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5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9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57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292EFF2-4E9F-4FB1-8703-181DCE1FD1E9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1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el en tekst bov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5C5299-DBE4-46C5-A3CD-D8C9DF912372}" type="slidenum">
              <a:rPr lang="nl-NL">
                <a:solidFill>
                  <a:srgbClr val="000000"/>
                </a:solidFill>
              </a:rPr>
              <a:pPr/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78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54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3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8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9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46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93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4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0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CB55-0C1E-46D7-8D7D-2FC6635F520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29-10-2013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EB2B-1C7A-4B1D-95BC-C51A98F919F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4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Trainen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Les </a:t>
            </a:r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9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Progressieve training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18788" name="Group 4"/>
          <p:cNvGrpSpPr>
            <a:grpSpLocks noChangeAspect="1"/>
          </p:cNvGrpSpPr>
          <p:nvPr/>
        </p:nvGrpSpPr>
        <p:grpSpPr bwMode="auto">
          <a:xfrm>
            <a:off x="-180975" y="1600200"/>
            <a:ext cx="8867775" cy="5257800"/>
            <a:chOff x="4789" y="4372"/>
            <a:chExt cx="7182" cy="4320"/>
          </a:xfrm>
        </p:grpSpPr>
        <p:sp>
          <p:nvSpPr>
            <p:cNvPr id="118789" name="AutoShape 5"/>
            <p:cNvSpPr>
              <a:spLocks noChangeAspect="1" noChangeArrowheads="1"/>
            </p:cNvSpPr>
            <p:nvPr/>
          </p:nvSpPr>
          <p:spPr bwMode="auto">
            <a:xfrm>
              <a:off x="4789" y="4372"/>
              <a:ext cx="718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0" name="Line 6"/>
            <p:cNvSpPr>
              <a:spLocks noChangeShapeType="1"/>
            </p:cNvSpPr>
            <p:nvPr/>
          </p:nvSpPr>
          <p:spPr bwMode="auto">
            <a:xfrm>
              <a:off x="7457" y="484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1" name="Rectangle 7"/>
            <p:cNvSpPr>
              <a:spLocks noChangeArrowheads="1"/>
            </p:cNvSpPr>
            <p:nvPr/>
          </p:nvSpPr>
          <p:spPr bwMode="auto">
            <a:xfrm>
              <a:off x="5141" y="4466"/>
              <a:ext cx="6829" cy="36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8792" name="Line 8"/>
            <p:cNvSpPr>
              <a:spLocks noChangeShapeType="1"/>
            </p:cNvSpPr>
            <p:nvPr/>
          </p:nvSpPr>
          <p:spPr bwMode="auto">
            <a:xfrm flipH="1" flipV="1">
              <a:off x="6284" y="4842"/>
              <a:ext cx="1" cy="15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3" name="Line 9"/>
            <p:cNvSpPr>
              <a:spLocks noChangeShapeType="1"/>
            </p:cNvSpPr>
            <p:nvPr/>
          </p:nvSpPr>
          <p:spPr bwMode="auto">
            <a:xfrm>
              <a:off x="6300" y="6416"/>
              <a:ext cx="5231" cy="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4" name="Line 10"/>
            <p:cNvSpPr>
              <a:spLocks noChangeShapeType="1"/>
            </p:cNvSpPr>
            <p:nvPr/>
          </p:nvSpPr>
          <p:spPr bwMode="auto">
            <a:xfrm>
              <a:off x="6284" y="6438"/>
              <a:ext cx="1" cy="159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5" name="Line 11"/>
            <p:cNvSpPr>
              <a:spLocks noChangeShapeType="1"/>
            </p:cNvSpPr>
            <p:nvPr/>
          </p:nvSpPr>
          <p:spPr bwMode="auto">
            <a:xfrm flipV="1">
              <a:off x="6694" y="5593"/>
              <a:ext cx="4749" cy="8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6" name="Freeform 12"/>
            <p:cNvSpPr>
              <a:spLocks/>
            </p:cNvSpPr>
            <p:nvPr/>
          </p:nvSpPr>
          <p:spPr bwMode="auto">
            <a:xfrm>
              <a:off x="6694" y="6250"/>
              <a:ext cx="1026" cy="689"/>
            </a:xfrm>
            <a:custGeom>
              <a:avLst/>
              <a:gdLst>
                <a:gd name="T0" fmla="*/ 0 w 1995"/>
                <a:gd name="T1" fmla="*/ 360 h 1320"/>
                <a:gd name="T2" fmla="*/ 798 w 1995"/>
                <a:gd name="T3" fmla="*/ 1260 h 1320"/>
                <a:gd name="T4" fmla="*/ 1995 w 1995"/>
                <a:gd name="T5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95" h="1320">
                  <a:moveTo>
                    <a:pt x="0" y="360"/>
                  </a:moveTo>
                  <a:cubicBezTo>
                    <a:pt x="232" y="840"/>
                    <a:pt x="465" y="1320"/>
                    <a:pt x="798" y="1260"/>
                  </a:cubicBezTo>
                  <a:cubicBezTo>
                    <a:pt x="1131" y="1200"/>
                    <a:pt x="1795" y="210"/>
                    <a:pt x="1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7" name="Freeform 13"/>
            <p:cNvSpPr>
              <a:spLocks/>
            </p:cNvSpPr>
            <p:nvPr/>
          </p:nvSpPr>
          <p:spPr bwMode="auto">
            <a:xfrm>
              <a:off x="7720" y="6062"/>
              <a:ext cx="1026" cy="595"/>
            </a:xfrm>
            <a:custGeom>
              <a:avLst/>
              <a:gdLst>
                <a:gd name="T0" fmla="*/ 0 w 1995"/>
                <a:gd name="T1" fmla="*/ 360 h 1140"/>
                <a:gd name="T2" fmla="*/ 741 w 1995"/>
                <a:gd name="T3" fmla="*/ 1080 h 1140"/>
                <a:gd name="T4" fmla="*/ 1995 w 1995"/>
                <a:gd name="T5" fmla="*/ 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95" h="1140">
                  <a:moveTo>
                    <a:pt x="0" y="360"/>
                  </a:moveTo>
                  <a:cubicBezTo>
                    <a:pt x="204" y="750"/>
                    <a:pt x="408" y="1140"/>
                    <a:pt x="741" y="1080"/>
                  </a:cubicBezTo>
                  <a:cubicBezTo>
                    <a:pt x="1074" y="1020"/>
                    <a:pt x="1534" y="510"/>
                    <a:pt x="1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8" name="Freeform 14"/>
            <p:cNvSpPr>
              <a:spLocks/>
            </p:cNvSpPr>
            <p:nvPr/>
          </p:nvSpPr>
          <p:spPr bwMode="auto">
            <a:xfrm>
              <a:off x="8746" y="5875"/>
              <a:ext cx="1026" cy="594"/>
            </a:xfrm>
            <a:custGeom>
              <a:avLst/>
              <a:gdLst>
                <a:gd name="T0" fmla="*/ 0 w 1995"/>
                <a:gd name="T1" fmla="*/ 360 h 1140"/>
                <a:gd name="T2" fmla="*/ 741 w 1995"/>
                <a:gd name="T3" fmla="*/ 1080 h 1140"/>
                <a:gd name="T4" fmla="*/ 1995 w 1995"/>
                <a:gd name="T5" fmla="*/ 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95" h="1140">
                  <a:moveTo>
                    <a:pt x="0" y="360"/>
                  </a:moveTo>
                  <a:cubicBezTo>
                    <a:pt x="204" y="750"/>
                    <a:pt x="408" y="1140"/>
                    <a:pt x="741" y="1080"/>
                  </a:cubicBezTo>
                  <a:cubicBezTo>
                    <a:pt x="1074" y="1020"/>
                    <a:pt x="1534" y="510"/>
                    <a:pt x="1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99" name="Freeform 15"/>
            <p:cNvSpPr>
              <a:spLocks/>
            </p:cNvSpPr>
            <p:nvPr/>
          </p:nvSpPr>
          <p:spPr bwMode="auto">
            <a:xfrm>
              <a:off x="9772" y="5687"/>
              <a:ext cx="1026" cy="595"/>
            </a:xfrm>
            <a:custGeom>
              <a:avLst/>
              <a:gdLst>
                <a:gd name="T0" fmla="*/ 0 w 1995"/>
                <a:gd name="T1" fmla="*/ 360 h 1140"/>
                <a:gd name="T2" fmla="*/ 741 w 1995"/>
                <a:gd name="T3" fmla="*/ 1080 h 1140"/>
                <a:gd name="T4" fmla="*/ 1995 w 1995"/>
                <a:gd name="T5" fmla="*/ 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95" h="1140">
                  <a:moveTo>
                    <a:pt x="0" y="360"/>
                  </a:moveTo>
                  <a:cubicBezTo>
                    <a:pt x="204" y="750"/>
                    <a:pt x="408" y="1140"/>
                    <a:pt x="741" y="1080"/>
                  </a:cubicBezTo>
                  <a:cubicBezTo>
                    <a:pt x="1074" y="1020"/>
                    <a:pt x="1534" y="510"/>
                    <a:pt x="1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0" name="Freeform 16"/>
            <p:cNvSpPr>
              <a:spLocks/>
            </p:cNvSpPr>
            <p:nvPr/>
          </p:nvSpPr>
          <p:spPr bwMode="auto">
            <a:xfrm>
              <a:off x="10798" y="5687"/>
              <a:ext cx="557" cy="422"/>
            </a:xfrm>
            <a:custGeom>
              <a:avLst/>
              <a:gdLst>
                <a:gd name="T0" fmla="*/ 0 w 1083"/>
                <a:gd name="T1" fmla="*/ 0 h 810"/>
                <a:gd name="T2" fmla="*/ 627 w 1083"/>
                <a:gd name="T3" fmla="*/ 720 h 810"/>
                <a:gd name="T4" fmla="*/ 1083 w 1083"/>
                <a:gd name="T5" fmla="*/ 54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3" h="810">
                  <a:moveTo>
                    <a:pt x="0" y="0"/>
                  </a:moveTo>
                  <a:cubicBezTo>
                    <a:pt x="223" y="315"/>
                    <a:pt x="446" y="630"/>
                    <a:pt x="627" y="720"/>
                  </a:cubicBezTo>
                  <a:cubicBezTo>
                    <a:pt x="808" y="810"/>
                    <a:pt x="1007" y="570"/>
                    <a:pt x="1083" y="54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1" name="Text Box 17"/>
            <p:cNvSpPr txBox="1">
              <a:spLocks noChangeArrowheads="1"/>
            </p:cNvSpPr>
            <p:nvPr/>
          </p:nvSpPr>
          <p:spPr bwMode="auto">
            <a:xfrm>
              <a:off x="5668" y="5029"/>
              <a:ext cx="401" cy="20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800">
                <a:latin typeface="Arial" pitchFamily="34" charset="0"/>
              </a:endParaRPr>
            </a:p>
          </p:txBody>
        </p:sp>
        <p:sp>
          <p:nvSpPr>
            <p:cNvPr id="118802" name="Text Box 18"/>
            <p:cNvSpPr txBox="1">
              <a:spLocks noChangeArrowheads="1"/>
            </p:cNvSpPr>
            <p:nvPr/>
          </p:nvSpPr>
          <p:spPr bwMode="auto">
            <a:xfrm>
              <a:off x="8102" y="4935"/>
              <a:ext cx="1729" cy="4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nl-NL" sz="2000">
                  <a:latin typeface="Arial" pitchFamily="34" charset="0"/>
                </a:rPr>
                <a:t>arbeidsprikkels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10857" y="6626"/>
              <a:ext cx="762" cy="3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nl-NL" sz="2000">
                  <a:latin typeface="Arial" pitchFamily="34" charset="0"/>
                </a:rPr>
                <a:t>Tijd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18804" name="Line 20"/>
            <p:cNvSpPr>
              <a:spLocks noChangeShapeType="1"/>
            </p:cNvSpPr>
            <p:nvPr/>
          </p:nvSpPr>
          <p:spPr bwMode="auto">
            <a:xfrm>
              <a:off x="6782" y="5123"/>
              <a:ext cx="13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5" name="Line 21"/>
            <p:cNvSpPr>
              <a:spLocks noChangeShapeType="1"/>
            </p:cNvSpPr>
            <p:nvPr/>
          </p:nvSpPr>
          <p:spPr bwMode="auto">
            <a:xfrm>
              <a:off x="9567" y="5123"/>
              <a:ext cx="13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6" name="Line 22"/>
            <p:cNvSpPr>
              <a:spLocks noChangeShapeType="1"/>
            </p:cNvSpPr>
            <p:nvPr/>
          </p:nvSpPr>
          <p:spPr bwMode="auto">
            <a:xfrm>
              <a:off x="6782" y="5123"/>
              <a:ext cx="0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7" name="Line 23"/>
            <p:cNvSpPr>
              <a:spLocks noChangeShapeType="1"/>
            </p:cNvSpPr>
            <p:nvPr/>
          </p:nvSpPr>
          <p:spPr bwMode="auto">
            <a:xfrm flipH="1">
              <a:off x="7691" y="5123"/>
              <a:ext cx="4" cy="4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8" name="Line 24"/>
            <p:cNvSpPr>
              <a:spLocks noChangeShapeType="1"/>
            </p:cNvSpPr>
            <p:nvPr/>
          </p:nvSpPr>
          <p:spPr bwMode="auto">
            <a:xfrm>
              <a:off x="8746" y="5217"/>
              <a:ext cx="1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09" name="Line 25"/>
            <p:cNvSpPr>
              <a:spLocks noChangeShapeType="1"/>
            </p:cNvSpPr>
            <p:nvPr/>
          </p:nvSpPr>
          <p:spPr bwMode="auto">
            <a:xfrm>
              <a:off x="9743" y="5123"/>
              <a:ext cx="1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>
              <a:off x="10798" y="5123"/>
              <a:ext cx="1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872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Overtraining</a:t>
            </a:r>
          </a:p>
        </p:txBody>
      </p:sp>
      <p:sp>
        <p:nvSpPr>
          <p:cNvPr id="119811" name="Rectangle 3"/>
          <p:cNvSpPr txBox="1">
            <a:spLocks noGrp="1" noChangeArrowheads="1"/>
          </p:cNvSpPr>
          <p:nvPr>
            <p:ph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9812" name="Group 4"/>
          <p:cNvGrpSpPr>
            <a:grpSpLocks noChangeAspect="1"/>
          </p:cNvGrpSpPr>
          <p:nvPr/>
        </p:nvGrpSpPr>
        <p:grpSpPr bwMode="auto">
          <a:xfrm>
            <a:off x="179388" y="1628775"/>
            <a:ext cx="8496300" cy="5059363"/>
            <a:chOff x="4789" y="4372"/>
            <a:chExt cx="7182" cy="4320"/>
          </a:xfrm>
        </p:grpSpPr>
        <p:sp>
          <p:nvSpPr>
            <p:cNvPr id="119813" name="AutoShape 5"/>
            <p:cNvSpPr>
              <a:spLocks noChangeAspect="1" noChangeArrowheads="1"/>
            </p:cNvSpPr>
            <p:nvPr/>
          </p:nvSpPr>
          <p:spPr bwMode="auto">
            <a:xfrm>
              <a:off x="4789" y="4372"/>
              <a:ext cx="718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14" name="Line 6"/>
            <p:cNvSpPr>
              <a:spLocks noChangeShapeType="1"/>
            </p:cNvSpPr>
            <p:nvPr/>
          </p:nvSpPr>
          <p:spPr bwMode="auto">
            <a:xfrm>
              <a:off x="7457" y="484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15" name="Rectangle 7"/>
            <p:cNvSpPr>
              <a:spLocks noChangeArrowheads="1"/>
            </p:cNvSpPr>
            <p:nvPr/>
          </p:nvSpPr>
          <p:spPr bwMode="auto">
            <a:xfrm>
              <a:off x="5141" y="4466"/>
              <a:ext cx="6829" cy="36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9816" name="Line 8"/>
            <p:cNvSpPr>
              <a:spLocks noChangeShapeType="1"/>
            </p:cNvSpPr>
            <p:nvPr/>
          </p:nvSpPr>
          <p:spPr bwMode="auto">
            <a:xfrm flipH="1" flipV="1">
              <a:off x="6284" y="4842"/>
              <a:ext cx="1" cy="15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17" name="Line 9"/>
            <p:cNvSpPr>
              <a:spLocks noChangeShapeType="1"/>
            </p:cNvSpPr>
            <p:nvPr/>
          </p:nvSpPr>
          <p:spPr bwMode="auto">
            <a:xfrm>
              <a:off x="6300" y="6416"/>
              <a:ext cx="5231" cy="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18" name="Line 10"/>
            <p:cNvSpPr>
              <a:spLocks noChangeShapeType="1"/>
            </p:cNvSpPr>
            <p:nvPr/>
          </p:nvSpPr>
          <p:spPr bwMode="auto">
            <a:xfrm>
              <a:off x="6284" y="6438"/>
              <a:ext cx="1" cy="159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19" name="Line 11"/>
            <p:cNvSpPr>
              <a:spLocks noChangeShapeType="1"/>
            </p:cNvSpPr>
            <p:nvPr/>
          </p:nvSpPr>
          <p:spPr bwMode="auto">
            <a:xfrm>
              <a:off x="6694" y="6438"/>
              <a:ext cx="5042" cy="9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0" name="Text Box 12"/>
            <p:cNvSpPr txBox="1">
              <a:spLocks noChangeArrowheads="1"/>
            </p:cNvSpPr>
            <p:nvPr/>
          </p:nvSpPr>
          <p:spPr bwMode="auto">
            <a:xfrm>
              <a:off x="5668" y="5029"/>
              <a:ext cx="401" cy="20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200">
                <a:latin typeface="Arial" pitchFamily="34" charset="0"/>
              </a:endParaRPr>
            </a:p>
          </p:txBody>
        </p:sp>
        <p:sp>
          <p:nvSpPr>
            <p:cNvPr id="119821" name="Text Box 13"/>
            <p:cNvSpPr txBox="1">
              <a:spLocks noChangeArrowheads="1"/>
            </p:cNvSpPr>
            <p:nvPr/>
          </p:nvSpPr>
          <p:spPr bwMode="auto">
            <a:xfrm>
              <a:off x="8102" y="4935"/>
              <a:ext cx="1729" cy="4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nl-NL" sz="2000">
                  <a:latin typeface="Arial" pitchFamily="34" charset="0"/>
                </a:rPr>
                <a:t>arbeidsprikkels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19822" name="Text Box 14"/>
            <p:cNvSpPr txBox="1">
              <a:spLocks noChangeArrowheads="1"/>
            </p:cNvSpPr>
            <p:nvPr/>
          </p:nvSpPr>
          <p:spPr bwMode="auto">
            <a:xfrm>
              <a:off x="10857" y="6626"/>
              <a:ext cx="762" cy="3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nl-NL" sz="2000">
                  <a:latin typeface="Arial" pitchFamily="34" charset="0"/>
                </a:rPr>
                <a:t>Tijd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19823" name="Line 15"/>
            <p:cNvSpPr>
              <a:spLocks noChangeShapeType="1"/>
            </p:cNvSpPr>
            <p:nvPr/>
          </p:nvSpPr>
          <p:spPr bwMode="auto">
            <a:xfrm>
              <a:off x="6782" y="5123"/>
              <a:ext cx="13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4" name="Line 16"/>
            <p:cNvSpPr>
              <a:spLocks noChangeShapeType="1"/>
            </p:cNvSpPr>
            <p:nvPr/>
          </p:nvSpPr>
          <p:spPr bwMode="auto">
            <a:xfrm>
              <a:off x="9567" y="5123"/>
              <a:ext cx="8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5" name="Line 17"/>
            <p:cNvSpPr>
              <a:spLocks noChangeShapeType="1"/>
            </p:cNvSpPr>
            <p:nvPr/>
          </p:nvSpPr>
          <p:spPr bwMode="auto">
            <a:xfrm>
              <a:off x="6782" y="5123"/>
              <a:ext cx="1" cy="11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6" name="Line 18"/>
            <p:cNvSpPr>
              <a:spLocks noChangeShapeType="1"/>
            </p:cNvSpPr>
            <p:nvPr/>
          </p:nvSpPr>
          <p:spPr bwMode="auto">
            <a:xfrm flipH="1">
              <a:off x="7984" y="5123"/>
              <a:ext cx="4" cy="1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7" name="Line 19"/>
            <p:cNvSpPr>
              <a:spLocks noChangeShapeType="1"/>
            </p:cNvSpPr>
            <p:nvPr/>
          </p:nvSpPr>
          <p:spPr bwMode="auto">
            <a:xfrm>
              <a:off x="9215" y="5217"/>
              <a:ext cx="1" cy="15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8" name="Line 20"/>
            <p:cNvSpPr>
              <a:spLocks noChangeShapeType="1"/>
            </p:cNvSpPr>
            <p:nvPr/>
          </p:nvSpPr>
          <p:spPr bwMode="auto">
            <a:xfrm flipH="1">
              <a:off x="10388" y="5123"/>
              <a:ext cx="1" cy="1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29" name="Freeform 21"/>
            <p:cNvSpPr>
              <a:spLocks/>
            </p:cNvSpPr>
            <p:nvPr/>
          </p:nvSpPr>
          <p:spPr bwMode="auto">
            <a:xfrm>
              <a:off x="9215" y="6908"/>
              <a:ext cx="1202" cy="782"/>
            </a:xfrm>
            <a:custGeom>
              <a:avLst/>
              <a:gdLst>
                <a:gd name="T0" fmla="*/ 0 w 2337"/>
                <a:gd name="T1" fmla="*/ 0 h 1500"/>
                <a:gd name="T2" fmla="*/ 1197 w 2337"/>
                <a:gd name="T3" fmla="*/ 1440 h 1500"/>
                <a:gd name="T4" fmla="*/ 2337 w 2337"/>
                <a:gd name="T5" fmla="*/ 36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7" h="1500">
                  <a:moveTo>
                    <a:pt x="0" y="0"/>
                  </a:moveTo>
                  <a:cubicBezTo>
                    <a:pt x="404" y="690"/>
                    <a:pt x="808" y="1380"/>
                    <a:pt x="1197" y="1440"/>
                  </a:cubicBezTo>
                  <a:cubicBezTo>
                    <a:pt x="1586" y="1500"/>
                    <a:pt x="2156" y="540"/>
                    <a:pt x="2337" y="3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30" name="Freeform 22"/>
            <p:cNvSpPr>
              <a:spLocks/>
            </p:cNvSpPr>
            <p:nvPr/>
          </p:nvSpPr>
          <p:spPr bwMode="auto">
            <a:xfrm>
              <a:off x="8043" y="6720"/>
              <a:ext cx="1202" cy="783"/>
            </a:xfrm>
            <a:custGeom>
              <a:avLst/>
              <a:gdLst>
                <a:gd name="T0" fmla="*/ 0 w 2337"/>
                <a:gd name="T1" fmla="*/ 0 h 1500"/>
                <a:gd name="T2" fmla="*/ 1197 w 2337"/>
                <a:gd name="T3" fmla="*/ 1440 h 1500"/>
                <a:gd name="T4" fmla="*/ 2337 w 2337"/>
                <a:gd name="T5" fmla="*/ 36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7" h="1500">
                  <a:moveTo>
                    <a:pt x="0" y="0"/>
                  </a:moveTo>
                  <a:cubicBezTo>
                    <a:pt x="404" y="690"/>
                    <a:pt x="808" y="1380"/>
                    <a:pt x="1197" y="1440"/>
                  </a:cubicBezTo>
                  <a:cubicBezTo>
                    <a:pt x="1586" y="1500"/>
                    <a:pt x="2156" y="540"/>
                    <a:pt x="2337" y="3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31" name="Freeform 23"/>
            <p:cNvSpPr>
              <a:spLocks/>
            </p:cNvSpPr>
            <p:nvPr/>
          </p:nvSpPr>
          <p:spPr bwMode="auto">
            <a:xfrm>
              <a:off x="6753" y="6438"/>
              <a:ext cx="1266" cy="908"/>
            </a:xfrm>
            <a:custGeom>
              <a:avLst/>
              <a:gdLst>
                <a:gd name="T0" fmla="*/ 0 w 2337"/>
                <a:gd name="T1" fmla="*/ 0 h 1500"/>
                <a:gd name="T2" fmla="*/ 1197 w 2337"/>
                <a:gd name="T3" fmla="*/ 1440 h 1500"/>
                <a:gd name="T4" fmla="*/ 2337 w 2337"/>
                <a:gd name="T5" fmla="*/ 36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7" h="1500">
                  <a:moveTo>
                    <a:pt x="0" y="0"/>
                  </a:moveTo>
                  <a:cubicBezTo>
                    <a:pt x="404" y="690"/>
                    <a:pt x="808" y="1380"/>
                    <a:pt x="1197" y="1440"/>
                  </a:cubicBezTo>
                  <a:cubicBezTo>
                    <a:pt x="1586" y="1500"/>
                    <a:pt x="2156" y="540"/>
                    <a:pt x="2337" y="3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32" name="Freeform 24"/>
            <p:cNvSpPr>
              <a:spLocks/>
            </p:cNvSpPr>
            <p:nvPr/>
          </p:nvSpPr>
          <p:spPr bwMode="auto">
            <a:xfrm>
              <a:off x="10388" y="7095"/>
              <a:ext cx="733" cy="877"/>
            </a:xfrm>
            <a:custGeom>
              <a:avLst/>
              <a:gdLst>
                <a:gd name="T0" fmla="*/ 0 w 1425"/>
                <a:gd name="T1" fmla="*/ 0 h 1680"/>
                <a:gd name="T2" fmla="*/ 798 w 1425"/>
                <a:gd name="T3" fmla="*/ 1440 h 1680"/>
                <a:gd name="T4" fmla="*/ 1425 w 1425"/>
                <a:gd name="T5" fmla="*/ 144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25" h="1680">
                  <a:moveTo>
                    <a:pt x="0" y="0"/>
                  </a:moveTo>
                  <a:cubicBezTo>
                    <a:pt x="280" y="600"/>
                    <a:pt x="561" y="1200"/>
                    <a:pt x="798" y="1440"/>
                  </a:cubicBezTo>
                  <a:cubicBezTo>
                    <a:pt x="1035" y="1680"/>
                    <a:pt x="1230" y="1560"/>
                    <a:pt x="1425" y="14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9833" name="Text Box 25"/>
          <p:cNvSpPr txBox="1">
            <a:spLocks noChangeArrowheads="1"/>
          </p:cNvSpPr>
          <p:nvPr/>
        </p:nvSpPr>
        <p:spPr bwMode="auto">
          <a:xfrm>
            <a:off x="684213" y="3141663"/>
            <a:ext cx="1150937" cy="7921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sz="1600">
                <a:latin typeface="Arial" pitchFamily="34" charset="0"/>
              </a:rPr>
              <a:t>Prestatie-</a:t>
            </a:r>
          </a:p>
          <a:p>
            <a:endParaRPr lang="nl-NL" sz="1600">
              <a:latin typeface="Arial" pitchFamily="34" charset="0"/>
            </a:endParaRPr>
          </a:p>
          <a:p>
            <a:r>
              <a:rPr lang="nl-NL" sz="1600">
                <a:latin typeface="Arial" pitchFamily="34" charset="0"/>
              </a:rPr>
              <a:t>vermogen</a:t>
            </a:r>
          </a:p>
          <a:p>
            <a:endParaRPr lang="nl-NL" sz="18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3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Dus..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Je paard heeft voldoende rust nodig (om te herstellen en dus beter te worden)!</a:t>
            </a:r>
          </a:p>
          <a:p>
            <a:endParaRPr lang="nl-NL"/>
          </a:p>
          <a:p>
            <a:r>
              <a:rPr lang="nl-NL"/>
              <a:t>Hard day, easy day principe!!</a:t>
            </a:r>
          </a:p>
        </p:txBody>
      </p:sp>
      <p:pic>
        <p:nvPicPr>
          <p:cNvPr id="146436" name="Picture 4" descr="paard in luie sto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789363"/>
            <a:ext cx="3132137" cy="273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6613"/>
            <a:ext cx="7772400" cy="915987"/>
          </a:xfrm>
        </p:spPr>
        <p:txBody>
          <a:bodyPr>
            <a:normAutofit fontScale="90000"/>
          </a:bodyPr>
          <a:lstStyle/>
          <a:p>
            <a:r>
              <a:rPr lang="nl-NL" sz="4000"/>
              <a:t>Maar wanneer weet je nu of je goed traint?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nl-NL" sz="2800" dirty="0"/>
              <a:t>Opbouwen </a:t>
            </a:r>
            <a:r>
              <a:rPr lang="nl-NL" sz="2800" dirty="0" smtClean="0"/>
              <a:t>training intensiteit </a:t>
            </a:r>
            <a:endParaRPr lang="nl-NL" sz="2800" dirty="0"/>
          </a:p>
          <a:p>
            <a:pPr lvl="1"/>
            <a:r>
              <a:rPr lang="nl-NL" sz="2400" dirty="0"/>
              <a:t>Long slow </a:t>
            </a:r>
            <a:r>
              <a:rPr lang="nl-NL" sz="2400" dirty="0" err="1"/>
              <a:t>distance</a:t>
            </a:r>
            <a:r>
              <a:rPr lang="nl-NL" sz="2400" dirty="0"/>
              <a:t> (LSD) training</a:t>
            </a:r>
          </a:p>
          <a:p>
            <a:pPr lvl="1"/>
            <a:r>
              <a:rPr lang="nl-NL" sz="2400" dirty="0" err="1" smtClean="0"/>
              <a:t>Aërobe</a:t>
            </a:r>
            <a:r>
              <a:rPr lang="nl-NL" sz="2400" dirty="0" smtClean="0"/>
              <a:t> </a:t>
            </a:r>
            <a:r>
              <a:rPr lang="nl-NL" sz="2400" dirty="0"/>
              <a:t>training (hart, bloedvaten, longen </a:t>
            </a:r>
            <a:r>
              <a:rPr lang="nl-NL" sz="2400" dirty="0">
                <a:sym typeface="Wingdings" pitchFamily="2" charset="2"/>
              </a:rPr>
              <a:t> uithoudingsvermogen</a:t>
            </a:r>
            <a:r>
              <a:rPr lang="nl-NL" sz="2400" dirty="0"/>
              <a:t>)</a:t>
            </a:r>
          </a:p>
          <a:p>
            <a:pPr lvl="1"/>
            <a:r>
              <a:rPr lang="nl-NL" sz="2400" dirty="0" err="1" smtClean="0"/>
              <a:t>Anaërobe</a:t>
            </a:r>
            <a:r>
              <a:rPr lang="nl-NL" sz="2400" dirty="0" smtClean="0"/>
              <a:t> </a:t>
            </a:r>
            <a:r>
              <a:rPr lang="nl-NL" sz="2400" dirty="0"/>
              <a:t>training (snelheid, kracht en melkzuurtolerantie)</a:t>
            </a:r>
          </a:p>
          <a:p>
            <a:pPr lvl="1"/>
            <a:endParaRPr lang="nl-NL" sz="2400" dirty="0"/>
          </a:p>
          <a:p>
            <a:r>
              <a:rPr lang="nl-NL" sz="2800" dirty="0"/>
              <a:t>Hartslagmetingen!! (anaeroob 160-180 </a:t>
            </a:r>
            <a:r>
              <a:rPr lang="nl-NL" sz="2800" dirty="0" err="1"/>
              <a:t>bpm</a:t>
            </a:r>
            <a:r>
              <a:rPr lang="nl-NL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032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Opbouwen trainingsprogramma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54629" name="Picture 5" descr="drieho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9144000" cy="372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463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/>
              <a:t>Trainen van verschillende systemen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Spieren (type, opbouw, energie) </a:t>
            </a:r>
          </a:p>
          <a:p>
            <a:endParaRPr lang="nl-NL"/>
          </a:p>
          <a:p>
            <a:r>
              <a:rPr lang="nl-NL"/>
              <a:t>Botten en pezen (functie en opbouw)</a:t>
            </a:r>
          </a:p>
          <a:p>
            <a:endParaRPr lang="nl-NL"/>
          </a:p>
          <a:p>
            <a:r>
              <a:rPr lang="nl-NL"/>
              <a:t>Energievoorziening (voeding)</a:t>
            </a:r>
          </a:p>
          <a:p>
            <a:pPr>
              <a:buFontTx/>
              <a:buNone/>
            </a:pPr>
            <a:endParaRPr lang="nl-NL"/>
          </a:p>
          <a:p>
            <a:pPr>
              <a:buFontTx/>
              <a:buNone/>
            </a:pPr>
            <a:endParaRPr lang="nl-NL"/>
          </a:p>
          <a:p>
            <a:pPr>
              <a:buFontTx/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Verschillende systemen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476375" y="5589588"/>
            <a:ext cx="6551613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sz="1600" i="1">
                <a:latin typeface="Arial" pitchFamily="34" charset="0"/>
              </a:rPr>
              <a:t>In de loop van de tijd worden botten en spieren sterker</a:t>
            </a:r>
            <a:endParaRPr lang="nl-NL" sz="1800" i="1">
              <a:latin typeface="Arial" pitchFamily="34" charset="0"/>
            </a:endParaRPr>
          </a:p>
        </p:txBody>
      </p:sp>
      <p:pic>
        <p:nvPicPr>
          <p:cNvPr id="122884" name="Picture 4" descr="naamlo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0213"/>
            <a:ext cx="7572375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6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DUS: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sz="3600" b="1"/>
              <a:t>Gevarieerde training voor </a:t>
            </a:r>
          </a:p>
          <a:p>
            <a:pPr algn="ctr">
              <a:buFontTx/>
              <a:buNone/>
            </a:pPr>
            <a:r>
              <a:rPr lang="nl-NL" sz="3600" b="1"/>
              <a:t>verschillende systemen!</a:t>
            </a:r>
          </a:p>
          <a:p>
            <a:pPr>
              <a:buFontTx/>
              <a:buNone/>
            </a:pPr>
            <a:endParaRPr lang="nl-NL" sz="3600" b="1"/>
          </a:p>
        </p:txBody>
      </p:sp>
    </p:spTree>
    <p:extLst>
      <p:ext uri="{BB962C8B-B14F-4D97-AF65-F5344CB8AC3E}">
        <p14:creationId xmlns:p14="http://schemas.microsoft.com/office/powerpoint/2010/main" val="22802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Trainen in de praktijk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GB" sz="280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sz="2800"/>
              <a:t>Kies 1 doel per training</a:t>
            </a:r>
          </a:p>
          <a:p>
            <a:r>
              <a:rPr lang="nl-NL" sz="2800"/>
              <a:t>Train niet elke dag hetzelfde</a:t>
            </a:r>
          </a:p>
          <a:p>
            <a:r>
              <a:rPr lang="nl-NL" sz="2800"/>
              <a:t>Train niet elke dag even zwaar</a:t>
            </a:r>
          </a:p>
        </p:txBody>
      </p:sp>
      <p:pic>
        <p:nvPicPr>
          <p:cNvPr id="71684" name="Picture 4" descr="uitgeput pa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4465637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Warming up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GB" sz="28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sz="2800"/>
              <a:t>Begin je training altijd </a:t>
            </a:r>
          </a:p>
          <a:p>
            <a:pPr>
              <a:buFontTx/>
              <a:buNone/>
            </a:pPr>
            <a:r>
              <a:rPr lang="nl-NL" sz="2800"/>
              <a:t>met10 min warm lopen! </a:t>
            </a:r>
          </a:p>
          <a:p>
            <a:pPr>
              <a:buFontTx/>
              <a:buNone/>
            </a:pPr>
            <a:endParaRPr lang="nl-NL" sz="2800"/>
          </a:p>
          <a:p>
            <a:pPr>
              <a:buFontTx/>
              <a:buNone/>
            </a:pPr>
            <a:r>
              <a:rPr lang="nl-NL" sz="2800"/>
              <a:t>Nooit vergeten!!</a:t>
            </a:r>
          </a:p>
          <a:p>
            <a:endParaRPr lang="nl-NL" sz="2800"/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628775"/>
            <a:ext cx="3859213" cy="479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9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 nu….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Wat gebeurt er als we daadwerkelijk gaan trainen met de fysiologie van het paard?</a:t>
            </a:r>
          </a:p>
        </p:txBody>
      </p:sp>
    </p:spTree>
    <p:extLst>
      <p:ext uri="{BB962C8B-B14F-4D97-AF65-F5344CB8AC3E}">
        <p14:creationId xmlns:p14="http://schemas.microsoft.com/office/powerpoint/2010/main" val="30815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Cooling down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824413"/>
          </a:xfrm>
        </p:spPr>
        <p:txBody>
          <a:bodyPr/>
          <a:lstStyle/>
          <a:p>
            <a:r>
              <a:rPr lang="nl-NL" dirty="0"/>
              <a:t>Eindig iedere training met 10 min. uitstappen </a:t>
            </a:r>
            <a:r>
              <a:rPr lang="nl-NL" dirty="0">
                <a:sym typeface="Wingdings" pitchFamily="2" charset="2"/>
              </a:rPr>
              <a:t> zuurstof nodig voor melkzuur afbraak!</a:t>
            </a:r>
            <a:endParaRPr lang="nl-NL" dirty="0"/>
          </a:p>
        </p:txBody>
      </p:sp>
      <p:pic>
        <p:nvPicPr>
          <p:cNvPr id="65540" name="Picture 4" descr="paard met koud water over zich h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284538"/>
            <a:ext cx="4319588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1" name="Picture 5" descr="kou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08275"/>
            <a:ext cx="35210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6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Praktijk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Wat gebeurt er nu tijdens de training van je paard?</a:t>
            </a:r>
          </a:p>
          <a:p>
            <a:endParaRPr lang="nl-NL"/>
          </a:p>
          <a:p>
            <a:r>
              <a:rPr lang="nl-NL"/>
              <a:t>Hartslagmetingen geven waardevolle informatie!!</a:t>
            </a:r>
            <a:endParaRPr lang="nl-NL" sz="2000" i="1"/>
          </a:p>
        </p:txBody>
      </p:sp>
    </p:spTree>
    <p:extLst>
      <p:ext uri="{BB962C8B-B14F-4D97-AF65-F5344CB8AC3E}">
        <p14:creationId xmlns:p14="http://schemas.microsoft.com/office/powerpoint/2010/main" val="19373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 &amp; Belasting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2400" cy="681038"/>
          </a:xfrm>
        </p:spPr>
        <p:txBody>
          <a:bodyPr/>
          <a:lstStyle/>
          <a:p>
            <a:r>
              <a:rPr lang="nl-NL" sz="2800"/>
              <a:t>Dressuurtraining (‘zwaar’) </a:t>
            </a:r>
          </a:p>
        </p:txBody>
      </p:sp>
      <p:grpSp>
        <p:nvGrpSpPr>
          <p:cNvPr id="133124" name="Group 4"/>
          <p:cNvGrpSpPr>
            <a:grpSpLocks noChangeAspect="1"/>
          </p:cNvGrpSpPr>
          <p:nvPr/>
        </p:nvGrpSpPr>
        <p:grpSpPr bwMode="auto">
          <a:xfrm>
            <a:off x="250825" y="2276475"/>
            <a:ext cx="8642350" cy="3960813"/>
            <a:chOff x="158" y="1999"/>
            <a:chExt cx="4854" cy="1556"/>
          </a:xfrm>
        </p:grpSpPr>
        <p:sp>
          <p:nvSpPr>
            <p:cNvPr id="13312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8" y="1999"/>
              <a:ext cx="4854" cy="1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3126" name="Group 6"/>
            <p:cNvGrpSpPr>
              <a:grpSpLocks/>
            </p:cNvGrpSpPr>
            <p:nvPr/>
          </p:nvGrpSpPr>
          <p:grpSpPr bwMode="auto">
            <a:xfrm>
              <a:off x="167" y="2073"/>
              <a:ext cx="4836" cy="1469"/>
              <a:chOff x="167" y="2073"/>
              <a:chExt cx="4836" cy="1469"/>
            </a:xfrm>
          </p:grpSpPr>
          <p:sp>
            <p:nvSpPr>
              <p:cNvPr id="133127" name="Rectangle 7"/>
              <p:cNvSpPr>
                <a:spLocks noChangeArrowheads="1"/>
              </p:cNvSpPr>
              <p:nvPr/>
            </p:nvSpPr>
            <p:spPr bwMode="auto">
              <a:xfrm>
                <a:off x="317" y="2123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28" name="Rectangle 8"/>
              <p:cNvSpPr>
                <a:spLocks noChangeArrowheads="1"/>
              </p:cNvSpPr>
              <p:nvPr/>
            </p:nvSpPr>
            <p:spPr bwMode="auto">
              <a:xfrm>
                <a:off x="4563" y="2123"/>
                <a:ext cx="4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29" name="Rectangle 9"/>
              <p:cNvSpPr>
                <a:spLocks noChangeArrowheads="1"/>
              </p:cNvSpPr>
              <p:nvPr/>
            </p:nvSpPr>
            <p:spPr bwMode="auto">
              <a:xfrm>
                <a:off x="317" y="2251"/>
                <a:ext cx="48" cy="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0" name="Rectangle 10"/>
              <p:cNvSpPr>
                <a:spLocks noChangeArrowheads="1"/>
              </p:cNvSpPr>
              <p:nvPr/>
            </p:nvSpPr>
            <p:spPr bwMode="auto">
              <a:xfrm>
                <a:off x="4563" y="2251"/>
                <a:ext cx="49" cy="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1" name="Rectangle 11"/>
              <p:cNvSpPr>
                <a:spLocks noChangeArrowheads="1"/>
              </p:cNvSpPr>
              <p:nvPr/>
            </p:nvSpPr>
            <p:spPr bwMode="auto">
              <a:xfrm>
                <a:off x="317" y="2379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2" name="Rectangle 12"/>
              <p:cNvSpPr>
                <a:spLocks noChangeArrowheads="1"/>
              </p:cNvSpPr>
              <p:nvPr/>
            </p:nvSpPr>
            <p:spPr bwMode="auto">
              <a:xfrm>
                <a:off x="4563" y="2379"/>
                <a:ext cx="4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3" name="Rectangle 13"/>
              <p:cNvSpPr>
                <a:spLocks noChangeArrowheads="1"/>
              </p:cNvSpPr>
              <p:nvPr/>
            </p:nvSpPr>
            <p:spPr bwMode="auto">
              <a:xfrm>
                <a:off x="350" y="2508"/>
                <a:ext cx="32" cy="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80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4" name="Rectangle 14"/>
              <p:cNvSpPr>
                <a:spLocks noChangeArrowheads="1"/>
              </p:cNvSpPr>
              <p:nvPr/>
            </p:nvSpPr>
            <p:spPr bwMode="auto">
              <a:xfrm>
                <a:off x="4563" y="2508"/>
                <a:ext cx="33" cy="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80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5" name="Rectangle 15"/>
              <p:cNvSpPr>
                <a:spLocks noChangeArrowheads="1"/>
              </p:cNvSpPr>
              <p:nvPr/>
            </p:nvSpPr>
            <p:spPr bwMode="auto">
              <a:xfrm>
                <a:off x="350" y="2636"/>
                <a:ext cx="3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60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6" name="Rectangle 16"/>
              <p:cNvSpPr>
                <a:spLocks noChangeArrowheads="1"/>
              </p:cNvSpPr>
              <p:nvPr/>
            </p:nvSpPr>
            <p:spPr bwMode="auto">
              <a:xfrm>
                <a:off x="4563" y="2636"/>
                <a:ext cx="33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60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7" name="Rectangle 17"/>
              <p:cNvSpPr>
                <a:spLocks noChangeArrowheads="1"/>
              </p:cNvSpPr>
              <p:nvPr/>
            </p:nvSpPr>
            <p:spPr bwMode="auto">
              <a:xfrm>
                <a:off x="350" y="2764"/>
                <a:ext cx="3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8" name="Rectangle 18"/>
              <p:cNvSpPr>
                <a:spLocks noChangeArrowheads="1"/>
              </p:cNvSpPr>
              <p:nvPr/>
            </p:nvSpPr>
            <p:spPr bwMode="auto">
              <a:xfrm>
                <a:off x="4563" y="2764"/>
                <a:ext cx="33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39" name="Rectangle 19"/>
              <p:cNvSpPr>
                <a:spLocks noChangeArrowheads="1"/>
              </p:cNvSpPr>
              <p:nvPr/>
            </p:nvSpPr>
            <p:spPr bwMode="auto">
              <a:xfrm>
                <a:off x="350" y="2892"/>
                <a:ext cx="3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40" name="Rectangle 20"/>
              <p:cNvSpPr>
                <a:spLocks noChangeArrowheads="1"/>
              </p:cNvSpPr>
              <p:nvPr/>
            </p:nvSpPr>
            <p:spPr bwMode="auto">
              <a:xfrm>
                <a:off x="383" y="3020"/>
                <a:ext cx="1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41" name="Line 21"/>
              <p:cNvSpPr>
                <a:spLocks noChangeShapeType="1"/>
              </p:cNvSpPr>
              <p:nvPr/>
            </p:nvSpPr>
            <p:spPr bwMode="auto">
              <a:xfrm>
                <a:off x="460" y="2134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2" name="Line 22"/>
              <p:cNvSpPr>
                <a:spLocks noChangeShapeType="1"/>
              </p:cNvSpPr>
              <p:nvPr/>
            </p:nvSpPr>
            <p:spPr bwMode="auto">
              <a:xfrm flipH="1">
                <a:off x="4517" y="2134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3" name="Line 23"/>
              <p:cNvSpPr>
                <a:spLocks noChangeShapeType="1"/>
              </p:cNvSpPr>
              <p:nvPr/>
            </p:nvSpPr>
            <p:spPr bwMode="auto">
              <a:xfrm>
                <a:off x="469" y="2198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4" name="Line 24"/>
              <p:cNvSpPr>
                <a:spLocks noChangeShapeType="1"/>
              </p:cNvSpPr>
              <p:nvPr/>
            </p:nvSpPr>
            <p:spPr bwMode="auto">
              <a:xfrm flipH="1">
                <a:off x="4517" y="2198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5" name="Line 25"/>
              <p:cNvSpPr>
                <a:spLocks noChangeShapeType="1"/>
              </p:cNvSpPr>
              <p:nvPr/>
            </p:nvSpPr>
            <p:spPr bwMode="auto">
              <a:xfrm>
                <a:off x="460" y="2262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6" name="Line 26"/>
              <p:cNvSpPr>
                <a:spLocks noChangeShapeType="1"/>
              </p:cNvSpPr>
              <p:nvPr/>
            </p:nvSpPr>
            <p:spPr bwMode="auto">
              <a:xfrm flipH="1">
                <a:off x="4517" y="2262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7" name="Line 27"/>
              <p:cNvSpPr>
                <a:spLocks noChangeShapeType="1"/>
              </p:cNvSpPr>
              <p:nvPr/>
            </p:nvSpPr>
            <p:spPr bwMode="auto">
              <a:xfrm>
                <a:off x="469" y="2326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8" name="Line 28"/>
              <p:cNvSpPr>
                <a:spLocks noChangeShapeType="1"/>
              </p:cNvSpPr>
              <p:nvPr/>
            </p:nvSpPr>
            <p:spPr bwMode="auto">
              <a:xfrm flipH="1">
                <a:off x="4517" y="2326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49" name="Line 29"/>
              <p:cNvSpPr>
                <a:spLocks noChangeShapeType="1"/>
              </p:cNvSpPr>
              <p:nvPr/>
            </p:nvSpPr>
            <p:spPr bwMode="auto">
              <a:xfrm>
                <a:off x="460" y="2390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0" name="Line 30"/>
              <p:cNvSpPr>
                <a:spLocks noChangeShapeType="1"/>
              </p:cNvSpPr>
              <p:nvPr/>
            </p:nvSpPr>
            <p:spPr bwMode="auto">
              <a:xfrm flipH="1">
                <a:off x="4517" y="2390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1" name="Line 31"/>
              <p:cNvSpPr>
                <a:spLocks noChangeShapeType="1"/>
              </p:cNvSpPr>
              <p:nvPr/>
            </p:nvSpPr>
            <p:spPr bwMode="auto">
              <a:xfrm>
                <a:off x="469" y="2455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2" name="Line 32"/>
              <p:cNvSpPr>
                <a:spLocks noChangeShapeType="1"/>
              </p:cNvSpPr>
              <p:nvPr/>
            </p:nvSpPr>
            <p:spPr bwMode="auto">
              <a:xfrm flipH="1">
                <a:off x="4517" y="2455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3" name="Line 33"/>
              <p:cNvSpPr>
                <a:spLocks noChangeShapeType="1"/>
              </p:cNvSpPr>
              <p:nvPr/>
            </p:nvSpPr>
            <p:spPr bwMode="auto">
              <a:xfrm>
                <a:off x="460" y="2518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4" name="Line 34"/>
              <p:cNvSpPr>
                <a:spLocks noChangeShapeType="1"/>
              </p:cNvSpPr>
              <p:nvPr/>
            </p:nvSpPr>
            <p:spPr bwMode="auto">
              <a:xfrm flipH="1">
                <a:off x="4517" y="2518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5" name="Line 35"/>
              <p:cNvSpPr>
                <a:spLocks noChangeShapeType="1"/>
              </p:cNvSpPr>
              <p:nvPr/>
            </p:nvSpPr>
            <p:spPr bwMode="auto">
              <a:xfrm>
                <a:off x="469" y="2582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6" name="Line 36"/>
              <p:cNvSpPr>
                <a:spLocks noChangeShapeType="1"/>
              </p:cNvSpPr>
              <p:nvPr/>
            </p:nvSpPr>
            <p:spPr bwMode="auto">
              <a:xfrm flipH="1">
                <a:off x="4517" y="2582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7" name="Line 37"/>
              <p:cNvSpPr>
                <a:spLocks noChangeShapeType="1"/>
              </p:cNvSpPr>
              <p:nvPr/>
            </p:nvSpPr>
            <p:spPr bwMode="auto">
              <a:xfrm>
                <a:off x="460" y="2647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8" name="Line 38"/>
              <p:cNvSpPr>
                <a:spLocks noChangeShapeType="1"/>
              </p:cNvSpPr>
              <p:nvPr/>
            </p:nvSpPr>
            <p:spPr bwMode="auto">
              <a:xfrm flipH="1">
                <a:off x="4517" y="2647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59" name="Line 39"/>
              <p:cNvSpPr>
                <a:spLocks noChangeShapeType="1"/>
              </p:cNvSpPr>
              <p:nvPr/>
            </p:nvSpPr>
            <p:spPr bwMode="auto">
              <a:xfrm>
                <a:off x="469" y="2710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0" name="Line 40"/>
              <p:cNvSpPr>
                <a:spLocks noChangeShapeType="1"/>
              </p:cNvSpPr>
              <p:nvPr/>
            </p:nvSpPr>
            <p:spPr bwMode="auto">
              <a:xfrm flipH="1">
                <a:off x="4517" y="2710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1" name="Line 41"/>
              <p:cNvSpPr>
                <a:spLocks noChangeShapeType="1"/>
              </p:cNvSpPr>
              <p:nvPr/>
            </p:nvSpPr>
            <p:spPr bwMode="auto">
              <a:xfrm>
                <a:off x="460" y="2775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2" name="Line 42"/>
              <p:cNvSpPr>
                <a:spLocks noChangeShapeType="1"/>
              </p:cNvSpPr>
              <p:nvPr/>
            </p:nvSpPr>
            <p:spPr bwMode="auto">
              <a:xfrm flipH="1">
                <a:off x="4517" y="2775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3" name="Line 43"/>
              <p:cNvSpPr>
                <a:spLocks noChangeShapeType="1"/>
              </p:cNvSpPr>
              <p:nvPr/>
            </p:nvSpPr>
            <p:spPr bwMode="auto">
              <a:xfrm>
                <a:off x="469" y="2838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4" name="Line 44"/>
              <p:cNvSpPr>
                <a:spLocks noChangeShapeType="1"/>
              </p:cNvSpPr>
              <p:nvPr/>
            </p:nvSpPr>
            <p:spPr bwMode="auto">
              <a:xfrm flipH="1">
                <a:off x="4517" y="2838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5" name="Line 45"/>
              <p:cNvSpPr>
                <a:spLocks noChangeShapeType="1"/>
              </p:cNvSpPr>
              <p:nvPr/>
            </p:nvSpPr>
            <p:spPr bwMode="auto">
              <a:xfrm>
                <a:off x="460" y="2903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6" name="Line 46"/>
              <p:cNvSpPr>
                <a:spLocks noChangeShapeType="1"/>
              </p:cNvSpPr>
              <p:nvPr/>
            </p:nvSpPr>
            <p:spPr bwMode="auto">
              <a:xfrm flipH="1">
                <a:off x="4517" y="2903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7" name="Line 47"/>
              <p:cNvSpPr>
                <a:spLocks noChangeShapeType="1"/>
              </p:cNvSpPr>
              <p:nvPr/>
            </p:nvSpPr>
            <p:spPr bwMode="auto">
              <a:xfrm>
                <a:off x="469" y="2967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8" name="Line 48"/>
              <p:cNvSpPr>
                <a:spLocks noChangeShapeType="1"/>
              </p:cNvSpPr>
              <p:nvPr/>
            </p:nvSpPr>
            <p:spPr bwMode="auto">
              <a:xfrm flipH="1">
                <a:off x="4517" y="2967"/>
                <a:ext cx="19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69" name="Line 49"/>
              <p:cNvSpPr>
                <a:spLocks noChangeShapeType="1"/>
              </p:cNvSpPr>
              <p:nvPr/>
            </p:nvSpPr>
            <p:spPr bwMode="auto">
              <a:xfrm>
                <a:off x="460" y="3030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70" name="Line 50"/>
              <p:cNvSpPr>
                <a:spLocks noChangeShapeType="1"/>
              </p:cNvSpPr>
              <p:nvPr/>
            </p:nvSpPr>
            <p:spPr bwMode="auto">
              <a:xfrm flipH="1">
                <a:off x="4517" y="3030"/>
                <a:ext cx="2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71" name="Rectangle 51"/>
              <p:cNvSpPr>
                <a:spLocks noChangeArrowheads="1"/>
              </p:cNvSpPr>
              <p:nvPr/>
            </p:nvSpPr>
            <p:spPr bwMode="auto">
              <a:xfrm>
                <a:off x="377" y="3053"/>
                <a:ext cx="97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0:00:00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2" name="Rectangle 52"/>
              <p:cNvSpPr>
                <a:spLocks noChangeArrowheads="1"/>
              </p:cNvSpPr>
              <p:nvPr/>
            </p:nvSpPr>
            <p:spPr bwMode="auto">
              <a:xfrm>
                <a:off x="1005" y="3053"/>
                <a:ext cx="9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0:10:00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3" name="Rectangle 53"/>
              <p:cNvSpPr>
                <a:spLocks noChangeArrowheads="1"/>
              </p:cNvSpPr>
              <p:nvPr/>
            </p:nvSpPr>
            <p:spPr bwMode="auto">
              <a:xfrm>
                <a:off x="1635" y="3053"/>
                <a:ext cx="9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0:20:00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4" name="Rectangle 54"/>
              <p:cNvSpPr>
                <a:spLocks noChangeArrowheads="1"/>
              </p:cNvSpPr>
              <p:nvPr/>
            </p:nvSpPr>
            <p:spPr bwMode="auto">
              <a:xfrm>
                <a:off x="2265" y="3053"/>
                <a:ext cx="9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0:30:00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5" name="Rectangle 55"/>
              <p:cNvSpPr>
                <a:spLocks noChangeArrowheads="1"/>
              </p:cNvSpPr>
              <p:nvPr/>
            </p:nvSpPr>
            <p:spPr bwMode="auto">
              <a:xfrm>
                <a:off x="2895" y="3053"/>
                <a:ext cx="97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0:40:00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6" name="Rectangle 56"/>
              <p:cNvSpPr>
                <a:spLocks noChangeArrowheads="1"/>
              </p:cNvSpPr>
              <p:nvPr/>
            </p:nvSpPr>
            <p:spPr bwMode="auto">
              <a:xfrm>
                <a:off x="3524" y="3053"/>
                <a:ext cx="9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0:50:00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7" name="Rectangle 57"/>
              <p:cNvSpPr>
                <a:spLocks noChangeArrowheads="1"/>
              </p:cNvSpPr>
              <p:nvPr/>
            </p:nvSpPr>
            <p:spPr bwMode="auto">
              <a:xfrm>
                <a:off x="4154" y="3053"/>
                <a:ext cx="9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1:00:00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78" name="Line 58"/>
              <p:cNvSpPr>
                <a:spLocks noChangeShapeType="1"/>
              </p:cNvSpPr>
              <p:nvPr/>
            </p:nvSpPr>
            <p:spPr bwMode="auto">
              <a:xfrm>
                <a:off x="488" y="3030"/>
                <a:ext cx="0" cy="1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79" name="Line 59"/>
              <p:cNvSpPr>
                <a:spLocks noChangeShapeType="1"/>
              </p:cNvSpPr>
              <p:nvPr/>
            </p:nvSpPr>
            <p:spPr bwMode="auto">
              <a:xfrm>
                <a:off x="805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0" name="Line 60"/>
              <p:cNvSpPr>
                <a:spLocks noChangeShapeType="1"/>
              </p:cNvSpPr>
              <p:nvPr/>
            </p:nvSpPr>
            <p:spPr bwMode="auto">
              <a:xfrm>
                <a:off x="1120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1" name="Line 61"/>
              <p:cNvSpPr>
                <a:spLocks noChangeShapeType="1"/>
              </p:cNvSpPr>
              <p:nvPr/>
            </p:nvSpPr>
            <p:spPr bwMode="auto">
              <a:xfrm>
                <a:off x="1435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2" name="Line 62"/>
              <p:cNvSpPr>
                <a:spLocks noChangeShapeType="1"/>
              </p:cNvSpPr>
              <p:nvPr/>
            </p:nvSpPr>
            <p:spPr bwMode="auto">
              <a:xfrm>
                <a:off x="1750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3" name="Line 63"/>
              <p:cNvSpPr>
                <a:spLocks noChangeShapeType="1"/>
              </p:cNvSpPr>
              <p:nvPr/>
            </p:nvSpPr>
            <p:spPr bwMode="auto">
              <a:xfrm>
                <a:off x="2065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4" name="Line 64"/>
              <p:cNvSpPr>
                <a:spLocks noChangeShapeType="1"/>
              </p:cNvSpPr>
              <p:nvPr/>
            </p:nvSpPr>
            <p:spPr bwMode="auto">
              <a:xfrm>
                <a:off x="2380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5" name="Line 65"/>
              <p:cNvSpPr>
                <a:spLocks noChangeShapeType="1"/>
              </p:cNvSpPr>
              <p:nvPr/>
            </p:nvSpPr>
            <p:spPr bwMode="auto">
              <a:xfrm>
                <a:off x="2695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6" name="Line 66"/>
              <p:cNvSpPr>
                <a:spLocks noChangeShapeType="1"/>
              </p:cNvSpPr>
              <p:nvPr/>
            </p:nvSpPr>
            <p:spPr bwMode="auto">
              <a:xfrm>
                <a:off x="3010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7" name="Line 67"/>
              <p:cNvSpPr>
                <a:spLocks noChangeShapeType="1"/>
              </p:cNvSpPr>
              <p:nvPr/>
            </p:nvSpPr>
            <p:spPr bwMode="auto">
              <a:xfrm>
                <a:off x="3323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8" name="Line 68"/>
              <p:cNvSpPr>
                <a:spLocks noChangeShapeType="1"/>
              </p:cNvSpPr>
              <p:nvPr/>
            </p:nvSpPr>
            <p:spPr bwMode="auto">
              <a:xfrm>
                <a:off x="3638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89" name="Line 69"/>
              <p:cNvSpPr>
                <a:spLocks noChangeShapeType="1"/>
              </p:cNvSpPr>
              <p:nvPr/>
            </p:nvSpPr>
            <p:spPr bwMode="auto">
              <a:xfrm>
                <a:off x="3953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0" name="Line 70"/>
              <p:cNvSpPr>
                <a:spLocks noChangeShapeType="1"/>
              </p:cNvSpPr>
              <p:nvPr/>
            </p:nvSpPr>
            <p:spPr bwMode="auto">
              <a:xfrm>
                <a:off x="4268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1" name="Line 71"/>
              <p:cNvSpPr>
                <a:spLocks noChangeShapeType="1"/>
              </p:cNvSpPr>
              <p:nvPr/>
            </p:nvSpPr>
            <p:spPr bwMode="auto">
              <a:xfrm>
                <a:off x="4517" y="3030"/>
                <a:ext cx="0" cy="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2" name="Rectangle 72"/>
              <p:cNvSpPr>
                <a:spLocks noChangeArrowheads="1"/>
              </p:cNvSpPr>
              <p:nvPr/>
            </p:nvSpPr>
            <p:spPr bwMode="auto">
              <a:xfrm>
                <a:off x="268" y="2073"/>
                <a:ext cx="121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93" name="Rectangle 73"/>
              <p:cNvSpPr>
                <a:spLocks noChangeArrowheads="1"/>
              </p:cNvSpPr>
              <p:nvPr/>
            </p:nvSpPr>
            <p:spPr bwMode="auto">
              <a:xfrm>
                <a:off x="4466" y="2073"/>
                <a:ext cx="12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94" name="Rectangle 74"/>
              <p:cNvSpPr>
                <a:spLocks noChangeArrowheads="1"/>
              </p:cNvSpPr>
              <p:nvPr/>
            </p:nvSpPr>
            <p:spPr bwMode="auto">
              <a:xfrm>
                <a:off x="4609" y="3033"/>
                <a:ext cx="64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195" name="Rectangle 75"/>
              <p:cNvSpPr>
                <a:spLocks noChangeArrowheads="1"/>
              </p:cNvSpPr>
              <p:nvPr/>
            </p:nvSpPr>
            <p:spPr bwMode="auto">
              <a:xfrm>
                <a:off x="167" y="3308"/>
                <a:ext cx="467" cy="234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6" name="Rectangle 76"/>
              <p:cNvSpPr>
                <a:spLocks noChangeArrowheads="1"/>
              </p:cNvSpPr>
              <p:nvPr/>
            </p:nvSpPr>
            <p:spPr bwMode="auto">
              <a:xfrm>
                <a:off x="1953" y="3308"/>
                <a:ext cx="458" cy="175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7" name="Rectangle 77"/>
              <p:cNvSpPr>
                <a:spLocks noChangeArrowheads="1"/>
              </p:cNvSpPr>
              <p:nvPr/>
            </p:nvSpPr>
            <p:spPr bwMode="auto">
              <a:xfrm>
                <a:off x="3052" y="3308"/>
                <a:ext cx="550" cy="234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8" name="Rectangle 78"/>
              <p:cNvSpPr>
                <a:spLocks noChangeArrowheads="1"/>
              </p:cNvSpPr>
              <p:nvPr/>
            </p:nvSpPr>
            <p:spPr bwMode="auto">
              <a:xfrm>
                <a:off x="4060" y="3308"/>
                <a:ext cx="457" cy="175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199" name="Rectangle 79"/>
              <p:cNvSpPr>
                <a:spLocks noChangeArrowheads="1"/>
              </p:cNvSpPr>
              <p:nvPr/>
            </p:nvSpPr>
            <p:spPr bwMode="auto">
              <a:xfrm>
                <a:off x="634" y="3308"/>
                <a:ext cx="1319" cy="1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00" name="Rectangle 80"/>
              <p:cNvSpPr>
                <a:spLocks noChangeArrowheads="1"/>
              </p:cNvSpPr>
              <p:nvPr/>
            </p:nvSpPr>
            <p:spPr bwMode="auto">
              <a:xfrm>
                <a:off x="634" y="3483"/>
                <a:ext cx="2418" cy="5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01" name="Rectangle 81"/>
              <p:cNvSpPr>
                <a:spLocks noChangeArrowheads="1"/>
              </p:cNvSpPr>
              <p:nvPr/>
            </p:nvSpPr>
            <p:spPr bwMode="auto">
              <a:xfrm>
                <a:off x="2411" y="3308"/>
                <a:ext cx="641" cy="1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02" name="Rectangle 82"/>
              <p:cNvSpPr>
                <a:spLocks noChangeArrowheads="1"/>
              </p:cNvSpPr>
              <p:nvPr/>
            </p:nvSpPr>
            <p:spPr bwMode="auto">
              <a:xfrm>
                <a:off x="3602" y="3483"/>
                <a:ext cx="1401" cy="5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03" name="Rectangle 83"/>
              <p:cNvSpPr>
                <a:spLocks noChangeArrowheads="1"/>
              </p:cNvSpPr>
              <p:nvPr/>
            </p:nvSpPr>
            <p:spPr bwMode="auto">
              <a:xfrm>
                <a:off x="3602" y="3308"/>
                <a:ext cx="458" cy="1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04" name="Rectangle 84"/>
              <p:cNvSpPr>
                <a:spLocks noChangeArrowheads="1"/>
              </p:cNvSpPr>
              <p:nvPr/>
            </p:nvSpPr>
            <p:spPr bwMode="auto">
              <a:xfrm>
                <a:off x="4517" y="3308"/>
                <a:ext cx="486" cy="1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05" name="Rectangle 85"/>
              <p:cNvSpPr>
                <a:spLocks noChangeArrowheads="1"/>
              </p:cNvSpPr>
              <p:nvPr/>
            </p:nvSpPr>
            <p:spPr bwMode="auto">
              <a:xfrm>
                <a:off x="195" y="3329"/>
                <a:ext cx="7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Horse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06" name="Rectangle 86"/>
              <p:cNvSpPr>
                <a:spLocks noChangeArrowheads="1"/>
              </p:cNvSpPr>
              <p:nvPr/>
            </p:nvSpPr>
            <p:spPr bwMode="auto">
              <a:xfrm>
                <a:off x="195" y="3388"/>
                <a:ext cx="10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Exercise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07" name="Rectangle 87"/>
              <p:cNvSpPr>
                <a:spLocks noChangeArrowheads="1"/>
              </p:cNvSpPr>
              <p:nvPr/>
            </p:nvSpPr>
            <p:spPr bwMode="auto">
              <a:xfrm>
                <a:off x="195" y="3446"/>
                <a:ext cx="90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Activity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08" name="Rectangle 88"/>
              <p:cNvSpPr>
                <a:spLocks noChangeArrowheads="1"/>
              </p:cNvSpPr>
              <p:nvPr/>
            </p:nvSpPr>
            <p:spPr bwMode="auto">
              <a:xfrm>
                <a:off x="195" y="3504"/>
                <a:ext cx="60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Note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09" name="Rectangle 89"/>
              <p:cNvSpPr>
                <a:spLocks noChangeArrowheads="1"/>
              </p:cNvSpPr>
              <p:nvPr/>
            </p:nvSpPr>
            <p:spPr bwMode="auto">
              <a:xfrm>
                <a:off x="1981" y="3329"/>
                <a:ext cx="61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Date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0" name="Rectangle 90"/>
              <p:cNvSpPr>
                <a:spLocks noChangeArrowheads="1"/>
              </p:cNvSpPr>
              <p:nvPr/>
            </p:nvSpPr>
            <p:spPr bwMode="auto">
              <a:xfrm>
                <a:off x="1981" y="3388"/>
                <a:ext cx="65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1" name="Rectangle 91"/>
              <p:cNvSpPr>
                <a:spLocks noChangeArrowheads="1"/>
              </p:cNvSpPr>
              <p:nvPr/>
            </p:nvSpPr>
            <p:spPr bwMode="auto">
              <a:xfrm>
                <a:off x="1981" y="3446"/>
                <a:ext cx="109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Duration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2" name="Rectangle 92"/>
              <p:cNvSpPr>
                <a:spLocks noChangeArrowheads="1"/>
              </p:cNvSpPr>
              <p:nvPr/>
            </p:nvSpPr>
            <p:spPr bwMode="auto">
              <a:xfrm>
                <a:off x="3080" y="3504"/>
                <a:ext cx="11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Selection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3" name="Rectangle 93"/>
              <p:cNvSpPr>
                <a:spLocks noChangeArrowheads="1"/>
              </p:cNvSpPr>
              <p:nvPr/>
            </p:nvSpPr>
            <p:spPr bwMode="auto">
              <a:xfrm>
                <a:off x="3080" y="3329"/>
                <a:ext cx="241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Heart rate average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4" name="Rectangle 94"/>
              <p:cNvSpPr>
                <a:spLocks noChangeArrowheads="1"/>
              </p:cNvSpPr>
              <p:nvPr/>
            </p:nvSpPr>
            <p:spPr bwMode="auto">
              <a:xfrm>
                <a:off x="3080" y="3388"/>
                <a:ext cx="191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Heart rate max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5" name="Rectangle 95"/>
              <p:cNvSpPr>
                <a:spLocks noChangeArrowheads="1"/>
              </p:cNvSpPr>
              <p:nvPr/>
            </p:nvSpPr>
            <p:spPr bwMode="auto">
              <a:xfrm>
                <a:off x="662" y="3329"/>
                <a:ext cx="111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Kingston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6" name="Rectangle 96"/>
              <p:cNvSpPr>
                <a:spLocks noChangeArrowheads="1"/>
              </p:cNvSpPr>
              <p:nvPr/>
            </p:nvSpPr>
            <p:spPr bwMode="auto">
              <a:xfrm>
                <a:off x="662" y="3388"/>
                <a:ext cx="22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13-10-2008 16:54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7" name="Rectangle 97"/>
              <p:cNvSpPr>
                <a:spLocks noChangeArrowheads="1"/>
              </p:cNvSpPr>
              <p:nvPr/>
            </p:nvSpPr>
            <p:spPr bwMode="auto">
              <a:xfrm>
                <a:off x="662" y="3446"/>
                <a:ext cx="10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General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8" name="Rectangle 98"/>
              <p:cNvSpPr>
                <a:spLocks noChangeArrowheads="1"/>
              </p:cNvSpPr>
              <p:nvPr/>
            </p:nvSpPr>
            <p:spPr bwMode="auto">
              <a:xfrm>
                <a:off x="2438" y="3388"/>
                <a:ext cx="11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16:54:56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19" name="Rectangle 99"/>
              <p:cNvSpPr>
                <a:spLocks noChangeArrowheads="1"/>
              </p:cNvSpPr>
              <p:nvPr/>
            </p:nvSpPr>
            <p:spPr bwMode="auto">
              <a:xfrm>
                <a:off x="2438" y="3329"/>
                <a:ext cx="1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13-10-2008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0" name="Rectangle 100"/>
              <p:cNvSpPr>
                <a:spLocks noChangeArrowheads="1"/>
              </p:cNvSpPr>
              <p:nvPr/>
            </p:nvSpPr>
            <p:spPr bwMode="auto">
              <a:xfrm>
                <a:off x="2438" y="3446"/>
                <a:ext cx="120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1:03:46.4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1" name="Rectangle 101"/>
              <p:cNvSpPr>
                <a:spLocks noChangeArrowheads="1"/>
              </p:cNvSpPr>
              <p:nvPr/>
            </p:nvSpPr>
            <p:spPr bwMode="auto">
              <a:xfrm>
                <a:off x="3629" y="3504"/>
                <a:ext cx="367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0:00:00 - 1:03:45 (1:03:45.0)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2" name="Rectangle 102"/>
              <p:cNvSpPr>
                <a:spLocks noChangeArrowheads="1"/>
              </p:cNvSpPr>
              <p:nvPr/>
            </p:nvSpPr>
            <p:spPr bwMode="auto">
              <a:xfrm>
                <a:off x="3666" y="3446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3" name="Rectangle 103"/>
              <p:cNvSpPr>
                <a:spLocks noChangeArrowheads="1"/>
              </p:cNvSpPr>
              <p:nvPr/>
            </p:nvSpPr>
            <p:spPr bwMode="auto">
              <a:xfrm>
                <a:off x="3711" y="3329"/>
                <a:ext cx="96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88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4" name="Rectangle 104"/>
              <p:cNvSpPr>
                <a:spLocks noChangeArrowheads="1"/>
              </p:cNvSpPr>
              <p:nvPr/>
            </p:nvSpPr>
            <p:spPr bwMode="auto">
              <a:xfrm>
                <a:off x="3695" y="3388"/>
                <a:ext cx="112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126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5" name="Rectangle 105"/>
              <p:cNvSpPr>
                <a:spLocks noChangeArrowheads="1"/>
              </p:cNvSpPr>
              <p:nvPr/>
            </p:nvSpPr>
            <p:spPr bwMode="auto">
              <a:xfrm>
                <a:off x="3666" y="3446"/>
                <a:ext cx="16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6" name="Rectangle 106"/>
              <p:cNvSpPr>
                <a:spLocks noChangeArrowheads="1"/>
              </p:cNvSpPr>
              <p:nvPr/>
            </p:nvSpPr>
            <p:spPr bwMode="auto">
              <a:xfrm>
                <a:off x="4551" y="3329"/>
                <a:ext cx="16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7" name="Rectangle 107"/>
              <p:cNvSpPr>
                <a:spLocks noChangeArrowheads="1"/>
              </p:cNvSpPr>
              <p:nvPr/>
            </p:nvSpPr>
            <p:spPr bwMode="auto">
              <a:xfrm>
                <a:off x="4551" y="3388"/>
                <a:ext cx="16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8" name="Rectangle 108"/>
              <p:cNvSpPr>
                <a:spLocks noChangeArrowheads="1"/>
              </p:cNvSpPr>
              <p:nvPr/>
            </p:nvSpPr>
            <p:spPr bwMode="auto">
              <a:xfrm>
                <a:off x="4551" y="3446"/>
                <a:ext cx="16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3229" name="Rectangle 109"/>
              <p:cNvSpPr>
                <a:spLocks noChangeArrowheads="1"/>
              </p:cNvSpPr>
              <p:nvPr/>
            </p:nvSpPr>
            <p:spPr bwMode="auto">
              <a:xfrm>
                <a:off x="167" y="3308"/>
                <a:ext cx="4836" cy="234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0" name="Line 110"/>
              <p:cNvSpPr>
                <a:spLocks noChangeShapeType="1"/>
              </p:cNvSpPr>
              <p:nvPr/>
            </p:nvSpPr>
            <p:spPr bwMode="auto">
              <a:xfrm>
                <a:off x="167" y="3367"/>
                <a:ext cx="4836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1" name="Line 111"/>
              <p:cNvSpPr>
                <a:spLocks noChangeShapeType="1"/>
              </p:cNvSpPr>
              <p:nvPr/>
            </p:nvSpPr>
            <p:spPr bwMode="auto">
              <a:xfrm>
                <a:off x="167" y="3425"/>
                <a:ext cx="4836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2" name="Line 112"/>
              <p:cNvSpPr>
                <a:spLocks noChangeShapeType="1"/>
              </p:cNvSpPr>
              <p:nvPr/>
            </p:nvSpPr>
            <p:spPr bwMode="auto">
              <a:xfrm>
                <a:off x="167" y="3483"/>
                <a:ext cx="4836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3" name="Line 113"/>
              <p:cNvSpPr>
                <a:spLocks noChangeShapeType="1"/>
              </p:cNvSpPr>
              <p:nvPr/>
            </p:nvSpPr>
            <p:spPr bwMode="auto">
              <a:xfrm>
                <a:off x="634" y="3308"/>
                <a:ext cx="0" cy="23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4" name="Line 114"/>
              <p:cNvSpPr>
                <a:spLocks noChangeShapeType="1"/>
              </p:cNvSpPr>
              <p:nvPr/>
            </p:nvSpPr>
            <p:spPr bwMode="auto">
              <a:xfrm>
                <a:off x="1953" y="3308"/>
                <a:ext cx="0" cy="1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5" name="Line 115"/>
              <p:cNvSpPr>
                <a:spLocks noChangeShapeType="1"/>
              </p:cNvSpPr>
              <p:nvPr/>
            </p:nvSpPr>
            <p:spPr bwMode="auto">
              <a:xfrm>
                <a:off x="2411" y="3308"/>
                <a:ext cx="0" cy="1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6" name="Line 116"/>
              <p:cNvSpPr>
                <a:spLocks noChangeShapeType="1"/>
              </p:cNvSpPr>
              <p:nvPr/>
            </p:nvSpPr>
            <p:spPr bwMode="auto">
              <a:xfrm>
                <a:off x="3052" y="3308"/>
                <a:ext cx="0" cy="23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7" name="Line 117"/>
              <p:cNvSpPr>
                <a:spLocks noChangeShapeType="1"/>
              </p:cNvSpPr>
              <p:nvPr/>
            </p:nvSpPr>
            <p:spPr bwMode="auto">
              <a:xfrm>
                <a:off x="3602" y="3308"/>
                <a:ext cx="0" cy="23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8" name="Line 118"/>
              <p:cNvSpPr>
                <a:spLocks noChangeShapeType="1"/>
              </p:cNvSpPr>
              <p:nvPr/>
            </p:nvSpPr>
            <p:spPr bwMode="auto">
              <a:xfrm>
                <a:off x="4060" y="3308"/>
                <a:ext cx="0" cy="1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39" name="Line 119"/>
              <p:cNvSpPr>
                <a:spLocks noChangeShapeType="1"/>
              </p:cNvSpPr>
              <p:nvPr/>
            </p:nvSpPr>
            <p:spPr bwMode="auto">
              <a:xfrm>
                <a:off x="4517" y="3308"/>
                <a:ext cx="0" cy="1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0" name="Line 120"/>
              <p:cNvSpPr>
                <a:spLocks noChangeShapeType="1"/>
              </p:cNvSpPr>
              <p:nvPr/>
            </p:nvSpPr>
            <p:spPr bwMode="auto">
              <a:xfrm>
                <a:off x="488" y="2134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1" name="Line 121"/>
              <p:cNvSpPr>
                <a:spLocks noChangeShapeType="1"/>
              </p:cNvSpPr>
              <p:nvPr/>
            </p:nvSpPr>
            <p:spPr bwMode="auto">
              <a:xfrm>
                <a:off x="488" y="2262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2" name="Line 122"/>
              <p:cNvSpPr>
                <a:spLocks noChangeShapeType="1"/>
              </p:cNvSpPr>
              <p:nvPr/>
            </p:nvSpPr>
            <p:spPr bwMode="auto">
              <a:xfrm>
                <a:off x="488" y="2390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3" name="Line 123"/>
              <p:cNvSpPr>
                <a:spLocks noChangeShapeType="1"/>
              </p:cNvSpPr>
              <p:nvPr/>
            </p:nvSpPr>
            <p:spPr bwMode="auto">
              <a:xfrm>
                <a:off x="488" y="2518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4" name="Line 124"/>
              <p:cNvSpPr>
                <a:spLocks noChangeShapeType="1"/>
              </p:cNvSpPr>
              <p:nvPr/>
            </p:nvSpPr>
            <p:spPr bwMode="auto">
              <a:xfrm>
                <a:off x="488" y="2647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5" name="Line 125"/>
              <p:cNvSpPr>
                <a:spLocks noChangeShapeType="1"/>
              </p:cNvSpPr>
              <p:nvPr/>
            </p:nvSpPr>
            <p:spPr bwMode="auto">
              <a:xfrm>
                <a:off x="488" y="2775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6" name="Line 126"/>
              <p:cNvSpPr>
                <a:spLocks noChangeShapeType="1"/>
              </p:cNvSpPr>
              <p:nvPr/>
            </p:nvSpPr>
            <p:spPr bwMode="auto">
              <a:xfrm>
                <a:off x="488" y="2903"/>
                <a:ext cx="4029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7" name="Line 127"/>
              <p:cNvSpPr>
                <a:spLocks noChangeShapeType="1"/>
              </p:cNvSpPr>
              <p:nvPr/>
            </p:nvSpPr>
            <p:spPr bwMode="auto">
              <a:xfrm flipV="1">
                <a:off x="1116" y="2134"/>
                <a:ext cx="0" cy="896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8" name="Line 128"/>
              <p:cNvSpPr>
                <a:spLocks noChangeShapeType="1"/>
              </p:cNvSpPr>
              <p:nvPr/>
            </p:nvSpPr>
            <p:spPr bwMode="auto">
              <a:xfrm flipV="1">
                <a:off x="1746" y="2134"/>
                <a:ext cx="0" cy="896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49" name="Line 129"/>
              <p:cNvSpPr>
                <a:spLocks noChangeShapeType="1"/>
              </p:cNvSpPr>
              <p:nvPr/>
            </p:nvSpPr>
            <p:spPr bwMode="auto">
              <a:xfrm flipV="1">
                <a:off x="2376" y="2134"/>
                <a:ext cx="0" cy="896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0" name="Line 130"/>
              <p:cNvSpPr>
                <a:spLocks noChangeShapeType="1"/>
              </p:cNvSpPr>
              <p:nvPr/>
            </p:nvSpPr>
            <p:spPr bwMode="auto">
              <a:xfrm flipV="1">
                <a:off x="3006" y="2134"/>
                <a:ext cx="0" cy="896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1" name="Line 131"/>
              <p:cNvSpPr>
                <a:spLocks noChangeShapeType="1"/>
              </p:cNvSpPr>
              <p:nvPr/>
            </p:nvSpPr>
            <p:spPr bwMode="auto">
              <a:xfrm flipV="1">
                <a:off x="3635" y="2134"/>
                <a:ext cx="0" cy="896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2" name="Line 132"/>
              <p:cNvSpPr>
                <a:spLocks noChangeShapeType="1"/>
              </p:cNvSpPr>
              <p:nvPr/>
            </p:nvSpPr>
            <p:spPr bwMode="auto">
              <a:xfrm flipV="1">
                <a:off x="4265" y="2134"/>
                <a:ext cx="0" cy="896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3" name="Freeform 133"/>
              <p:cNvSpPr>
                <a:spLocks/>
              </p:cNvSpPr>
              <p:nvPr/>
            </p:nvSpPr>
            <p:spPr bwMode="auto">
              <a:xfrm>
                <a:off x="488" y="2421"/>
                <a:ext cx="509" cy="609"/>
              </a:xfrm>
              <a:custGeom>
                <a:avLst/>
                <a:gdLst>
                  <a:gd name="T0" fmla="*/ 0 w 509"/>
                  <a:gd name="T1" fmla="*/ 834 h 1218"/>
                  <a:gd name="T2" fmla="*/ 11 w 509"/>
                  <a:gd name="T3" fmla="*/ 834 h 1218"/>
                  <a:gd name="T4" fmla="*/ 20 w 509"/>
                  <a:gd name="T5" fmla="*/ 846 h 1218"/>
                  <a:gd name="T6" fmla="*/ 31 w 509"/>
                  <a:gd name="T7" fmla="*/ 1218 h 1218"/>
                  <a:gd name="T8" fmla="*/ 42 w 509"/>
                  <a:gd name="T9" fmla="*/ 1218 h 1218"/>
                  <a:gd name="T10" fmla="*/ 53 w 509"/>
                  <a:gd name="T11" fmla="*/ 1218 h 1218"/>
                  <a:gd name="T12" fmla="*/ 62 w 509"/>
                  <a:gd name="T13" fmla="*/ 1218 h 1218"/>
                  <a:gd name="T14" fmla="*/ 73 w 509"/>
                  <a:gd name="T15" fmla="*/ 1218 h 1218"/>
                  <a:gd name="T16" fmla="*/ 84 w 509"/>
                  <a:gd name="T17" fmla="*/ 1218 h 1218"/>
                  <a:gd name="T18" fmla="*/ 95 w 509"/>
                  <a:gd name="T19" fmla="*/ 1218 h 1218"/>
                  <a:gd name="T20" fmla="*/ 104 w 509"/>
                  <a:gd name="T21" fmla="*/ 1218 h 1218"/>
                  <a:gd name="T22" fmla="*/ 115 w 509"/>
                  <a:gd name="T23" fmla="*/ 1218 h 1218"/>
                  <a:gd name="T24" fmla="*/ 126 w 509"/>
                  <a:gd name="T25" fmla="*/ 1218 h 1218"/>
                  <a:gd name="T26" fmla="*/ 135 w 509"/>
                  <a:gd name="T27" fmla="*/ 1218 h 1218"/>
                  <a:gd name="T28" fmla="*/ 146 w 509"/>
                  <a:gd name="T29" fmla="*/ 1218 h 1218"/>
                  <a:gd name="T30" fmla="*/ 157 w 509"/>
                  <a:gd name="T31" fmla="*/ 1218 h 1218"/>
                  <a:gd name="T32" fmla="*/ 168 w 509"/>
                  <a:gd name="T33" fmla="*/ 1218 h 1218"/>
                  <a:gd name="T34" fmla="*/ 177 w 509"/>
                  <a:gd name="T35" fmla="*/ 1218 h 1218"/>
                  <a:gd name="T36" fmla="*/ 188 w 509"/>
                  <a:gd name="T37" fmla="*/ 1218 h 1218"/>
                  <a:gd name="T38" fmla="*/ 199 w 509"/>
                  <a:gd name="T39" fmla="*/ 1218 h 1218"/>
                  <a:gd name="T40" fmla="*/ 210 w 509"/>
                  <a:gd name="T41" fmla="*/ 1218 h 1218"/>
                  <a:gd name="T42" fmla="*/ 220 w 509"/>
                  <a:gd name="T43" fmla="*/ 1218 h 1218"/>
                  <a:gd name="T44" fmla="*/ 230 w 509"/>
                  <a:gd name="T45" fmla="*/ 692 h 1218"/>
                  <a:gd name="T46" fmla="*/ 241 w 509"/>
                  <a:gd name="T47" fmla="*/ 705 h 1218"/>
                  <a:gd name="T48" fmla="*/ 251 w 509"/>
                  <a:gd name="T49" fmla="*/ 757 h 1218"/>
                  <a:gd name="T50" fmla="*/ 262 w 509"/>
                  <a:gd name="T51" fmla="*/ 1218 h 1218"/>
                  <a:gd name="T52" fmla="*/ 273 w 509"/>
                  <a:gd name="T53" fmla="*/ 732 h 1218"/>
                  <a:gd name="T54" fmla="*/ 284 w 509"/>
                  <a:gd name="T55" fmla="*/ 692 h 1218"/>
                  <a:gd name="T56" fmla="*/ 293 w 509"/>
                  <a:gd name="T57" fmla="*/ 602 h 1218"/>
                  <a:gd name="T58" fmla="*/ 304 w 509"/>
                  <a:gd name="T59" fmla="*/ 500 h 1218"/>
                  <a:gd name="T60" fmla="*/ 315 w 509"/>
                  <a:gd name="T61" fmla="*/ 500 h 1218"/>
                  <a:gd name="T62" fmla="*/ 326 w 509"/>
                  <a:gd name="T63" fmla="*/ 488 h 1218"/>
                  <a:gd name="T64" fmla="*/ 335 w 509"/>
                  <a:gd name="T65" fmla="*/ 463 h 1218"/>
                  <a:gd name="T66" fmla="*/ 346 w 509"/>
                  <a:gd name="T67" fmla="*/ 463 h 1218"/>
                  <a:gd name="T68" fmla="*/ 357 w 509"/>
                  <a:gd name="T69" fmla="*/ 411 h 1218"/>
                  <a:gd name="T70" fmla="*/ 368 w 509"/>
                  <a:gd name="T71" fmla="*/ 398 h 1218"/>
                  <a:gd name="T72" fmla="*/ 377 w 509"/>
                  <a:gd name="T73" fmla="*/ 385 h 1218"/>
                  <a:gd name="T74" fmla="*/ 388 w 509"/>
                  <a:gd name="T75" fmla="*/ 359 h 1218"/>
                  <a:gd name="T76" fmla="*/ 399 w 509"/>
                  <a:gd name="T77" fmla="*/ 385 h 1218"/>
                  <a:gd name="T78" fmla="*/ 408 w 509"/>
                  <a:gd name="T79" fmla="*/ 308 h 1218"/>
                  <a:gd name="T80" fmla="*/ 419 w 509"/>
                  <a:gd name="T81" fmla="*/ 269 h 1218"/>
                  <a:gd name="T82" fmla="*/ 430 w 509"/>
                  <a:gd name="T83" fmla="*/ 231 h 1218"/>
                  <a:gd name="T84" fmla="*/ 441 w 509"/>
                  <a:gd name="T85" fmla="*/ 219 h 1218"/>
                  <a:gd name="T86" fmla="*/ 450 w 509"/>
                  <a:gd name="T87" fmla="*/ 308 h 1218"/>
                  <a:gd name="T88" fmla="*/ 461 w 509"/>
                  <a:gd name="T89" fmla="*/ 296 h 1218"/>
                  <a:gd name="T90" fmla="*/ 472 w 509"/>
                  <a:gd name="T91" fmla="*/ 256 h 1218"/>
                  <a:gd name="T92" fmla="*/ 483 w 509"/>
                  <a:gd name="T93" fmla="*/ 283 h 1218"/>
                  <a:gd name="T94" fmla="*/ 492 w 509"/>
                  <a:gd name="T95" fmla="*/ 244 h 1218"/>
                  <a:gd name="T96" fmla="*/ 503 w 509"/>
                  <a:gd name="T97" fmla="*/ 14 h 1218"/>
                  <a:gd name="T98" fmla="*/ 509 w 509"/>
                  <a:gd name="T99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09" h="1218">
                    <a:moveTo>
                      <a:pt x="0" y="1218"/>
                    </a:moveTo>
                    <a:lnTo>
                      <a:pt x="0" y="834"/>
                    </a:lnTo>
                    <a:lnTo>
                      <a:pt x="5" y="834"/>
                    </a:lnTo>
                    <a:lnTo>
                      <a:pt x="11" y="834"/>
                    </a:lnTo>
                    <a:lnTo>
                      <a:pt x="16" y="846"/>
                    </a:lnTo>
                    <a:lnTo>
                      <a:pt x="20" y="846"/>
                    </a:lnTo>
                    <a:lnTo>
                      <a:pt x="25" y="834"/>
                    </a:lnTo>
                    <a:lnTo>
                      <a:pt x="31" y="1218"/>
                    </a:lnTo>
                    <a:lnTo>
                      <a:pt x="36" y="1218"/>
                    </a:lnTo>
                    <a:lnTo>
                      <a:pt x="42" y="1218"/>
                    </a:lnTo>
                    <a:lnTo>
                      <a:pt x="47" y="1218"/>
                    </a:lnTo>
                    <a:lnTo>
                      <a:pt x="53" y="1218"/>
                    </a:lnTo>
                    <a:lnTo>
                      <a:pt x="58" y="1218"/>
                    </a:lnTo>
                    <a:lnTo>
                      <a:pt x="62" y="1218"/>
                    </a:lnTo>
                    <a:lnTo>
                      <a:pt x="67" y="1218"/>
                    </a:lnTo>
                    <a:lnTo>
                      <a:pt x="73" y="1218"/>
                    </a:lnTo>
                    <a:lnTo>
                      <a:pt x="78" y="1218"/>
                    </a:lnTo>
                    <a:lnTo>
                      <a:pt x="84" y="1218"/>
                    </a:lnTo>
                    <a:lnTo>
                      <a:pt x="89" y="1218"/>
                    </a:lnTo>
                    <a:lnTo>
                      <a:pt x="95" y="1218"/>
                    </a:lnTo>
                    <a:lnTo>
                      <a:pt x="99" y="1218"/>
                    </a:lnTo>
                    <a:lnTo>
                      <a:pt x="104" y="1218"/>
                    </a:lnTo>
                    <a:lnTo>
                      <a:pt x="110" y="1218"/>
                    </a:lnTo>
                    <a:lnTo>
                      <a:pt x="115" y="1218"/>
                    </a:lnTo>
                    <a:lnTo>
                      <a:pt x="121" y="1218"/>
                    </a:lnTo>
                    <a:lnTo>
                      <a:pt x="126" y="1218"/>
                    </a:lnTo>
                    <a:lnTo>
                      <a:pt x="132" y="846"/>
                    </a:lnTo>
                    <a:lnTo>
                      <a:pt x="135" y="1218"/>
                    </a:lnTo>
                    <a:lnTo>
                      <a:pt x="141" y="1218"/>
                    </a:lnTo>
                    <a:lnTo>
                      <a:pt x="146" y="1218"/>
                    </a:lnTo>
                    <a:lnTo>
                      <a:pt x="152" y="1218"/>
                    </a:lnTo>
                    <a:lnTo>
                      <a:pt x="157" y="1218"/>
                    </a:lnTo>
                    <a:lnTo>
                      <a:pt x="163" y="1218"/>
                    </a:lnTo>
                    <a:lnTo>
                      <a:pt x="168" y="1218"/>
                    </a:lnTo>
                    <a:lnTo>
                      <a:pt x="174" y="1218"/>
                    </a:lnTo>
                    <a:lnTo>
                      <a:pt x="177" y="1218"/>
                    </a:lnTo>
                    <a:lnTo>
                      <a:pt x="183" y="1218"/>
                    </a:lnTo>
                    <a:lnTo>
                      <a:pt x="188" y="1218"/>
                    </a:lnTo>
                    <a:lnTo>
                      <a:pt x="194" y="1218"/>
                    </a:lnTo>
                    <a:lnTo>
                      <a:pt x="199" y="1218"/>
                    </a:lnTo>
                    <a:lnTo>
                      <a:pt x="205" y="1218"/>
                    </a:lnTo>
                    <a:lnTo>
                      <a:pt x="210" y="1218"/>
                    </a:lnTo>
                    <a:lnTo>
                      <a:pt x="214" y="1218"/>
                    </a:lnTo>
                    <a:lnTo>
                      <a:pt x="220" y="1218"/>
                    </a:lnTo>
                    <a:lnTo>
                      <a:pt x="225" y="1218"/>
                    </a:lnTo>
                    <a:lnTo>
                      <a:pt x="230" y="692"/>
                    </a:lnTo>
                    <a:lnTo>
                      <a:pt x="236" y="705"/>
                    </a:lnTo>
                    <a:lnTo>
                      <a:pt x="241" y="705"/>
                    </a:lnTo>
                    <a:lnTo>
                      <a:pt x="247" y="744"/>
                    </a:lnTo>
                    <a:lnTo>
                      <a:pt x="251" y="757"/>
                    </a:lnTo>
                    <a:lnTo>
                      <a:pt x="256" y="1218"/>
                    </a:lnTo>
                    <a:lnTo>
                      <a:pt x="262" y="1218"/>
                    </a:lnTo>
                    <a:lnTo>
                      <a:pt x="267" y="1218"/>
                    </a:lnTo>
                    <a:lnTo>
                      <a:pt x="273" y="732"/>
                    </a:lnTo>
                    <a:lnTo>
                      <a:pt x="278" y="717"/>
                    </a:lnTo>
                    <a:lnTo>
                      <a:pt x="284" y="692"/>
                    </a:lnTo>
                    <a:lnTo>
                      <a:pt x="289" y="602"/>
                    </a:lnTo>
                    <a:lnTo>
                      <a:pt x="293" y="602"/>
                    </a:lnTo>
                    <a:lnTo>
                      <a:pt x="298" y="500"/>
                    </a:lnTo>
                    <a:lnTo>
                      <a:pt x="304" y="500"/>
                    </a:lnTo>
                    <a:lnTo>
                      <a:pt x="309" y="500"/>
                    </a:lnTo>
                    <a:lnTo>
                      <a:pt x="315" y="500"/>
                    </a:lnTo>
                    <a:lnTo>
                      <a:pt x="320" y="500"/>
                    </a:lnTo>
                    <a:lnTo>
                      <a:pt x="326" y="488"/>
                    </a:lnTo>
                    <a:lnTo>
                      <a:pt x="329" y="463"/>
                    </a:lnTo>
                    <a:lnTo>
                      <a:pt x="335" y="463"/>
                    </a:lnTo>
                    <a:lnTo>
                      <a:pt x="340" y="475"/>
                    </a:lnTo>
                    <a:lnTo>
                      <a:pt x="346" y="463"/>
                    </a:lnTo>
                    <a:lnTo>
                      <a:pt x="351" y="423"/>
                    </a:lnTo>
                    <a:lnTo>
                      <a:pt x="357" y="411"/>
                    </a:lnTo>
                    <a:lnTo>
                      <a:pt x="362" y="385"/>
                    </a:lnTo>
                    <a:lnTo>
                      <a:pt x="368" y="398"/>
                    </a:lnTo>
                    <a:lnTo>
                      <a:pt x="372" y="385"/>
                    </a:lnTo>
                    <a:lnTo>
                      <a:pt x="377" y="385"/>
                    </a:lnTo>
                    <a:lnTo>
                      <a:pt x="383" y="359"/>
                    </a:lnTo>
                    <a:lnTo>
                      <a:pt x="388" y="359"/>
                    </a:lnTo>
                    <a:lnTo>
                      <a:pt x="394" y="385"/>
                    </a:lnTo>
                    <a:lnTo>
                      <a:pt x="399" y="385"/>
                    </a:lnTo>
                    <a:lnTo>
                      <a:pt x="405" y="333"/>
                    </a:lnTo>
                    <a:lnTo>
                      <a:pt x="408" y="308"/>
                    </a:lnTo>
                    <a:lnTo>
                      <a:pt x="414" y="283"/>
                    </a:lnTo>
                    <a:lnTo>
                      <a:pt x="419" y="269"/>
                    </a:lnTo>
                    <a:lnTo>
                      <a:pt x="425" y="244"/>
                    </a:lnTo>
                    <a:lnTo>
                      <a:pt x="430" y="231"/>
                    </a:lnTo>
                    <a:lnTo>
                      <a:pt x="436" y="206"/>
                    </a:lnTo>
                    <a:lnTo>
                      <a:pt x="441" y="219"/>
                    </a:lnTo>
                    <a:lnTo>
                      <a:pt x="445" y="283"/>
                    </a:lnTo>
                    <a:lnTo>
                      <a:pt x="450" y="308"/>
                    </a:lnTo>
                    <a:lnTo>
                      <a:pt x="456" y="321"/>
                    </a:lnTo>
                    <a:lnTo>
                      <a:pt x="461" y="296"/>
                    </a:lnTo>
                    <a:lnTo>
                      <a:pt x="467" y="256"/>
                    </a:lnTo>
                    <a:lnTo>
                      <a:pt x="472" y="256"/>
                    </a:lnTo>
                    <a:lnTo>
                      <a:pt x="478" y="283"/>
                    </a:lnTo>
                    <a:lnTo>
                      <a:pt x="483" y="283"/>
                    </a:lnTo>
                    <a:lnTo>
                      <a:pt x="487" y="244"/>
                    </a:lnTo>
                    <a:lnTo>
                      <a:pt x="492" y="244"/>
                    </a:lnTo>
                    <a:lnTo>
                      <a:pt x="498" y="129"/>
                    </a:lnTo>
                    <a:lnTo>
                      <a:pt x="503" y="14"/>
                    </a:lnTo>
                    <a:lnTo>
                      <a:pt x="509" y="0"/>
                    </a:lnTo>
                    <a:lnTo>
                      <a:pt x="509" y="1218"/>
                    </a:lnTo>
                    <a:lnTo>
                      <a:pt x="0" y="1218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4" name="Freeform 134"/>
              <p:cNvSpPr>
                <a:spLocks/>
              </p:cNvSpPr>
              <p:nvPr/>
            </p:nvSpPr>
            <p:spPr bwMode="auto">
              <a:xfrm>
                <a:off x="980" y="2421"/>
                <a:ext cx="510" cy="609"/>
              </a:xfrm>
              <a:custGeom>
                <a:avLst/>
                <a:gdLst>
                  <a:gd name="T0" fmla="*/ 0 w 510"/>
                  <a:gd name="T1" fmla="*/ 244 h 1218"/>
                  <a:gd name="T2" fmla="*/ 11 w 510"/>
                  <a:gd name="T3" fmla="*/ 14 h 1218"/>
                  <a:gd name="T4" fmla="*/ 22 w 510"/>
                  <a:gd name="T5" fmla="*/ 64 h 1218"/>
                  <a:gd name="T6" fmla="*/ 32 w 510"/>
                  <a:gd name="T7" fmla="*/ 154 h 1218"/>
                  <a:gd name="T8" fmla="*/ 43 w 510"/>
                  <a:gd name="T9" fmla="*/ 206 h 1218"/>
                  <a:gd name="T10" fmla="*/ 54 w 510"/>
                  <a:gd name="T11" fmla="*/ 256 h 1218"/>
                  <a:gd name="T12" fmla="*/ 65 w 510"/>
                  <a:gd name="T13" fmla="*/ 269 h 1218"/>
                  <a:gd name="T14" fmla="*/ 74 w 510"/>
                  <a:gd name="T15" fmla="*/ 256 h 1218"/>
                  <a:gd name="T16" fmla="*/ 85 w 510"/>
                  <a:gd name="T17" fmla="*/ 256 h 1218"/>
                  <a:gd name="T18" fmla="*/ 96 w 510"/>
                  <a:gd name="T19" fmla="*/ 231 h 1218"/>
                  <a:gd name="T20" fmla="*/ 107 w 510"/>
                  <a:gd name="T21" fmla="*/ 206 h 1218"/>
                  <a:gd name="T22" fmla="*/ 116 w 510"/>
                  <a:gd name="T23" fmla="*/ 283 h 1218"/>
                  <a:gd name="T24" fmla="*/ 127 w 510"/>
                  <a:gd name="T25" fmla="*/ 256 h 1218"/>
                  <a:gd name="T26" fmla="*/ 138 w 510"/>
                  <a:gd name="T27" fmla="*/ 269 h 1218"/>
                  <a:gd name="T28" fmla="*/ 147 w 510"/>
                  <a:gd name="T29" fmla="*/ 219 h 1218"/>
                  <a:gd name="T30" fmla="*/ 158 w 510"/>
                  <a:gd name="T31" fmla="*/ 308 h 1218"/>
                  <a:gd name="T32" fmla="*/ 169 w 510"/>
                  <a:gd name="T33" fmla="*/ 308 h 1218"/>
                  <a:gd name="T34" fmla="*/ 180 w 510"/>
                  <a:gd name="T35" fmla="*/ 269 h 1218"/>
                  <a:gd name="T36" fmla="*/ 189 w 510"/>
                  <a:gd name="T37" fmla="*/ 296 h 1218"/>
                  <a:gd name="T38" fmla="*/ 200 w 510"/>
                  <a:gd name="T39" fmla="*/ 283 h 1218"/>
                  <a:gd name="T40" fmla="*/ 211 w 510"/>
                  <a:gd name="T41" fmla="*/ 333 h 1218"/>
                  <a:gd name="T42" fmla="*/ 222 w 510"/>
                  <a:gd name="T43" fmla="*/ 385 h 1218"/>
                  <a:gd name="T44" fmla="*/ 231 w 510"/>
                  <a:gd name="T45" fmla="*/ 398 h 1218"/>
                  <a:gd name="T46" fmla="*/ 242 w 510"/>
                  <a:gd name="T47" fmla="*/ 256 h 1218"/>
                  <a:gd name="T48" fmla="*/ 253 w 510"/>
                  <a:gd name="T49" fmla="*/ 256 h 1218"/>
                  <a:gd name="T50" fmla="*/ 262 w 510"/>
                  <a:gd name="T51" fmla="*/ 321 h 1218"/>
                  <a:gd name="T52" fmla="*/ 273 w 510"/>
                  <a:gd name="T53" fmla="*/ 321 h 1218"/>
                  <a:gd name="T54" fmla="*/ 284 w 510"/>
                  <a:gd name="T55" fmla="*/ 283 h 1218"/>
                  <a:gd name="T56" fmla="*/ 295 w 510"/>
                  <a:gd name="T57" fmla="*/ 116 h 1218"/>
                  <a:gd name="T58" fmla="*/ 304 w 510"/>
                  <a:gd name="T59" fmla="*/ 206 h 1218"/>
                  <a:gd name="T60" fmla="*/ 315 w 510"/>
                  <a:gd name="T61" fmla="*/ 244 h 1218"/>
                  <a:gd name="T62" fmla="*/ 326 w 510"/>
                  <a:gd name="T63" fmla="*/ 308 h 1218"/>
                  <a:gd name="T64" fmla="*/ 337 w 510"/>
                  <a:gd name="T65" fmla="*/ 385 h 1218"/>
                  <a:gd name="T66" fmla="*/ 347 w 510"/>
                  <a:gd name="T67" fmla="*/ 333 h 1218"/>
                  <a:gd name="T68" fmla="*/ 358 w 510"/>
                  <a:gd name="T69" fmla="*/ 296 h 1218"/>
                  <a:gd name="T70" fmla="*/ 369 w 510"/>
                  <a:gd name="T71" fmla="*/ 219 h 1218"/>
                  <a:gd name="T72" fmla="*/ 380 w 510"/>
                  <a:gd name="T73" fmla="*/ 269 h 1218"/>
                  <a:gd name="T74" fmla="*/ 389 w 510"/>
                  <a:gd name="T75" fmla="*/ 321 h 1218"/>
                  <a:gd name="T76" fmla="*/ 400 w 510"/>
                  <a:gd name="T77" fmla="*/ 373 h 1218"/>
                  <a:gd name="T78" fmla="*/ 411 w 510"/>
                  <a:gd name="T79" fmla="*/ 373 h 1218"/>
                  <a:gd name="T80" fmla="*/ 420 w 510"/>
                  <a:gd name="T81" fmla="*/ 398 h 1218"/>
                  <a:gd name="T82" fmla="*/ 431 w 510"/>
                  <a:gd name="T83" fmla="*/ 448 h 1218"/>
                  <a:gd name="T84" fmla="*/ 442 w 510"/>
                  <a:gd name="T85" fmla="*/ 373 h 1218"/>
                  <a:gd name="T86" fmla="*/ 453 w 510"/>
                  <a:gd name="T87" fmla="*/ 398 h 1218"/>
                  <a:gd name="T88" fmla="*/ 462 w 510"/>
                  <a:gd name="T89" fmla="*/ 436 h 1218"/>
                  <a:gd name="T90" fmla="*/ 473 w 510"/>
                  <a:gd name="T91" fmla="*/ 448 h 1218"/>
                  <a:gd name="T92" fmla="*/ 484 w 510"/>
                  <a:gd name="T93" fmla="*/ 463 h 1218"/>
                  <a:gd name="T94" fmla="*/ 495 w 510"/>
                  <a:gd name="T95" fmla="*/ 411 h 1218"/>
                  <a:gd name="T96" fmla="*/ 504 w 510"/>
                  <a:gd name="T97" fmla="*/ 269 h 1218"/>
                  <a:gd name="T98" fmla="*/ 510 w 510"/>
                  <a:gd name="T99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10" h="1218">
                    <a:moveTo>
                      <a:pt x="17" y="1218"/>
                    </a:moveTo>
                    <a:lnTo>
                      <a:pt x="0" y="244"/>
                    </a:lnTo>
                    <a:lnTo>
                      <a:pt x="6" y="129"/>
                    </a:lnTo>
                    <a:lnTo>
                      <a:pt x="11" y="14"/>
                    </a:lnTo>
                    <a:lnTo>
                      <a:pt x="17" y="0"/>
                    </a:lnTo>
                    <a:lnTo>
                      <a:pt x="22" y="64"/>
                    </a:lnTo>
                    <a:lnTo>
                      <a:pt x="28" y="104"/>
                    </a:lnTo>
                    <a:lnTo>
                      <a:pt x="32" y="154"/>
                    </a:lnTo>
                    <a:lnTo>
                      <a:pt x="37" y="206"/>
                    </a:lnTo>
                    <a:lnTo>
                      <a:pt x="43" y="206"/>
                    </a:lnTo>
                    <a:lnTo>
                      <a:pt x="48" y="219"/>
                    </a:lnTo>
                    <a:lnTo>
                      <a:pt x="54" y="256"/>
                    </a:lnTo>
                    <a:lnTo>
                      <a:pt x="59" y="231"/>
                    </a:lnTo>
                    <a:lnTo>
                      <a:pt x="65" y="269"/>
                    </a:lnTo>
                    <a:lnTo>
                      <a:pt x="70" y="269"/>
                    </a:lnTo>
                    <a:lnTo>
                      <a:pt x="74" y="256"/>
                    </a:lnTo>
                    <a:lnTo>
                      <a:pt x="79" y="256"/>
                    </a:lnTo>
                    <a:lnTo>
                      <a:pt x="85" y="256"/>
                    </a:lnTo>
                    <a:lnTo>
                      <a:pt x="90" y="231"/>
                    </a:lnTo>
                    <a:lnTo>
                      <a:pt x="96" y="231"/>
                    </a:lnTo>
                    <a:lnTo>
                      <a:pt x="101" y="219"/>
                    </a:lnTo>
                    <a:lnTo>
                      <a:pt x="107" y="206"/>
                    </a:lnTo>
                    <a:lnTo>
                      <a:pt x="110" y="231"/>
                    </a:lnTo>
                    <a:lnTo>
                      <a:pt x="116" y="283"/>
                    </a:lnTo>
                    <a:lnTo>
                      <a:pt x="121" y="296"/>
                    </a:lnTo>
                    <a:lnTo>
                      <a:pt x="127" y="256"/>
                    </a:lnTo>
                    <a:lnTo>
                      <a:pt x="132" y="256"/>
                    </a:lnTo>
                    <a:lnTo>
                      <a:pt x="138" y="269"/>
                    </a:lnTo>
                    <a:lnTo>
                      <a:pt x="143" y="244"/>
                    </a:lnTo>
                    <a:lnTo>
                      <a:pt x="147" y="219"/>
                    </a:lnTo>
                    <a:lnTo>
                      <a:pt x="152" y="231"/>
                    </a:lnTo>
                    <a:lnTo>
                      <a:pt x="158" y="308"/>
                    </a:lnTo>
                    <a:lnTo>
                      <a:pt x="163" y="321"/>
                    </a:lnTo>
                    <a:lnTo>
                      <a:pt x="169" y="308"/>
                    </a:lnTo>
                    <a:lnTo>
                      <a:pt x="174" y="269"/>
                    </a:lnTo>
                    <a:lnTo>
                      <a:pt x="180" y="269"/>
                    </a:lnTo>
                    <a:lnTo>
                      <a:pt x="185" y="308"/>
                    </a:lnTo>
                    <a:lnTo>
                      <a:pt x="189" y="296"/>
                    </a:lnTo>
                    <a:lnTo>
                      <a:pt x="195" y="283"/>
                    </a:lnTo>
                    <a:lnTo>
                      <a:pt x="200" y="283"/>
                    </a:lnTo>
                    <a:lnTo>
                      <a:pt x="206" y="283"/>
                    </a:lnTo>
                    <a:lnTo>
                      <a:pt x="211" y="333"/>
                    </a:lnTo>
                    <a:lnTo>
                      <a:pt x="217" y="373"/>
                    </a:lnTo>
                    <a:lnTo>
                      <a:pt x="222" y="385"/>
                    </a:lnTo>
                    <a:lnTo>
                      <a:pt x="226" y="411"/>
                    </a:lnTo>
                    <a:lnTo>
                      <a:pt x="231" y="398"/>
                    </a:lnTo>
                    <a:lnTo>
                      <a:pt x="237" y="296"/>
                    </a:lnTo>
                    <a:lnTo>
                      <a:pt x="242" y="256"/>
                    </a:lnTo>
                    <a:lnTo>
                      <a:pt x="248" y="256"/>
                    </a:lnTo>
                    <a:lnTo>
                      <a:pt x="253" y="256"/>
                    </a:lnTo>
                    <a:lnTo>
                      <a:pt x="259" y="296"/>
                    </a:lnTo>
                    <a:lnTo>
                      <a:pt x="262" y="321"/>
                    </a:lnTo>
                    <a:lnTo>
                      <a:pt x="268" y="333"/>
                    </a:lnTo>
                    <a:lnTo>
                      <a:pt x="273" y="321"/>
                    </a:lnTo>
                    <a:lnTo>
                      <a:pt x="279" y="296"/>
                    </a:lnTo>
                    <a:lnTo>
                      <a:pt x="284" y="283"/>
                    </a:lnTo>
                    <a:lnTo>
                      <a:pt x="290" y="167"/>
                    </a:lnTo>
                    <a:lnTo>
                      <a:pt x="295" y="116"/>
                    </a:lnTo>
                    <a:lnTo>
                      <a:pt x="301" y="167"/>
                    </a:lnTo>
                    <a:lnTo>
                      <a:pt x="304" y="206"/>
                    </a:lnTo>
                    <a:lnTo>
                      <a:pt x="310" y="219"/>
                    </a:lnTo>
                    <a:lnTo>
                      <a:pt x="315" y="244"/>
                    </a:lnTo>
                    <a:lnTo>
                      <a:pt x="321" y="269"/>
                    </a:lnTo>
                    <a:lnTo>
                      <a:pt x="326" y="308"/>
                    </a:lnTo>
                    <a:lnTo>
                      <a:pt x="332" y="373"/>
                    </a:lnTo>
                    <a:lnTo>
                      <a:pt x="337" y="385"/>
                    </a:lnTo>
                    <a:lnTo>
                      <a:pt x="341" y="373"/>
                    </a:lnTo>
                    <a:lnTo>
                      <a:pt x="347" y="333"/>
                    </a:lnTo>
                    <a:lnTo>
                      <a:pt x="352" y="308"/>
                    </a:lnTo>
                    <a:lnTo>
                      <a:pt x="358" y="296"/>
                    </a:lnTo>
                    <a:lnTo>
                      <a:pt x="363" y="231"/>
                    </a:lnTo>
                    <a:lnTo>
                      <a:pt x="369" y="219"/>
                    </a:lnTo>
                    <a:lnTo>
                      <a:pt x="374" y="231"/>
                    </a:lnTo>
                    <a:lnTo>
                      <a:pt x="380" y="269"/>
                    </a:lnTo>
                    <a:lnTo>
                      <a:pt x="383" y="308"/>
                    </a:lnTo>
                    <a:lnTo>
                      <a:pt x="389" y="321"/>
                    </a:lnTo>
                    <a:lnTo>
                      <a:pt x="394" y="333"/>
                    </a:lnTo>
                    <a:lnTo>
                      <a:pt x="400" y="373"/>
                    </a:lnTo>
                    <a:lnTo>
                      <a:pt x="405" y="411"/>
                    </a:lnTo>
                    <a:lnTo>
                      <a:pt x="411" y="373"/>
                    </a:lnTo>
                    <a:lnTo>
                      <a:pt x="416" y="359"/>
                    </a:lnTo>
                    <a:lnTo>
                      <a:pt x="420" y="398"/>
                    </a:lnTo>
                    <a:lnTo>
                      <a:pt x="425" y="423"/>
                    </a:lnTo>
                    <a:lnTo>
                      <a:pt x="431" y="448"/>
                    </a:lnTo>
                    <a:lnTo>
                      <a:pt x="436" y="448"/>
                    </a:lnTo>
                    <a:lnTo>
                      <a:pt x="442" y="373"/>
                    </a:lnTo>
                    <a:lnTo>
                      <a:pt x="447" y="373"/>
                    </a:lnTo>
                    <a:lnTo>
                      <a:pt x="453" y="398"/>
                    </a:lnTo>
                    <a:lnTo>
                      <a:pt x="457" y="411"/>
                    </a:lnTo>
                    <a:lnTo>
                      <a:pt x="462" y="436"/>
                    </a:lnTo>
                    <a:lnTo>
                      <a:pt x="468" y="436"/>
                    </a:lnTo>
                    <a:lnTo>
                      <a:pt x="473" y="448"/>
                    </a:lnTo>
                    <a:lnTo>
                      <a:pt x="479" y="448"/>
                    </a:lnTo>
                    <a:lnTo>
                      <a:pt x="484" y="463"/>
                    </a:lnTo>
                    <a:lnTo>
                      <a:pt x="489" y="463"/>
                    </a:lnTo>
                    <a:lnTo>
                      <a:pt x="495" y="411"/>
                    </a:lnTo>
                    <a:lnTo>
                      <a:pt x="499" y="308"/>
                    </a:lnTo>
                    <a:lnTo>
                      <a:pt x="504" y="269"/>
                    </a:lnTo>
                    <a:lnTo>
                      <a:pt x="510" y="283"/>
                    </a:lnTo>
                    <a:lnTo>
                      <a:pt x="510" y="1218"/>
                    </a:lnTo>
                    <a:lnTo>
                      <a:pt x="17" y="1218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5" name="Freeform 135"/>
              <p:cNvSpPr>
                <a:spLocks/>
              </p:cNvSpPr>
              <p:nvPr/>
            </p:nvSpPr>
            <p:spPr bwMode="auto">
              <a:xfrm>
                <a:off x="1475" y="2313"/>
                <a:ext cx="507" cy="717"/>
              </a:xfrm>
              <a:custGeom>
                <a:avLst/>
                <a:gdLst>
                  <a:gd name="T0" fmla="*/ 0 w 507"/>
                  <a:gd name="T1" fmla="*/ 628 h 1435"/>
                  <a:gd name="T2" fmla="*/ 9 w 507"/>
                  <a:gd name="T3" fmla="*/ 486 h 1435"/>
                  <a:gd name="T4" fmla="*/ 20 w 507"/>
                  <a:gd name="T5" fmla="*/ 563 h 1435"/>
                  <a:gd name="T6" fmla="*/ 31 w 507"/>
                  <a:gd name="T7" fmla="*/ 665 h 1435"/>
                  <a:gd name="T8" fmla="*/ 40 w 507"/>
                  <a:gd name="T9" fmla="*/ 680 h 1435"/>
                  <a:gd name="T10" fmla="*/ 51 w 507"/>
                  <a:gd name="T11" fmla="*/ 346 h 1435"/>
                  <a:gd name="T12" fmla="*/ 62 w 507"/>
                  <a:gd name="T13" fmla="*/ 141 h 1435"/>
                  <a:gd name="T14" fmla="*/ 73 w 507"/>
                  <a:gd name="T15" fmla="*/ 141 h 1435"/>
                  <a:gd name="T16" fmla="*/ 82 w 507"/>
                  <a:gd name="T17" fmla="*/ 37 h 1435"/>
                  <a:gd name="T18" fmla="*/ 93 w 507"/>
                  <a:gd name="T19" fmla="*/ 25 h 1435"/>
                  <a:gd name="T20" fmla="*/ 104 w 507"/>
                  <a:gd name="T21" fmla="*/ 0 h 1435"/>
                  <a:gd name="T22" fmla="*/ 115 w 507"/>
                  <a:gd name="T23" fmla="*/ 64 h 1435"/>
                  <a:gd name="T24" fmla="*/ 125 w 507"/>
                  <a:gd name="T25" fmla="*/ 64 h 1435"/>
                  <a:gd name="T26" fmla="*/ 136 w 507"/>
                  <a:gd name="T27" fmla="*/ 52 h 1435"/>
                  <a:gd name="T28" fmla="*/ 147 w 507"/>
                  <a:gd name="T29" fmla="*/ 77 h 1435"/>
                  <a:gd name="T30" fmla="*/ 156 w 507"/>
                  <a:gd name="T31" fmla="*/ 37 h 1435"/>
                  <a:gd name="T32" fmla="*/ 167 w 507"/>
                  <a:gd name="T33" fmla="*/ 64 h 1435"/>
                  <a:gd name="T34" fmla="*/ 178 w 507"/>
                  <a:gd name="T35" fmla="*/ 64 h 1435"/>
                  <a:gd name="T36" fmla="*/ 189 w 507"/>
                  <a:gd name="T37" fmla="*/ 64 h 1435"/>
                  <a:gd name="T38" fmla="*/ 198 w 507"/>
                  <a:gd name="T39" fmla="*/ 25 h 1435"/>
                  <a:gd name="T40" fmla="*/ 209 w 507"/>
                  <a:gd name="T41" fmla="*/ 89 h 1435"/>
                  <a:gd name="T42" fmla="*/ 220 w 507"/>
                  <a:gd name="T43" fmla="*/ 89 h 1435"/>
                  <a:gd name="T44" fmla="*/ 231 w 507"/>
                  <a:gd name="T45" fmla="*/ 102 h 1435"/>
                  <a:gd name="T46" fmla="*/ 240 w 507"/>
                  <a:gd name="T47" fmla="*/ 89 h 1435"/>
                  <a:gd name="T48" fmla="*/ 251 w 507"/>
                  <a:gd name="T49" fmla="*/ 167 h 1435"/>
                  <a:gd name="T50" fmla="*/ 262 w 507"/>
                  <a:gd name="T51" fmla="*/ 179 h 1435"/>
                  <a:gd name="T52" fmla="*/ 271 w 507"/>
                  <a:gd name="T53" fmla="*/ 192 h 1435"/>
                  <a:gd name="T54" fmla="*/ 282 w 507"/>
                  <a:gd name="T55" fmla="*/ 127 h 1435"/>
                  <a:gd name="T56" fmla="*/ 293 w 507"/>
                  <a:gd name="T57" fmla="*/ 154 h 1435"/>
                  <a:gd name="T58" fmla="*/ 304 w 507"/>
                  <a:gd name="T59" fmla="*/ 127 h 1435"/>
                  <a:gd name="T60" fmla="*/ 313 w 507"/>
                  <a:gd name="T61" fmla="*/ 154 h 1435"/>
                  <a:gd name="T62" fmla="*/ 324 w 507"/>
                  <a:gd name="T63" fmla="*/ 154 h 1435"/>
                  <a:gd name="T64" fmla="*/ 335 w 507"/>
                  <a:gd name="T65" fmla="*/ 37 h 1435"/>
                  <a:gd name="T66" fmla="*/ 346 w 507"/>
                  <a:gd name="T67" fmla="*/ 115 h 1435"/>
                  <a:gd name="T68" fmla="*/ 355 w 507"/>
                  <a:gd name="T69" fmla="*/ 102 h 1435"/>
                  <a:gd name="T70" fmla="*/ 366 w 507"/>
                  <a:gd name="T71" fmla="*/ 77 h 1435"/>
                  <a:gd name="T72" fmla="*/ 377 w 507"/>
                  <a:gd name="T73" fmla="*/ 102 h 1435"/>
                  <a:gd name="T74" fmla="*/ 388 w 507"/>
                  <a:gd name="T75" fmla="*/ 77 h 1435"/>
                  <a:gd name="T76" fmla="*/ 397 w 507"/>
                  <a:gd name="T77" fmla="*/ 115 h 1435"/>
                  <a:gd name="T78" fmla="*/ 408 w 507"/>
                  <a:gd name="T79" fmla="*/ 115 h 1435"/>
                  <a:gd name="T80" fmla="*/ 419 w 507"/>
                  <a:gd name="T81" fmla="*/ 102 h 1435"/>
                  <a:gd name="T82" fmla="*/ 429 w 507"/>
                  <a:gd name="T83" fmla="*/ 127 h 1435"/>
                  <a:gd name="T84" fmla="*/ 440 w 507"/>
                  <a:gd name="T85" fmla="*/ 115 h 1435"/>
                  <a:gd name="T86" fmla="*/ 451 w 507"/>
                  <a:gd name="T87" fmla="*/ 102 h 1435"/>
                  <a:gd name="T88" fmla="*/ 462 w 507"/>
                  <a:gd name="T89" fmla="*/ 115 h 1435"/>
                  <a:gd name="T90" fmla="*/ 471 w 507"/>
                  <a:gd name="T91" fmla="*/ 77 h 1435"/>
                  <a:gd name="T92" fmla="*/ 482 w 507"/>
                  <a:gd name="T93" fmla="*/ 64 h 1435"/>
                  <a:gd name="T94" fmla="*/ 493 w 507"/>
                  <a:gd name="T95" fmla="*/ 77 h 1435"/>
                  <a:gd name="T96" fmla="*/ 504 w 507"/>
                  <a:gd name="T97" fmla="*/ 102 h 1435"/>
                  <a:gd name="T98" fmla="*/ 507 w 507"/>
                  <a:gd name="T99" fmla="*/ 1435 h 1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07" h="1435">
                    <a:moveTo>
                      <a:pt x="15" y="1435"/>
                    </a:moveTo>
                    <a:lnTo>
                      <a:pt x="0" y="628"/>
                    </a:lnTo>
                    <a:lnTo>
                      <a:pt x="4" y="525"/>
                    </a:lnTo>
                    <a:lnTo>
                      <a:pt x="9" y="486"/>
                    </a:lnTo>
                    <a:lnTo>
                      <a:pt x="15" y="500"/>
                    </a:lnTo>
                    <a:lnTo>
                      <a:pt x="20" y="563"/>
                    </a:lnTo>
                    <a:lnTo>
                      <a:pt x="26" y="628"/>
                    </a:lnTo>
                    <a:lnTo>
                      <a:pt x="31" y="665"/>
                    </a:lnTo>
                    <a:lnTo>
                      <a:pt x="37" y="692"/>
                    </a:lnTo>
                    <a:lnTo>
                      <a:pt x="40" y="680"/>
                    </a:lnTo>
                    <a:lnTo>
                      <a:pt x="46" y="513"/>
                    </a:lnTo>
                    <a:lnTo>
                      <a:pt x="51" y="346"/>
                    </a:lnTo>
                    <a:lnTo>
                      <a:pt x="57" y="154"/>
                    </a:lnTo>
                    <a:lnTo>
                      <a:pt x="62" y="141"/>
                    </a:lnTo>
                    <a:lnTo>
                      <a:pt x="68" y="127"/>
                    </a:lnTo>
                    <a:lnTo>
                      <a:pt x="73" y="141"/>
                    </a:lnTo>
                    <a:lnTo>
                      <a:pt x="79" y="77"/>
                    </a:lnTo>
                    <a:lnTo>
                      <a:pt x="82" y="37"/>
                    </a:lnTo>
                    <a:lnTo>
                      <a:pt x="88" y="25"/>
                    </a:lnTo>
                    <a:lnTo>
                      <a:pt x="93" y="25"/>
                    </a:lnTo>
                    <a:lnTo>
                      <a:pt x="99" y="12"/>
                    </a:lnTo>
                    <a:lnTo>
                      <a:pt x="104" y="0"/>
                    </a:lnTo>
                    <a:lnTo>
                      <a:pt x="110" y="37"/>
                    </a:lnTo>
                    <a:lnTo>
                      <a:pt x="115" y="64"/>
                    </a:lnTo>
                    <a:lnTo>
                      <a:pt x="119" y="52"/>
                    </a:lnTo>
                    <a:lnTo>
                      <a:pt x="125" y="64"/>
                    </a:lnTo>
                    <a:lnTo>
                      <a:pt x="130" y="25"/>
                    </a:lnTo>
                    <a:lnTo>
                      <a:pt x="136" y="52"/>
                    </a:lnTo>
                    <a:lnTo>
                      <a:pt x="141" y="52"/>
                    </a:lnTo>
                    <a:lnTo>
                      <a:pt x="147" y="77"/>
                    </a:lnTo>
                    <a:lnTo>
                      <a:pt x="152" y="89"/>
                    </a:lnTo>
                    <a:lnTo>
                      <a:pt x="156" y="37"/>
                    </a:lnTo>
                    <a:lnTo>
                      <a:pt x="161" y="0"/>
                    </a:lnTo>
                    <a:lnTo>
                      <a:pt x="167" y="64"/>
                    </a:lnTo>
                    <a:lnTo>
                      <a:pt x="172" y="77"/>
                    </a:lnTo>
                    <a:lnTo>
                      <a:pt x="178" y="64"/>
                    </a:lnTo>
                    <a:lnTo>
                      <a:pt x="183" y="37"/>
                    </a:lnTo>
                    <a:lnTo>
                      <a:pt x="189" y="64"/>
                    </a:lnTo>
                    <a:lnTo>
                      <a:pt x="194" y="37"/>
                    </a:lnTo>
                    <a:lnTo>
                      <a:pt x="198" y="25"/>
                    </a:lnTo>
                    <a:lnTo>
                      <a:pt x="203" y="89"/>
                    </a:lnTo>
                    <a:lnTo>
                      <a:pt x="209" y="89"/>
                    </a:lnTo>
                    <a:lnTo>
                      <a:pt x="214" y="115"/>
                    </a:lnTo>
                    <a:lnTo>
                      <a:pt x="220" y="89"/>
                    </a:lnTo>
                    <a:lnTo>
                      <a:pt x="225" y="89"/>
                    </a:lnTo>
                    <a:lnTo>
                      <a:pt x="231" y="102"/>
                    </a:lnTo>
                    <a:lnTo>
                      <a:pt x="234" y="89"/>
                    </a:lnTo>
                    <a:lnTo>
                      <a:pt x="240" y="89"/>
                    </a:lnTo>
                    <a:lnTo>
                      <a:pt x="245" y="127"/>
                    </a:lnTo>
                    <a:lnTo>
                      <a:pt x="251" y="167"/>
                    </a:lnTo>
                    <a:lnTo>
                      <a:pt x="256" y="217"/>
                    </a:lnTo>
                    <a:lnTo>
                      <a:pt x="262" y="179"/>
                    </a:lnTo>
                    <a:lnTo>
                      <a:pt x="267" y="154"/>
                    </a:lnTo>
                    <a:lnTo>
                      <a:pt x="271" y="192"/>
                    </a:lnTo>
                    <a:lnTo>
                      <a:pt x="277" y="244"/>
                    </a:lnTo>
                    <a:lnTo>
                      <a:pt x="282" y="127"/>
                    </a:lnTo>
                    <a:lnTo>
                      <a:pt x="288" y="127"/>
                    </a:lnTo>
                    <a:lnTo>
                      <a:pt x="293" y="154"/>
                    </a:lnTo>
                    <a:lnTo>
                      <a:pt x="299" y="127"/>
                    </a:lnTo>
                    <a:lnTo>
                      <a:pt x="304" y="127"/>
                    </a:lnTo>
                    <a:lnTo>
                      <a:pt x="310" y="154"/>
                    </a:lnTo>
                    <a:lnTo>
                      <a:pt x="313" y="154"/>
                    </a:lnTo>
                    <a:lnTo>
                      <a:pt x="319" y="167"/>
                    </a:lnTo>
                    <a:lnTo>
                      <a:pt x="324" y="154"/>
                    </a:lnTo>
                    <a:lnTo>
                      <a:pt x="330" y="64"/>
                    </a:lnTo>
                    <a:lnTo>
                      <a:pt x="335" y="37"/>
                    </a:lnTo>
                    <a:lnTo>
                      <a:pt x="341" y="89"/>
                    </a:lnTo>
                    <a:lnTo>
                      <a:pt x="346" y="115"/>
                    </a:lnTo>
                    <a:lnTo>
                      <a:pt x="350" y="102"/>
                    </a:lnTo>
                    <a:lnTo>
                      <a:pt x="355" y="102"/>
                    </a:lnTo>
                    <a:lnTo>
                      <a:pt x="361" y="64"/>
                    </a:lnTo>
                    <a:lnTo>
                      <a:pt x="366" y="77"/>
                    </a:lnTo>
                    <a:lnTo>
                      <a:pt x="372" y="77"/>
                    </a:lnTo>
                    <a:lnTo>
                      <a:pt x="377" y="102"/>
                    </a:lnTo>
                    <a:lnTo>
                      <a:pt x="383" y="64"/>
                    </a:lnTo>
                    <a:lnTo>
                      <a:pt x="388" y="77"/>
                    </a:lnTo>
                    <a:lnTo>
                      <a:pt x="392" y="102"/>
                    </a:lnTo>
                    <a:lnTo>
                      <a:pt x="397" y="115"/>
                    </a:lnTo>
                    <a:lnTo>
                      <a:pt x="403" y="141"/>
                    </a:lnTo>
                    <a:lnTo>
                      <a:pt x="408" y="115"/>
                    </a:lnTo>
                    <a:lnTo>
                      <a:pt x="414" y="102"/>
                    </a:lnTo>
                    <a:lnTo>
                      <a:pt x="419" y="102"/>
                    </a:lnTo>
                    <a:lnTo>
                      <a:pt x="425" y="127"/>
                    </a:lnTo>
                    <a:lnTo>
                      <a:pt x="429" y="127"/>
                    </a:lnTo>
                    <a:lnTo>
                      <a:pt x="434" y="127"/>
                    </a:lnTo>
                    <a:lnTo>
                      <a:pt x="440" y="115"/>
                    </a:lnTo>
                    <a:lnTo>
                      <a:pt x="445" y="115"/>
                    </a:lnTo>
                    <a:lnTo>
                      <a:pt x="451" y="102"/>
                    </a:lnTo>
                    <a:lnTo>
                      <a:pt x="456" y="89"/>
                    </a:lnTo>
                    <a:lnTo>
                      <a:pt x="462" y="115"/>
                    </a:lnTo>
                    <a:lnTo>
                      <a:pt x="465" y="89"/>
                    </a:lnTo>
                    <a:lnTo>
                      <a:pt x="471" y="77"/>
                    </a:lnTo>
                    <a:lnTo>
                      <a:pt x="476" y="64"/>
                    </a:lnTo>
                    <a:lnTo>
                      <a:pt x="482" y="64"/>
                    </a:lnTo>
                    <a:lnTo>
                      <a:pt x="487" y="77"/>
                    </a:lnTo>
                    <a:lnTo>
                      <a:pt x="493" y="77"/>
                    </a:lnTo>
                    <a:lnTo>
                      <a:pt x="498" y="102"/>
                    </a:lnTo>
                    <a:lnTo>
                      <a:pt x="504" y="102"/>
                    </a:lnTo>
                    <a:lnTo>
                      <a:pt x="507" y="89"/>
                    </a:lnTo>
                    <a:lnTo>
                      <a:pt x="507" y="1435"/>
                    </a:lnTo>
                    <a:lnTo>
                      <a:pt x="15" y="1435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6" name="Freeform 136"/>
              <p:cNvSpPr>
                <a:spLocks/>
              </p:cNvSpPr>
              <p:nvPr/>
            </p:nvSpPr>
            <p:spPr bwMode="auto">
              <a:xfrm>
                <a:off x="1968" y="2249"/>
                <a:ext cx="509" cy="781"/>
              </a:xfrm>
              <a:custGeom>
                <a:avLst/>
                <a:gdLst>
                  <a:gd name="T0" fmla="*/ 0 w 509"/>
                  <a:gd name="T1" fmla="*/ 205 h 1563"/>
                  <a:gd name="T2" fmla="*/ 11 w 509"/>
                  <a:gd name="T3" fmla="*/ 230 h 1563"/>
                  <a:gd name="T4" fmla="*/ 20 w 509"/>
                  <a:gd name="T5" fmla="*/ 243 h 1563"/>
                  <a:gd name="T6" fmla="*/ 31 w 509"/>
                  <a:gd name="T7" fmla="*/ 243 h 1563"/>
                  <a:gd name="T8" fmla="*/ 42 w 509"/>
                  <a:gd name="T9" fmla="*/ 217 h 1563"/>
                  <a:gd name="T10" fmla="*/ 51 w 509"/>
                  <a:gd name="T11" fmla="*/ 230 h 1563"/>
                  <a:gd name="T12" fmla="*/ 62 w 509"/>
                  <a:gd name="T13" fmla="*/ 255 h 1563"/>
                  <a:gd name="T14" fmla="*/ 73 w 509"/>
                  <a:gd name="T15" fmla="*/ 372 h 1563"/>
                  <a:gd name="T16" fmla="*/ 84 w 509"/>
                  <a:gd name="T17" fmla="*/ 449 h 1563"/>
                  <a:gd name="T18" fmla="*/ 93 w 509"/>
                  <a:gd name="T19" fmla="*/ 449 h 1563"/>
                  <a:gd name="T20" fmla="*/ 104 w 509"/>
                  <a:gd name="T21" fmla="*/ 434 h 1563"/>
                  <a:gd name="T22" fmla="*/ 115 w 509"/>
                  <a:gd name="T23" fmla="*/ 230 h 1563"/>
                  <a:gd name="T24" fmla="*/ 126 w 509"/>
                  <a:gd name="T25" fmla="*/ 103 h 1563"/>
                  <a:gd name="T26" fmla="*/ 135 w 509"/>
                  <a:gd name="T27" fmla="*/ 140 h 1563"/>
                  <a:gd name="T28" fmla="*/ 146 w 509"/>
                  <a:gd name="T29" fmla="*/ 140 h 1563"/>
                  <a:gd name="T30" fmla="*/ 157 w 509"/>
                  <a:gd name="T31" fmla="*/ 103 h 1563"/>
                  <a:gd name="T32" fmla="*/ 166 w 509"/>
                  <a:gd name="T33" fmla="*/ 38 h 1563"/>
                  <a:gd name="T34" fmla="*/ 177 w 509"/>
                  <a:gd name="T35" fmla="*/ 38 h 1563"/>
                  <a:gd name="T36" fmla="*/ 188 w 509"/>
                  <a:gd name="T37" fmla="*/ 0 h 1563"/>
                  <a:gd name="T38" fmla="*/ 199 w 509"/>
                  <a:gd name="T39" fmla="*/ 13 h 1563"/>
                  <a:gd name="T40" fmla="*/ 209 w 509"/>
                  <a:gd name="T41" fmla="*/ 38 h 1563"/>
                  <a:gd name="T42" fmla="*/ 220 w 509"/>
                  <a:gd name="T43" fmla="*/ 38 h 1563"/>
                  <a:gd name="T44" fmla="*/ 231 w 509"/>
                  <a:gd name="T45" fmla="*/ 103 h 1563"/>
                  <a:gd name="T46" fmla="*/ 242 w 509"/>
                  <a:gd name="T47" fmla="*/ 115 h 1563"/>
                  <a:gd name="T48" fmla="*/ 251 w 509"/>
                  <a:gd name="T49" fmla="*/ 140 h 1563"/>
                  <a:gd name="T50" fmla="*/ 262 w 509"/>
                  <a:gd name="T51" fmla="*/ 115 h 1563"/>
                  <a:gd name="T52" fmla="*/ 273 w 509"/>
                  <a:gd name="T53" fmla="*/ 128 h 1563"/>
                  <a:gd name="T54" fmla="*/ 282 w 509"/>
                  <a:gd name="T55" fmla="*/ 180 h 1563"/>
                  <a:gd name="T56" fmla="*/ 293 w 509"/>
                  <a:gd name="T57" fmla="*/ 153 h 1563"/>
                  <a:gd name="T58" fmla="*/ 304 w 509"/>
                  <a:gd name="T59" fmla="*/ 76 h 1563"/>
                  <a:gd name="T60" fmla="*/ 315 w 509"/>
                  <a:gd name="T61" fmla="*/ 103 h 1563"/>
                  <a:gd name="T62" fmla="*/ 324 w 509"/>
                  <a:gd name="T63" fmla="*/ 153 h 1563"/>
                  <a:gd name="T64" fmla="*/ 335 w 509"/>
                  <a:gd name="T65" fmla="*/ 165 h 1563"/>
                  <a:gd name="T66" fmla="*/ 346 w 509"/>
                  <a:gd name="T67" fmla="*/ 180 h 1563"/>
                  <a:gd name="T68" fmla="*/ 357 w 509"/>
                  <a:gd name="T69" fmla="*/ 128 h 1563"/>
                  <a:gd name="T70" fmla="*/ 366 w 509"/>
                  <a:gd name="T71" fmla="*/ 153 h 1563"/>
                  <a:gd name="T72" fmla="*/ 377 w 509"/>
                  <a:gd name="T73" fmla="*/ 153 h 1563"/>
                  <a:gd name="T74" fmla="*/ 388 w 509"/>
                  <a:gd name="T75" fmla="*/ 115 h 1563"/>
                  <a:gd name="T76" fmla="*/ 399 w 509"/>
                  <a:gd name="T77" fmla="*/ 103 h 1563"/>
                  <a:gd name="T78" fmla="*/ 408 w 509"/>
                  <a:gd name="T79" fmla="*/ 140 h 1563"/>
                  <a:gd name="T80" fmla="*/ 419 w 509"/>
                  <a:gd name="T81" fmla="*/ 180 h 1563"/>
                  <a:gd name="T82" fmla="*/ 430 w 509"/>
                  <a:gd name="T83" fmla="*/ 76 h 1563"/>
                  <a:gd name="T84" fmla="*/ 439 w 509"/>
                  <a:gd name="T85" fmla="*/ 90 h 1563"/>
                  <a:gd name="T86" fmla="*/ 450 w 509"/>
                  <a:gd name="T87" fmla="*/ 255 h 1563"/>
                  <a:gd name="T88" fmla="*/ 461 w 509"/>
                  <a:gd name="T89" fmla="*/ 320 h 1563"/>
                  <a:gd name="T90" fmla="*/ 472 w 509"/>
                  <a:gd name="T91" fmla="*/ 372 h 1563"/>
                  <a:gd name="T92" fmla="*/ 481 w 509"/>
                  <a:gd name="T93" fmla="*/ 397 h 1563"/>
                  <a:gd name="T94" fmla="*/ 492 w 509"/>
                  <a:gd name="T95" fmla="*/ 422 h 1563"/>
                  <a:gd name="T96" fmla="*/ 503 w 509"/>
                  <a:gd name="T97" fmla="*/ 269 h 1563"/>
                  <a:gd name="T98" fmla="*/ 509 w 509"/>
                  <a:gd name="T99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09" h="1563">
                    <a:moveTo>
                      <a:pt x="14" y="1563"/>
                    </a:moveTo>
                    <a:lnTo>
                      <a:pt x="0" y="205"/>
                    </a:lnTo>
                    <a:lnTo>
                      <a:pt x="5" y="230"/>
                    </a:lnTo>
                    <a:lnTo>
                      <a:pt x="11" y="230"/>
                    </a:lnTo>
                    <a:lnTo>
                      <a:pt x="14" y="217"/>
                    </a:lnTo>
                    <a:lnTo>
                      <a:pt x="20" y="243"/>
                    </a:lnTo>
                    <a:lnTo>
                      <a:pt x="25" y="243"/>
                    </a:lnTo>
                    <a:lnTo>
                      <a:pt x="31" y="243"/>
                    </a:lnTo>
                    <a:lnTo>
                      <a:pt x="36" y="230"/>
                    </a:lnTo>
                    <a:lnTo>
                      <a:pt x="42" y="217"/>
                    </a:lnTo>
                    <a:lnTo>
                      <a:pt x="47" y="243"/>
                    </a:lnTo>
                    <a:lnTo>
                      <a:pt x="51" y="230"/>
                    </a:lnTo>
                    <a:lnTo>
                      <a:pt x="57" y="255"/>
                    </a:lnTo>
                    <a:lnTo>
                      <a:pt x="62" y="255"/>
                    </a:lnTo>
                    <a:lnTo>
                      <a:pt x="67" y="320"/>
                    </a:lnTo>
                    <a:lnTo>
                      <a:pt x="73" y="372"/>
                    </a:lnTo>
                    <a:lnTo>
                      <a:pt x="78" y="434"/>
                    </a:lnTo>
                    <a:lnTo>
                      <a:pt x="84" y="449"/>
                    </a:lnTo>
                    <a:lnTo>
                      <a:pt x="89" y="461"/>
                    </a:lnTo>
                    <a:lnTo>
                      <a:pt x="93" y="449"/>
                    </a:lnTo>
                    <a:lnTo>
                      <a:pt x="99" y="461"/>
                    </a:lnTo>
                    <a:lnTo>
                      <a:pt x="104" y="434"/>
                    </a:lnTo>
                    <a:lnTo>
                      <a:pt x="110" y="320"/>
                    </a:lnTo>
                    <a:lnTo>
                      <a:pt x="115" y="230"/>
                    </a:lnTo>
                    <a:lnTo>
                      <a:pt x="121" y="140"/>
                    </a:lnTo>
                    <a:lnTo>
                      <a:pt x="126" y="103"/>
                    </a:lnTo>
                    <a:lnTo>
                      <a:pt x="130" y="128"/>
                    </a:lnTo>
                    <a:lnTo>
                      <a:pt x="135" y="140"/>
                    </a:lnTo>
                    <a:lnTo>
                      <a:pt x="141" y="128"/>
                    </a:lnTo>
                    <a:lnTo>
                      <a:pt x="146" y="140"/>
                    </a:lnTo>
                    <a:lnTo>
                      <a:pt x="152" y="140"/>
                    </a:lnTo>
                    <a:lnTo>
                      <a:pt x="157" y="103"/>
                    </a:lnTo>
                    <a:lnTo>
                      <a:pt x="163" y="63"/>
                    </a:lnTo>
                    <a:lnTo>
                      <a:pt x="166" y="38"/>
                    </a:lnTo>
                    <a:lnTo>
                      <a:pt x="172" y="63"/>
                    </a:lnTo>
                    <a:lnTo>
                      <a:pt x="177" y="38"/>
                    </a:lnTo>
                    <a:lnTo>
                      <a:pt x="183" y="26"/>
                    </a:lnTo>
                    <a:lnTo>
                      <a:pt x="188" y="0"/>
                    </a:lnTo>
                    <a:lnTo>
                      <a:pt x="194" y="26"/>
                    </a:lnTo>
                    <a:lnTo>
                      <a:pt x="199" y="13"/>
                    </a:lnTo>
                    <a:lnTo>
                      <a:pt x="205" y="26"/>
                    </a:lnTo>
                    <a:lnTo>
                      <a:pt x="209" y="38"/>
                    </a:lnTo>
                    <a:lnTo>
                      <a:pt x="214" y="26"/>
                    </a:lnTo>
                    <a:lnTo>
                      <a:pt x="220" y="38"/>
                    </a:lnTo>
                    <a:lnTo>
                      <a:pt x="225" y="90"/>
                    </a:lnTo>
                    <a:lnTo>
                      <a:pt x="231" y="103"/>
                    </a:lnTo>
                    <a:lnTo>
                      <a:pt x="236" y="103"/>
                    </a:lnTo>
                    <a:lnTo>
                      <a:pt x="242" y="115"/>
                    </a:lnTo>
                    <a:lnTo>
                      <a:pt x="245" y="128"/>
                    </a:lnTo>
                    <a:lnTo>
                      <a:pt x="251" y="140"/>
                    </a:lnTo>
                    <a:lnTo>
                      <a:pt x="256" y="140"/>
                    </a:lnTo>
                    <a:lnTo>
                      <a:pt x="262" y="115"/>
                    </a:lnTo>
                    <a:lnTo>
                      <a:pt x="267" y="103"/>
                    </a:lnTo>
                    <a:lnTo>
                      <a:pt x="273" y="128"/>
                    </a:lnTo>
                    <a:lnTo>
                      <a:pt x="278" y="165"/>
                    </a:lnTo>
                    <a:lnTo>
                      <a:pt x="282" y="180"/>
                    </a:lnTo>
                    <a:lnTo>
                      <a:pt x="287" y="180"/>
                    </a:lnTo>
                    <a:lnTo>
                      <a:pt x="293" y="153"/>
                    </a:lnTo>
                    <a:lnTo>
                      <a:pt x="298" y="103"/>
                    </a:lnTo>
                    <a:lnTo>
                      <a:pt x="304" y="76"/>
                    </a:lnTo>
                    <a:lnTo>
                      <a:pt x="309" y="76"/>
                    </a:lnTo>
                    <a:lnTo>
                      <a:pt x="315" y="103"/>
                    </a:lnTo>
                    <a:lnTo>
                      <a:pt x="320" y="153"/>
                    </a:lnTo>
                    <a:lnTo>
                      <a:pt x="324" y="153"/>
                    </a:lnTo>
                    <a:lnTo>
                      <a:pt x="329" y="153"/>
                    </a:lnTo>
                    <a:lnTo>
                      <a:pt x="335" y="165"/>
                    </a:lnTo>
                    <a:lnTo>
                      <a:pt x="340" y="165"/>
                    </a:lnTo>
                    <a:lnTo>
                      <a:pt x="346" y="180"/>
                    </a:lnTo>
                    <a:lnTo>
                      <a:pt x="351" y="140"/>
                    </a:lnTo>
                    <a:lnTo>
                      <a:pt x="357" y="128"/>
                    </a:lnTo>
                    <a:lnTo>
                      <a:pt x="361" y="153"/>
                    </a:lnTo>
                    <a:lnTo>
                      <a:pt x="366" y="153"/>
                    </a:lnTo>
                    <a:lnTo>
                      <a:pt x="372" y="165"/>
                    </a:lnTo>
                    <a:lnTo>
                      <a:pt x="377" y="153"/>
                    </a:lnTo>
                    <a:lnTo>
                      <a:pt x="383" y="115"/>
                    </a:lnTo>
                    <a:lnTo>
                      <a:pt x="388" y="115"/>
                    </a:lnTo>
                    <a:lnTo>
                      <a:pt x="394" y="115"/>
                    </a:lnTo>
                    <a:lnTo>
                      <a:pt x="399" y="103"/>
                    </a:lnTo>
                    <a:lnTo>
                      <a:pt x="403" y="140"/>
                    </a:lnTo>
                    <a:lnTo>
                      <a:pt x="408" y="140"/>
                    </a:lnTo>
                    <a:lnTo>
                      <a:pt x="414" y="180"/>
                    </a:lnTo>
                    <a:lnTo>
                      <a:pt x="419" y="180"/>
                    </a:lnTo>
                    <a:lnTo>
                      <a:pt x="425" y="76"/>
                    </a:lnTo>
                    <a:lnTo>
                      <a:pt x="430" y="76"/>
                    </a:lnTo>
                    <a:lnTo>
                      <a:pt x="436" y="63"/>
                    </a:lnTo>
                    <a:lnTo>
                      <a:pt x="439" y="90"/>
                    </a:lnTo>
                    <a:lnTo>
                      <a:pt x="445" y="192"/>
                    </a:lnTo>
                    <a:lnTo>
                      <a:pt x="450" y="255"/>
                    </a:lnTo>
                    <a:lnTo>
                      <a:pt x="456" y="255"/>
                    </a:lnTo>
                    <a:lnTo>
                      <a:pt x="461" y="320"/>
                    </a:lnTo>
                    <a:lnTo>
                      <a:pt x="467" y="345"/>
                    </a:lnTo>
                    <a:lnTo>
                      <a:pt x="472" y="372"/>
                    </a:lnTo>
                    <a:lnTo>
                      <a:pt x="476" y="409"/>
                    </a:lnTo>
                    <a:lnTo>
                      <a:pt x="481" y="397"/>
                    </a:lnTo>
                    <a:lnTo>
                      <a:pt x="487" y="422"/>
                    </a:lnTo>
                    <a:lnTo>
                      <a:pt x="492" y="422"/>
                    </a:lnTo>
                    <a:lnTo>
                      <a:pt x="498" y="332"/>
                    </a:lnTo>
                    <a:lnTo>
                      <a:pt x="503" y="269"/>
                    </a:lnTo>
                    <a:lnTo>
                      <a:pt x="509" y="205"/>
                    </a:lnTo>
                    <a:lnTo>
                      <a:pt x="509" y="1563"/>
                    </a:lnTo>
                    <a:lnTo>
                      <a:pt x="14" y="1563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7" name="Freeform 137"/>
              <p:cNvSpPr>
                <a:spLocks/>
              </p:cNvSpPr>
              <p:nvPr/>
            </p:nvSpPr>
            <p:spPr bwMode="auto">
              <a:xfrm>
                <a:off x="2460" y="2223"/>
                <a:ext cx="510" cy="807"/>
              </a:xfrm>
              <a:custGeom>
                <a:avLst/>
                <a:gdLst>
                  <a:gd name="T0" fmla="*/ 0 w 510"/>
                  <a:gd name="T1" fmla="*/ 474 h 1615"/>
                  <a:gd name="T2" fmla="*/ 11 w 510"/>
                  <a:gd name="T3" fmla="*/ 321 h 1615"/>
                  <a:gd name="T4" fmla="*/ 22 w 510"/>
                  <a:gd name="T5" fmla="*/ 205 h 1615"/>
                  <a:gd name="T6" fmla="*/ 32 w 510"/>
                  <a:gd name="T7" fmla="*/ 26 h 1615"/>
                  <a:gd name="T8" fmla="*/ 43 w 510"/>
                  <a:gd name="T9" fmla="*/ 142 h 1615"/>
                  <a:gd name="T10" fmla="*/ 54 w 510"/>
                  <a:gd name="T11" fmla="*/ 128 h 1615"/>
                  <a:gd name="T12" fmla="*/ 63 w 510"/>
                  <a:gd name="T13" fmla="*/ 78 h 1615"/>
                  <a:gd name="T14" fmla="*/ 74 w 510"/>
                  <a:gd name="T15" fmla="*/ 78 h 1615"/>
                  <a:gd name="T16" fmla="*/ 85 w 510"/>
                  <a:gd name="T17" fmla="*/ 52 h 1615"/>
                  <a:gd name="T18" fmla="*/ 96 w 510"/>
                  <a:gd name="T19" fmla="*/ 52 h 1615"/>
                  <a:gd name="T20" fmla="*/ 105 w 510"/>
                  <a:gd name="T21" fmla="*/ 142 h 1615"/>
                  <a:gd name="T22" fmla="*/ 116 w 510"/>
                  <a:gd name="T23" fmla="*/ 180 h 1615"/>
                  <a:gd name="T24" fmla="*/ 127 w 510"/>
                  <a:gd name="T25" fmla="*/ 192 h 1615"/>
                  <a:gd name="T26" fmla="*/ 138 w 510"/>
                  <a:gd name="T27" fmla="*/ 142 h 1615"/>
                  <a:gd name="T28" fmla="*/ 147 w 510"/>
                  <a:gd name="T29" fmla="*/ 155 h 1615"/>
                  <a:gd name="T30" fmla="*/ 158 w 510"/>
                  <a:gd name="T31" fmla="*/ 232 h 1615"/>
                  <a:gd name="T32" fmla="*/ 169 w 510"/>
                  <a:gd name="T33" fmla="*/ 217 h 1615"/>
                  <a:gd name="T34" fmla="*/ 178 w 510"/>
                  <a:gd name="T35" fmla="*/ 180 h 1615"/>
                  <a:gd name="T36" fmla="*/ 189 w 510"/>
                  <a:gd name="T37" fmla="*/ 155 h 1615"/>
                  <a:gd name="T38" fmla="*/ 200 w 510"/>
                  <a:gd name="T39" fmla="*/ 167 h 1615"/>
                  <a:gd name="T40" fmla="*/ 211 w 510"/>
                  <a:gd name="T41" fmla="*/ 167 h 1615"/>
                  <a:gd name="T42" fmla="*/ 220 w 510"/>
                  <a:gd name="T43" fmla="*/ 192 h 1615"/>
                  <a:gd name="T44" fmla="*/ 231 w 510"/>
                  <a:gd name="T45" fmla="*/ 180 h 1615"/>
                  <a:gd name="T46" fmla="*/ 242 w 510"/>
                  <a:gd name="T47" fmla="*/ 167 h 1615"/>
                  <a:gd name="T48" fmla="*/ 253 w 510"/>
                  <a:gd name="T49" fmla="*/ 232 h 1615"/>
                  <a:gd name="T50" fmla="*/ 262 w 510"/>
                  <a:gd name="T51" fmla="*/ 192 h 1615"/>
                  <a:gd name="T52" fmla="*/ 273 w 510"/>
                  <a:gd name="T53" fmla="*/ 128 h 1615"/>
                  <a:gd name="T54" fmla="*/ 284 w 510"/>
                  <a:gd name="T55" fmla="*/ 217 h 1615"/>
                  <a:gd name="T56" fmla="*/ 294 w 510"/>
                  <a:gd name="T57" fmla="*/ 167 h 1615"/>
                  <a:gd name="T58" fmla="*/ 305 w 510"/>
                  <a:gd name="T59" fmla="*/ 192 h 1615"/>
                  <a:gd name="T60" fmla="*/ 315 w 510"/>
                  <a:gd name="T61" fmla="*/ 217 h 1615"/>
                  <a:gd name="T62" fmla="*/ 326 w 510"/>
                  <a:gd name="T63" fmla="*/ 232 h 1615"/>
                  <a:gd name="T64" fmla="*/ 336 w 510"/>
                  <a:gd name="T65" fmla="*/ 244 h 1615"/>
                  <a:gd name="T66" fmla="*/ 347 w 510"/>
                  <a:gd name="T67" fmla="*/ 167 h 1615"/>
                  <a:gd name="T68" fmla="*/ 358 w 510"/>
                  <a:gd name="T69" fmla="*/ 192 h 1615"/>
                  <a:gd name="T70" fmla="*/ 369 w 510"/>
                  <a:gd name="T71" fmla="*/ 180 h 1615"/>
                  <a:gd name="T72" fmla="*/ 378 w 510"/>
                  <a:gd name="T73" fmla="*/ 347 h 1615"/>
                  <a:gd name="T74" fmla="*/ 389 w 510"/>
                  <a:gd name="T75" fmla="*/ 474 h 1615"/>
                  <a:gd name="T76" fmla="*/ 400 w 510"/>
                  <a:gd name="T77" fmla="*/ 501 h 1615"/>
                  <a:gd name="T78" fmla="*/ 411 w 510"/>
                  <a:gd name="T79" fmla="*/ 539 h 1615"/>
                  <a:gd name="T80" fmla="*/ 420 w 510"/>
                  <a:gd name="T81" fmla="*/ 564 h 1615"/>
                  <a:gd name="T82" fmla="*/ 431 w 510"/>
                  <a:gd name="T83" fmla="*/ 591 h 1615"/>
                  <a:gd name="T84" fmla="*/ 442 w 510"/>
                  <a:gd name="T85" fmla="*/ 564 h 1615"/>
                  <a:gd name="T86" fmla="*/ 451 w 510"/>
                  <a:gd name="T87" fmla="*/ 591 h 1615"/>
                  <a:gd name="T88" fmla="*/ 462 w 510"/>
                  <a:gd name="T89" fmla="*/ 628 h 1615"/>
                  <a:gd name="T90" fmla="*/ 473 w 510"/>
                  <a:gd name="T91" fmla="*/ 641 h 1615"/>
                  <a:gd name="T92" fmla="*/ 484 w 510"/>
                  <a:gd name="T93" fmla="*/ 628 h 1615"/>
                  <a:gd name="T94" fmla="*/ 493 w 510"/>
                  <a:gd name="T95" fmla="*/ 616 h 1615"/>
                  <a:gd name="T96" fmla="*/ 504 w 510"/>
                  <a:gd name="T97" fmla="*/ 616 h 1615"/>
                  <a:gd name="T98" fmla="*/ 510 w 510"/>
                  <a:gd name="T99" fmla="*/ 1615 h 1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10" h="1615">
                    <a:moveTo>
                      <a:pt x="17" y="1615"/>
                    </a:moveTo>
                    <a:lnTo>
                      <a:pt x="0" y="474"/>
                    </a:lnTo>
                    <a:lnTo>
                      <a:pt x="6" y="384"/>
                    </a:lnTo>
                    <a:lnTo>
                      <a:pt x="11" y="321"/>
                    </a:lnTo>
                    <a:lnTo>
                      <a:pt x="17" y="257"/>
                    </a:lnTo>
                    <a:lnTo>
                      <a:pt x="22" y="205"/>
                    </a:lnTo>
                    <a:lnTo>
                      <a:pt x="26" y="115"/>
                    </a:lnTo>
                    <a:lnTo>
                      <a:pt x="32" y="26"/>
                    </a:lnTo>
                    <a:lnTo>
                      <a:pt x="37" y="115"/>
                    </a:lnTo>
                    <a:lnTo>
                      <a:pt x="43" y="142"/>
                    </a:lnTo>
                    <a:lnTo>
                      <a:pt x="48" y="128"/>
                    </a:lnTo>
                    <a:lnTo>
                      <a:pt x="54" y="128"/>
                    </a:lnTo>
                    <a:lnTo>
                      <a:pt x="59" y="78"/>
                    </a:lnTo>
                    <a:lnTo>
                      <a:pt x="63" y="78"/>
                    </a:lnTo>
                    <a:lnTo>
                      <a:pt x="68" y="78"/>
                    </a:lnTo>
                    <a:lnTo>
                      <a:pt x="74" y="78"/>
                    </a:lnTo>
                    <a:lnTo>
                      <a:pt x="79" y="65"/>
                    </a:lnTo>
                    <a:lnTo>
                      <a:pt x="85" y="52"/>
                    </a:lnTo>
                    <a:lnTo>
                      <a:pt x="90" y="0"/>
                    </a:lnTo>
                    <a:lnTo>
                      <a:pt x="96" y="52"/>
                    </a:lnTo>
                    <a:lnTo>
                      <a:pt x="101" y="103"/>
                    </a:lnTo>
                    <a:lnTo>
                      <a:pt x="105" y="142"/>
                    </a:lnTo>
                    <a:lnTo>
                      <a:pt x="110" y="155"/>
                    </a:lnTo>
                    <a:lnTo>
                      <a:pt x="116" y="180"/>
                    </a:lnTo>
                    <a:lnTo>
                      <a:pt x="121" y="180"/>
                    </a:lnTo>
                    <a:lnTo>
                      <a:pt x="127" y="192"/>
                    </a:lnTo>
                    <a:lnTo>
                      <a:pt x="132" y="167"/>
                    </a:lnTo>
                    <a:lnTo>
                      <a:pt x="138" y="142"/>
                    </a:lnTo>
                    <a:lnTo>
                      <a:pt x="141" y="128"/>
                    </a:lnTo>
                    <a:lnTo>
                      <a:pt x="147" y="155"/>
                    </a:lnTo>
                    <a:lnTo>
                      <a:pt x="152" y="192"/>
                    </a:lnTo>
                    <a:lnTo>
                      <a:pt x="158" y="232"/>
                    </a:lnTo>
                    <a:lnTo>
                      <a:pt x="163" y="205"/>
                    </a:lnTo>
                    <a:lnTo>
                      <a:pt x="169" y="217"/>
                    </a:lnTo>
                    <a:lnTo>
                      <a:pt x="174" y="192"/>
                    </a:lnTo>
                    <a:lnTo>
                      <a:pt x="178" y="180"/>
                    </a:lnTo>
                    <a:lnTo>
                      <a:pt x="184" y="180"/>
                    </a:lnTo>
                    <a:lnTo>
                      <a:pt x="189" y="155"/>
                    </a:lnTo>
                    <a:lnTo>
                      <a:pt x="195" y="155"/>
                    </a:lnTo>
                    <a:lnTo>
                      <a:pt x="200" y="167"/>
                    </a:lnTo>
                    <a:lnTo>
                      <a:pt x="206" y="167"/>
                    </a:lnTo>
                    <a:lnTo>
                      <a:pt x="211" y="167"/>
                    </a:lnTo>
                    <a:lnTo>
                      <a:pt x="217" y="217"/>
                    </a:lnTo>
                    <a:lnTo>
                      <a:pt x="220" y="192"/>
                    </a:lnTo>
                    <a:lnTo>
                      <a:pt x="226" y="180"/>
                    </a:lnTo>
                    <a:lnTo>
                      <a:pt x="231" y="180"/>
                    </a:lnTo>
                    <a:lnTo>
                      <a:pt x="237" y="167"/>
                    </a:lnTo>
                    <a:lnTo>
                      <a:pt x="242" y="167"/>
                    </a:lnTo>
                    <a:lnTo>
                      <a:pt x="248" y="217"/>
                    </a:lnTo>
                    <a:lnTo>
                      <a:pt x="253" y="232"/>
                    </a:lnTo>
                    <a:lnTo>
                      <a:pt x="257" y="192"/>
                    </a:lnTo>
                    <a:lnTo>
                      <a:pt x="262" y="192"/>
                    </a:lnTo>
                    <a:lnTo>
                      <a:pt x="268" y="142"/>
                    </a:lnTo>
                    <a:lnTo>
                      <a:pt x="273" y="128"/>
                    </a:lnTo>
                    <a:lnTo>
                      <a:pt x="279" y="180"/>
                    </a:lnTo>
                    <a:lnTo>
                      <a:pt x="284" y="217"/>
                    </a:lnTo>
                    <a:lnTo>
                      <a:pt x="290" y="192"/>
                    </a:lnTo>
                    <a:lnTo>
                      <a:pt x="294" y="167"/>
                    </a:lnTo>
                    <a:lnTo>
                      <a:pt x="299" y="167"/>
                    </a:lnTo>
                    <a:lnTo>
                      <a:pt x="305" y="192"/>
                    </a:lnTo>
                    <a:lnTo>
                      <a:pt x="310" y="217"/>
                    </a:lnTo>
                    <a:lnTo>
                      <a:pt x="315" y="217"/>
                    </a:lnTo>
                    <a:lnTo>
                      <a:pt x="321" y="217"/>
                    </a:lnTo>
                    <a:lnTo>
                      <a:pt x="326" y="232"/>
                    </a:lnTo>
                    <a:lnTo>
                      <a:pt x="332" y="244"/>
                    </a:lnTo>
                    <a:lnTo>
                      <a:pt x="336" y="244"/>
                    </a:lnTo>
                    <a:lnTo>
                      <a:pt x="341" y="205"/>
                    </a:lnTo>
                    <a:lnTo>
                      <a:pt x="347" y="167"/>
                    </a:lnTo>
                    <a:lnTo>
                      <a:pt x="352" y="180"/>
                    </a:lnTo>
                    <a:lnTo>
                      <a:pt x="358" y="192"/>
                    </a:lnTo>
                    <a:lnTo>
                      <a:pt x="363" y="155"/>
                    </a:lnTo>
                    <a:lnTo>
                      <a:pt x="369" y="180"/>
                    </a:lnTo>
                    <a:lnTo>
                      <a:pt x="372" y="269"/>
                    </a:lnTo>
                    <a:lnTo>
                      <a:pt x="378" y="347"/>
                    </a:lnTo>
                    <a:lnTo>
                      <a:pt x="383" y="424"/>
                    </a:lnTo>
                    <a:lnTo>
                      <a:pt x="389" y="474"/>
                    </a:lnTo>
                    <a:lnTo>
                      <a:pt x="394" y="501"/>
                    </a:lnTo>
                    <a:lnTo>
                      <a:pt x="400" y="501"/>
                    </a:lnTo>
                    <a:lnTo>
                      <a:pt x="405" y="539"/>
                    </a:lnTo>
                    <a:lnTo>
                      <a:pt x="411" y="539"/>
                    </a:lnTo>
                    <a:lnTo>
                      <a:pt x="414" y="551"/>
                    </a:lnTo>
                    <a:lnTo>
                      <a:pt x="420" y="564"/>
                    </a:lnTo>
                    <a:lnTo>
                      <a:pt x="425" y="591"/>
                    </a:lnTo>
                    <a:lnTo>
                      <a:pt x="431" y="591"/>
                    </a:lnTo>
                    <a:lnTo>
                      <a:pt x="436" y="591"/>
                    </a:lnTo>
                    <a:lnTo>
                      <a:pt x="442" y="564"/>
                    </a:lnTo>
                    <a:lnTo>
                      <a:pt x="447" y="591"/>
                    </a:lnTo>
                    <a:lnTo>
                      <a:pt x="451" y="591"/>
                    </a:lnTo>
                    <a:lnTo>
                      <a:pt x="457" y="591"/>
                    </a:lnTo>
                    <a:lnTo>
                      <a:pt x="462" y="628"/>
                    </a:lnTo>
                    <a:lnTo>
                      <a:pt x="468" y="641"/>
                    </a:lnTo>
                    <a:lnTo>
                      <a:pt x="473" y="641"/>
                    </a:lnTo>
                    <a:lnTo>
                      <a:pt x="479" y="641"/>
                    </a:lnTo>
                    <a:lnTo>
                      <a:pt x="484" y="628"/>
                    </a:lnTo>
                    <a:lnTo>
                      <a:pt x="488" y="616"/>
                    </a:lnTo>
                    <a:lnTo>
                      <a:pt x="493" y="616"/>
                    </a:lnTo>
                    <a:lnTo>
                      <a:pt x="499" y="628"/>
                    </a:lnTo>
                    <a:lnTo>
                      <a:pt x="504" y="616"/>
                    </a:lnTo>
                    <a:lnTo>
                      <a:pt x="510" y="628"/>
                    </a:lnTo>
                    <a:lnTo>
                      <a:pt x="510" y="1615"/>
                    </a:lnTo>
                    <a:lnTo>
                      <a:pt x="17" y="1615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8" name="Freeform 138"/>
              <p:cNvSpPr>
                <a:spLocks/>
              </p:cNvSpPr>
              <p:nvPr/>
            </p:nvSpPr>
            <p:spPr bwMode="auto">
              <a:xfrm>
                <a:off x="2953" y="2325"/>
                <a:ext cx="509" cy="705"/>
              </a:xfrm>
              <a:custGeom>
                <a:avLst/>
                <a:gdLst>
                  <a:gd name="T0" fmla="*/ 0 w 509"/>
                  <a:gd name="T1" fmla="*/ 411 h 1410"/>
                  <a:gd name="T2" fmla="*/ 11 w 509"/>
                  <a:gd name="T3" fmla="*/ 411 h 1410"/>
                  <a:gd name="T4" fmla="*/ 22 w 509"/>
                  <a:gd name="T5" fmla="*/ 448 h 1410"/>
                  <a:gd name="T6" fmla="*/ 33 w 509"/>
                  <a:gd name="T7" fmla="*/ 423 h 1410"/>
                  <a:gd name="T8" fmla="*/ 42 w 509"/>
                  <a:gd name="T9" fmla="*/ 371 h 1410"/>
                  <a:gd name="T10" fmla="*/ 53 w 509"/>
                  <a:gd name="T11" fmla="*/ 308 h 1410"/>
                  <a:gd name="T12" fmla="*/ 64 w 509"/>
                  <a:gd name="T13" fmla="*/ 154 h 1410"/>
                  <a:gd name="T14" fmla="*/ 73 w 509"/>
                  <a:gd name="T15" fmla="*/ 142 h 1410"/>
                  <a:gd name="T16" fmla="*/ 84 w 509"/>
                  <a:gd name="T17" fmla="*/ 167 h 1410"/>
                  <a:gd name="T18" fmla="*/ 95 w 509"/>
                  <a:gd name="T19" fmla="*/ 179 h 1410"/>
                  <a:gd name="T20" fmla="*/ 106 w 509"/>
                  <a:gd name="T21" fmla="*/ 179 h 1410"/>
                  <a:gd name="T22" fmla="*/ 116 w 509"/>
                  <a:gd name="T23" fmla="*/ 129 h 1410"/>
                  <a:gd name="T24" fmla="*/ 127 w 509"/>
                  <a:gd name="T25" fmla="*/ 116 h 1410"/>
                  <a:gd name="T26" fmla="*/ 138 w 509"/>
                  <a:gd name="T27" fmla="*/ 90 h 1410"/>
                  <a:gd name="T28" fmla="*/ 149 w 509"/>
                  <a:gd name="T29" fmla="*/ 154 h 1410"/>
                  <a:gd name="T30" fmla="*/ 158 w 509"/>
                  <a:gd name="T31" fmla="*/ 129 h 1410"/>
                  <a:gd name="T32" fmla="*/ 169 w 509"/>
                  <a:gd name="T33" fmla="*/ 142 h 1410"/>
                  <a:gd name="T34" fmla="*/ 180 w 509"/>
                  <a:gd name="T35" fmla="*/ 77 h 1410"/>
                  <a:gd name="T36" fmla="*/ 189 w 509"/>
                  <a:gd name="T37" fmla="*/ 90 h 1410"/>
                  <a:gd name="T38" fmla="*/ 200 w 509"/>
                  <a:gd name="T39" fmla="*/ 116 h 1410"/>
                  <a:gd name="T40" fmla="*/ 211 w 509"/>
                  <a:gd name="T41" fmla="*/ 129 h 1410"/>
                  <a:gd name="T42" fmla="*/ 222 w 509"/>
                  <a:gd name="T43" fmla="*/ 142 h 1410"/>
                  <a:gd name="T44" fmla="*/ 231 w 509"/>
                  <a:gd name="T45" fmla="*/ 0 h 1410"/>
                  <a:gd name="T46" fmla="*/ 242 w 509"/>
                  <a:gd name="T47" fmla="*/ 142 h 1410"/>
                  <a:gd name="T48" fmla="*/ 253 w 509"/>
                  <a:gd name="T49" fmla="*/ 39 h 1410"/>
                  <a:gd name="T50" fmla="*/ 264 w 509"/>
                  <a:gd name="T51" fmla="*/ 154 h 1410"/>
                  <a:gd name="T52" fmla="*/ 273 w 509"/>
                  <a:gd name="T53" fmla="*/ 77 h 1410"/>
                  <a:gd name="T54" fmla="*/ 284 w 509"/>
                  <a:gd name="T55" fmla="*/ 142 h 1410"/>
                  <a:gd name="T56" fmla="*/ 295 w 509"/>
                  <a:gd name="T57" fmla="*/ 167 h 1410"/>
                  <a:gd name="T58" fmla="*/ 304 w 509"/>
                  <a:gd name="T59" fmla="*/ 154 h 1410"/>
                  <a:gd name="T60" fmla="*/ 315 w 509"/>
                  <a:gd name="T61" fmla="*/ 129 h 1410"/>
                  <a:gd name="T62" fmla="*/ 326 w 509"/>
                  <a:gd name="T63" fmla="*/ 102 h 1410"/>
                  <a:gd name="T64" fmla="*/ 337 w 509"/>
                  <a:gd name="T65" fmla="*/ 154 h 1410"/>
                  <a:gd name="T66" fmla="*/ 346 w 509"/>
                  <a:gd name="T67" fmla="*/ 116 h 1410"/>
                  <a:gd name="T68" fmla="*/ 357 w 509"/>
                  <a:gd name="T69" fmla="*/ 167 h 1410"/>
                  <a:gd name="T70" fmla="*/ 368 w 509"/>
                  <a:gd name="T71" fmla="*/ 142 h 1410"/>
                  <a:gd name="T72" fmla="*/ 379 w 509"/>
                  <a:gd name="T73" fmla="*/ 64 h 1410"/>
                  <a:gd name="T74" fmla="*/ 388 w 509"/>
                  <a:gd name="T75" fmla="*/ 129 h 1410"/>
                  <a:gd name="T76" fmla="*/ 399 w 509"/>
                  <a:gd name="T77" fmla="*/ 129 h 1410"/>
                  <a:gd name="T78" fmla="*/ 410 w 509"/>
                  <a:gd name="T79" fmla="*/ 116 h 1410"/>
                  <a:gd name="T80" fmla="*/ 421 w 509"/>
                  <a:gd name="T81" fmla="*/ 39 h 1410"/>
                  <a:gd name="T82" fmla="*/ 431 w 509"/>
                  <a:gd name="T83" fmla="*/ 129 h 1410"/>
                  <a:gd name="T84" fmla="*/ 442 w 509"/>
                  <a:gd name="T85" fmla="*/ 90 h 1410"/>
                  <a:gd name="T86" fmla="*/ 453 w 509"/>
                  <a:gd name="T87" fmla="*/ 90 h 1410"/>
                  <a:gd name="T88" fmla="*/ 462 w 509"/>
                  <a:gd name="T89" fmla="*/ 27 h 1410"/>
                  <a:gd name="T90" fmla="*/ 473 w 509"/>
                  <a:gd name="T91" fmla="*/ 116 h 1410"/>
                  <a:gd name="T92" fmla="*/ 484 w 509"/>
                  <a:gd name="T93" fmla="*/ 52 h 1410"/>
                  <a:gd name="T94" fmla="*/ 495 w 509"/>
                  <a:gd name="T95" fmla="*/ 102 h 1410"/>
                  <a:gd name="T96" fmla="*/ 504 w 509"/>
                  <a:gd name="T97" fmla="*/ 77 h 1410"/>
                  <a:gd name="T98" fmla="*/ 509 w 509"/>
                  <a:gd name="T99" fmla="*/ 1410 h 1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09" h="1410">
                    <a:moveTo>
                      <a:pt x="17" y="1410"/>
                    </a:moveTo>
                    <a:lnTo>
                      <a:pt x="0" y="411"/>
                    </a:lnTo>
                    <a:lnTo>
                      <a:pt x="6" y="423"/>
                    </a:lnTo>
                    <a:lnTo>
                      <a:pt x="11" y="411"/>
                    </a:lnTo>
                    <a:lnTo>
                      <a:pt x="17" y="423"/>
                    </a:lnTo>
                    <a:lnTo>
                      <a:pt x="22" y="448"/>
                    </a:lnTo>
                    <a:lnTo>
                      <a:pt x="28" y="436"/>
                    </a:lnTo>
                    <a:lnTo>
                      <a:pt x="33" y="423"/>
                    </a:lnTo>
                    <a:lnTo>
                      <a:pt x="37" y="411"/>
                    </a:lnTo>
                    <a:lnTo>
                      <a:pt x="42" y="371"/>
                    </a:lnTo>
                    <a:lnTo>
                      <a:pt x="48" y="359"/>
                    </a:lnTo>
                    <a:lnTo>
                      <a:pt x="53" y="308"/>
                    </a:lnTo>
                    <a:lnTo>
                      <a:pt x="59" y="192"/>
                    </a:lnTo>
                    <a:lnTo>
                      <a:pt x="64" y="154"/>
                    </a:lnTo>
                    <a:lnTo>
                      <a:pt x="70" y="167"/>
                    </a:lnTo>
                    <a:lnTo>
                      <a:pt x="73" y="142"/>
                    </a:lnTo>
                    <a:lnTo>
                      <a:pt x="79" y="167"/>
                    </a:lnTo>
                    <a:lnTo>
                      <a:pt x="84" y="167"/>
                    </a:lnTo>
                    <a:lnTo>
                      <a:pt x="90" y="179"/>
                    </a:lnTo>
                    <a:lnTo>
                      <a:pt x="95" y="179"/>
                    </a:lnTo>
                    <a:lnTo>
                      <a:pt x="101" y="192"/>
                    </a:lnTo>
                    <a:lnTo>
                      <a:pt x="106" y="179"/>
                    </a:lnTo>
                    <a:lnTo>
                      <a:pt x="112" y="142"/>
                    </a:lnTo>
                    <a:lnTo>
                      <a:pt x="116" y="129"/>
                    </a:lnTo>
                    <a:lnTo>
                      <a:pt x="121" y="129"/>
                    </a:lnTo>
                    <a:lnTo>
                      <a:pt x="127" y="116"/>
                    </a:lnTo>
                    <a:lnTo>
                      <a:pt x="132" y="90"/>
                    </a:lnTo>
                    <a:lnTo>
                      <a:pt x="138" y="90"/>
                    </a:lnTo>
                    <a:lnTo>
                      <a:pt x="143" y="167"/>
                    </a:lnTo>
                    <a:lnTo>
                      <a:pt x="149" y="154"/>
                    </a:lnTo>
                    <a:lnTo>
                      <a:pt x="152" y="116"/>
                    </a:lnTo>
                    <a:lnTo>
                      <a:pt x="158" y="129"/>
                    </a:lnTo>
                    <a:lnTo>
                      <a:pt x="163" y="142"/>
                    </a:lnTo>
                    <a:lnTo>
                      <a:pt x="169" y="142"/>
                    </a:lnTo>
                    <a:lnTo>
                      <a:pt x="174" y="64"/>
                    </a:lnTo>
                    <a:lnTo>
                      <a:pt x="180" y="77"/>
                    </a:lnTo>
                    <a:lnTo>
                      <a:pt x="185" y="129"/>
                    </a:lnTo>
                    <a:lnTo>
                      <a:pt x="189" y="90"/>
                    </a:lnTo>
                    <a:lnTo>
                      <a:pt x="194" y="116"/>
                    </a:lnTo>
                    <a:lnTo>
                      <a:pt x="200" y="116"/>
                    </a:lnTo>
                    <a:lnTo>
                      <a:pt x="205" y="116"/>
                    </a:lnTo>
                    <a:lnTo>
                      <a:pt x="211" y="129"/>
                    </a:lnTo>
                    <a:lnTo>
                      <a:pt x="216" y="129"/>
                    </a:lnTo>
                    <a:lnTo>
                      <a:pt x="222" y="142"/>
                    </a:lnTo>
                    <a:lnTo>
                      <a:pt x="227" y="39"/>
                    </a:lnTo>
                    <a:lnTo>
                      <a:pt x="231" y="0"/>
                    </a:lnTo>
                    <a:lnTo>
                      <a:pt x="236" y="102"/>
                    </a:lnTo>
                    <a:lnTo>
                      <a:pt x="242" y="142"/>
                    </a:lnTo>
                    <a:lnTo>
                      <a:pt x="247" y="64"/>
                    </a:lnTo>
                    <a:lnTo>
                      <a:pt x="253" y="39"/>
                    </a:lnTo>
                    <a:lnTo>
                      <a:pt x="258" y="102"/>
                    </a:lnTo>
                    <a:lnTo>
                      <a:pt x="264" y="154"/>
                    </a:lnTo>
                    <a:lnTo>
                      <a:pt x="268" y="116"/>
                    </a:lnTo>
                    <a:lnTo>
                      <a:pt x="273" y="77"/>
                    </a:lnTo>
                    <a:lnTo>
                      <a:pt x="279" y="64"/>
                    </a:lnTo>
                    <a:lnTo>
                      <a:pt x="284" y="142"/>
                    </a:lnTo>
                    <a:lnTo>
                      <a:pt x="290" y="167"/>
                    </a:lnTo>
                    <a:lnTo>
                      <a:pt x="295" y="167"/>
                    </a:lnTo>
                    <a:lnTo>
                      <a:pt x="301" y="179"/>
                    </a:lnTo>
                    <a:lnTo>
                      <a:pt x="304" y="154"/>
                    </a:lnTo>
                    <a:lnTo>
                      <a:pt x="310" y="116"/>
                    </a:lnTo>
                    <a:lnTo>
                      <a:pt x="315" y="129"/>
                    </a:lnTo>
                    <a:lnTo>
                      <a:pt x="321" y="116"/>
                    </a:lnTo>
                    <a:lnTo>
                      <a:pt x="326" y="102"/>
                    </a:lnTo>
                    <a:lnTo>
                      <a:pt x="332" y="116"/>
                    </a:lnTo>
                    <a:lnTo>
                      <a:pt x="337" y="154"/>
                    </a:lnTo>
                    <a:lnTo>
                      <a:pt x="343" y="129"/>
                    </a:lnTo>
                    <a:lnTo>
                      <a:pt x="346" y="116"/>
                    </a:lnTo>
                    <a:lnTo>
                      <a:pt x="352" y="167"/>
                    </a:lnTo>
                    <a:lnTo>
                      <a:pt x="357" y="167"/>
                    </a:lnTo>
                    <a:lnTo>
                      <a:pt x="363" y="142"/>
                    </a:lnTo>
                    <a:lnTo>
                      <a:pt x="368" y="142"/>
                    </a:lnTo>
                    <a:lnTo>
                      <a:pt x="374" y="64"/>
                    </a:lnTo>
                    <a:lnTo>
                      <a:pt x="379" y="64"/>
                    </a:lnTo>
                    <a:lnTo>
                      <a:pt x="383" y="129"/>
                    </a:lnTo>
                    <a:lnTo>
                      <a:pt x="388" y="129"/>
                    </a:lnTo>
                    <a:lnTo>
                      <a:pt x="394" y="116"/>
                    </a:lnTo>
                    <a:lnTo>
                      <a:pt x="399" y="129"/>
                    </a:lnTo>
                    <a:lnTo>
                      <a:pt x="405" y="116"/>
                    </a:lnTo>
                    <a:lnTo>
                      <a:pt x="410" y="116"/>
                    </a:lnTo>
                    <a:lnTo>
                      <a:pt x="416" y="64"/>
                    </a:lnTo>
                    <a:lnTo>
                      <a:pt x="421" y="39"/>
                    </a:lnTo>
                    <a:lnTo>
                      <a:pt x="425" y="129"/>
                    </a:lnTo>
                    <a:lnTo>
                      <a:pt x="431" y="129"/>
                    </a:lnTo>
                    <a:lnTo>
                      <a:pt x="436" y="102"/>
                    </a:lnTo>
                    <a:lnTo>
                      <a:pt x="442" y="90"/>
                    </a:lnTo>
                    <a:lnTo>
                      <a:pt x="447" y="77"/>
                    </a:lnTo>
                    <a:lnTo>
                      <a:pt x="453" y="90"/>
                    </a:lnTo>
                    <a:lnTo>
                      <a:pt x="458" y="52"/>
                    </a:lnTo>
                    <a:lnTo>
                      <a:pt x="462" y="27"/>
                    </a:lnTo>
                    <a:lnTo>
                      <a:pt x="467" y="64"/>
                    </a:lnTo>
                    <a:lnTo>
                      <a:pt x="473" y="116"/>
                    </a:lnTo>
                    <a:lnTo>
                      <a:pt x="478" y="77"/>
                    </a:lnTo>
                    <a:lnTo>
                      <a:pt x="484" y="52"/>
                    </a:lnTo>
                    <a:lnTo>
                      <a:pt x="489" y="102"/>
                    </a:lnTo>
                    <a:lnTo>
                      <a:pt x="495" y="102"/>
                    </a:lnTo>
                    <a:lnTo>
                      <a:pt x="498" y="116"/>
                    </a:lnTo>
                    <a:lnTo>
                      <a:pt x="504" y="77"/>
                    </a:lnTo>
                    <a:lnTo>
                      <a:pt x="509" y="90"/>
                    </a:lnTo>
                    <a:lnTo>
                      <a:pt x="509" y="1410"/>
                    </a:lnTo>
                    <a:lnTo>
                      <a:pt x="17" y="1410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59" name="Freeform 139"/>
              <p:cNvSpPr>
                <a:spLocks/>
              </p:cNvSpPr>
              <p:nvPr/>
            </p:nvSpPr>
            <p:spPr bwMode="auto">
              <a:xfrm>
                <a:off x="3448" y="2307"/>
                <a:ext cx="507" cy="723"/>
              </a:xfrm>
              <a:custGeom>
                <a:avLst/>
                <a:gdLst>
                  <a:gd name="T0" fmla="*/ 0 w 507"/>
                  <a:gd name="T1" fmla="*/ 140 h 1448"/>
                  <a:gd name="T2" fmla="*/ 9 w 507"/>
                  <a:gd name="T3" fmla="*/ 115 h 1448"/>
                  <a:gd name="T4" fmla="*/ 20 w 507"/>
                  <a:gd name="T5" fmla="*/ 140 h 1448"/>
                  <a:gd name="T6" fmla="*/ 31 w 507"/>
                  <a:gd name="T7" fmla="*/ 128 h 1448"/>
                  <a:gd name="T8" fmla="*/ 42 w 507"/>
                  <a:gd name="T9" fmla="*/ 90 h 1448"/>
                  <a:gd name="T10" fmla="*/ 51 w 507"/>
                  <a:gd name="T11" fmla="*/ 154 h 1448"/>
                  <a:gd name="T12" fmla="*/ 62 w 507"/>
                  <a:gd name="T13" fmla="*/ 154 h 1448"/>
                  <a:gd name="T14" fmla="*/ 73 w 507"/>
                  <a:gd name="T15" fmla="*/ 115 h 1448"/>
                  <a:gd name="T16" fmla="*/ 82 w 507"/>
                  <a:gd name="T17" fmla="*/ 77 h 1448"/>
                  <a:gd name="T18" fmla="*/ 93 w 507"/>
                  <a:gd name="T19" fmla="*/ 128 h 1448"/>
                  <a:gd name="T20" fmla="*/ 104 w 507"/>
                  <a:gd name="T21" fmla="*/ 180 h 1448"/>
                  <a:gd name="T22" fmla="*/ 115 w 507"/>
                  <a:gd name="T23" fmla="*/ 90 h 1448"/>
                  <a:gd name="T24" fmla="*/ 124 w 507"/>
                  <a:gd name="T25" fmla="*/ 140 h 1448"/>
                  <a:gd name="T26" fmla="*/ 135 w 507"/>
                  <a:gd name="T27" fmla="*/ 128 h 1448"/>
                  <a:gd name="T28" fmla="*/ 146 w 507"/>
                  <a:gd name="T29" fmla="*/ 65 h 1448"/>
                  <a:gd name="T30" fmla="*/ 157 w 507"/>
                  <a:gd name="T31" fmla="*/ 77 h 1448"/>
                  <a:gd name="T32" fmla="*/ 166 w 507"/>
                  <a:gd name="T33" fmla="*/ 167 h 1448"/>
                  <a:gd name="T34" fmla="*/ 177 w 507"/>
                  <a:gd name="T35" fmla="*/ 115 h 1448"/>
                  <a:gd name="T36" fmla="*/ 188 w 507"/>
                  <a:gd name="T37" fmla="*/ 65 h 1448"/>
                  <a:gd name="T38" fmla="*/ 198 w 507"/>
                  <a:gd name="T39" fmla="*/ 90 h 1448"/>
                  <a:gd name="T40" fmla="*/ 209 w 507"/>
                  <a:gd name="T41" fmla="*/ 269 h 1448"/>
                  <a:gd name="T42" fmla="*/ 220 w 507"/>
                  <a:gd name="T43" fmla="*/ 294 h 1448"/>
                  <a:gd name="T44" fmla="*/ 231 w 507"/>
                  <a:gd name="T45" fmla="*/ 384 h 1448"/>
                  <a:gd name="T46" fmla="*/ 240 w 507"/>
                  <a:gd name="T47" fmla="*/ 424 h 1448"/>
                  <a:gd name="T48" fmla="*/ 251 w 507"/>
                  <a:gd name="T49" fmla="*/ 449 h 1448"/>
                  <a:gd name="T50" fmla="*/ 262 w 507"/>
                  <a:gd name="T51" fmla="*/ 449 h 1448"/>
                  <a:gd name="T52" fmla="*/ 273 w 507"/>
                  <a:gd name="T53" fmla="*/ 474 h 1448"/>
                  <a:gd name="T54" fmla="*/ 282 w 507"/>
                  <a:gd name="T55" fmla="*/ 474 h 1448"/>
                  <a:gd name="T56" fmla="*/ 293 w 507"/>
                  <a:gd name="T57" fmla="*/ 461 h 1448"/>
                  <a:gd name="T58" fmla="*/ 304 w 507"/>
                  <a:gd name="T59" fmla="*/ 486 h 1448"/>
                  <a:gd name="T60" fmla="*/ 313 w 507"/>
                  <a:gd name="T61" fmla="*/ 513 h 1448"/>
                  <a:gd name="T62" fmla="*/ 324 w 507"/>
                  <a:gd name="T63" fmla="*/ 499 h 1448"/>
                  <a:gd name="T64" fmla="*/ 335 w 507"/>
                  <a:gd name="T65" fmla="*/ 513 h 1448"/>
                  <a:gd name="T66" fmla="*/ 346 w 507"/>
                  <a:gd name="T67" fmla="*/ 513 h 1448"/>
                  <a:gd name="T68" fmla="*/ 355 w 507"/>
                  <a:gd name="T69" fmla="*/ 499 h 1448"/>
                  <a:gd name="T70" fmla="*/ 366 w 507"/>
                  <a:gd name="T71" fmla="*/ 526 h 1448"/>
                  <a:gd name="T72" fmla="*/ 377 w 507"/>
                  <a:gd name="T73" fmla="*/ 499 h 1448"/>
                  <a:gd name="T74" fmla="*/ 388 w 507"/>
                  <a:gd name="T75" fmla="*/ 526 h 1448"/>
                  <a:gd name="T76" fmla="*/ 397 w 507"/>
                  <a:gd name="T77" fmla="*/ 551 h 1448"/>
                  <a:gd name="T78" fmla="*/ 408 w 507"/>
                  <a:gd name="T79" fmla="*/ 538 h 1448"/>
                  <a:gd name="T80" fmla="*/ 419 w 507"/>
                  <a:gd name="T81" fmla="*/ 538 h 1448"/>
                  <a:gd name="T82" fmla="*/ 430 w 507"/>
                  <a:gd name="T83" fmla="*/ 526 h 1448"/>
                  <a:gd name="T84" fmla="*/ 439 w 507"/>
                  <a:gd name="T85" fmla="*/ 538 h 1448"/>
                  <a:gd name="T86" fmla="*/ 450 w 507"/>
                  <a:gd name="T87" fmla="*/ 551 h 1448"/>
                  <a:gd name="T88" fmla="*/ 461 w 507"/>
                  <a:gd name="T89" fmla="*/ 551 h 1448"/>
                  <a:gd name="T90" fmla="*/ 470 w 507"/>
                  <a:gd name="T91" fmla="*/ 576 h 1448"/>
                  <a:gd name="T92" fmla="*/ 481 w 507"/>
                  <a:gd name="T93" fmla="*/ 576 h 1448"/>
                  <a:gd name="T94" fmla="*/ 492 w 507"/>
                  <a:gd name="T95" fmla="*/ 563 h 1448"/>
                  <a:gd name="T96" fmla="*/ 503 w 507"/>
                  <a:gd name="T97" fmla="*/ 538 h 1448"/>
                  <a:gd name="T98" fmla="*/ 507 w 507"/>
                  <a:gd name="T99" fmla="*/ 1448 h 1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07" h="1448">
                    <a:moveTo>
                      <a:pt x="14" y="1448"/>
                    </a:moveTo>
                    <a:lnTo>
                      <a:pt x="0" y="140"/>
                    </a:lnTo>
                    <a:lnTo>
                      <a:pt x="3" y="154"/>
                    </a:lnTo>
                    <a:lnTo>
                      <a:pt x="9" y="115"/>
                    </a:lnTo>
                    <a:lnTo>
                      <a:pt x="14" y="128"/>
                    </a:lnTo>
                    <a:lnTo>
                      <a:pt x="20" y="140"/>
                    </a:lnTo>
                    <a:lnTo>
                      <a:pt x="25" y="140"/>
                    </a:lnTo>
                    <a:lnTo>
                      <a:pt x="31" y="128"/>
                    </a:lnTo>
                    <a:lnTo>
                      <a:pt x="36" y="115"/>
                    </a:lnTo>
                    <a:lnTo>
                      <a:pt x="42" y="90"/>
                    </a:lnTo>
                    <a:lnTo>
                      <a:pt x="46" y="115"/>
                    </a:lnTo>
                    <a:lnTo>
                      <a:pt x="51" y="154"/>
                    </a:lnTo>
                    <a:lnTo>
                      <a:pt x="57" y="167"/>
                    </a:lnTo>
                    <a:lnTo>
                      <a:pt x="62" y="154"/>
                    </a:lnTo>
                    <a:lnTo>
                      <a:pt x="68" y="154"/>
                    </a:lnTo>
                    <a:lnTo>
                      <a:pt x="73" y="115"/>
                    </a:lnTo>
                    <a:lnTo>
                      <a:pt x="78" y="65"/>
                    </a:lnTo>
                    <a:lnTo>
                      <a:pt x="82" y="77"/>
                    </a:lnTo>
                    <a:lnTo>
                      <a:pt x="88" y="128"/>
                    </a:lnTo>
                    <a:lnTo>
                      <a:pt x="93" y="128"/>
                    </a:lnTo>
                    <a:lnTo>
                      <a:pt x="99" y="167"/>
                    </a:lnTo>
                    <a:lnTo>
                      <a:pt x="104" y="180"/>
                    </a:lnTo>
                    <a:lnTo>
                      <a:pt x="110" y="128"/>
                    </a:lnTo>
                    <a:lnTo>
                      <a:pt x="115" y="90"/>
                    </a:lnTo>
                    <a:lnTo>
                      <a:pt x="121" y="140"/>
                    </a:lnTo>
                    <a:lnTo>
                      <a:pt x="124" y="140"/>
                    </a:lnTo>
                    <a:lnTo>
                      <a:pt x="130" y="115"/>
                    </a:lnTo>
                    <a:lnTo>
                      <a:pt x="135" y="128"/>
                    </a:lnTo>
                    <a:lnTo>
                      <a:pt x="141" y="140"/>
                    </a:lnTo>
                    <a:lnTo>
                      <a:pt x="146" y="65"/>
                    </a:lnTo>
                    <a:lnTo>
                      <a:pt x="152" y="0"/>
                    </a:lnTo>
                    <a:lnTo>
                      <a:pt x="157" y="77"/>
                    </a:lnTo>
                    <a:lnTo>
                      <a:pt x="161" y="154"/>
                    </a:lnTo>
                    <a:lnTo>
                      <a:pt x="166" y="167"/>
                    </a:lnTo>
                    <a:lnTo>
                      <a:pt x="172" y="128"/>
                    </a:lnTo>
                    <a:lnTo>
                      <a:pt x="177" y="115"/>
                    </a:lnTo>
                    <a:lnTo>
                      <a:pt x="183" y="65"/>
                    </a:lnTo>
                    <a:lnTo>
                      <a:pt x="188" y="65"/>
                    </a:lnTo>
                    <a:lnTo>
                      <a:pt x="194" y="90"/>
                    </a:lnTo>
                    <a:lnTo>
                      <a:pt x="198" y="90"/>
                    </a:lnTo>
                    <a:lnTo>
                      <a:pt x="203" y="192"/>
                    </a:lnTo>
                    <a:lnTo>
                      <a:pt x="209" y="269"/>
                    </a:lnTo>
                    <a:lnTo>
                      <a:pt x="214" y="269"/>
                    </a:lnTo>
                    <a:lnTo>
                      <a:pt x="220" y="294"/>
                    </a:lnTo>
                    <a:lnTo>
                      <a:pt x="225" y="359"/>
                    </a:lnTo>
                    <a:lnTo>
                      <a:pt x="231" y="384"/>
                    </a:lnTo>
                    <a:lnTo>
                      <a:pt x="236" y="397"/>
                    </a:lnTo>
                    <a:lnTo>
                      <a:pt x="240" y="424"/>
                    </a:lnTo>
                    <a:lnTo>
                      <a:pt x="245" y="436"/>
                    </a:lnTo>
                    <a:lnTo>
                      <a:pt x="251" y="449"/>
                    </a:lnTo>
                    <a:lnTo>
                      <a:pt x="256" y="461"/>
                    </a:lnTo>
                    <a:lnTo>
                      <a:pt x="262" y="449"/>
                    </a:lnTo>
                    <a:lnTo>
                      <a:pt x="267" y="449"/>
                    </a:lnTo>
                    <a:lnTo>
                      <a:pt x="273" y="474"/>
                    </a:lnTo>
                    <a:lnTo>
                      <a:pt x="276" y="474"/>
                    </a:lnTo>
                    <a:lnTo>
                      <a:pt x="282" y="474"/>
                    </a:lnTo>
                    <a:lnTo>
                      <a:pt x="287" y="461"/>
                    </a:lnTo>
                    <a:lnTo>
                      <a:pt x="293" y="461"/>
                    </a:lnTo>
                    <a:lnTo>
                      <a:pt x="298" y="474"/>
                    </a:lnTo>
                    <a:lnTo>
                      <a:pt x="304" y="486"/>
                    </a:lnTo>
                    <a:lnTo>
                      <a:pt x="309" y="513"/>
                    </a:lnTo>
                    <a:lnTo>
                      <a:pt x="313" y="513"/>
                    </a:lnTo>
                    <a:lnTo>
                      <a:pt x="318" y="513"/>
                    </a:lnTo>
                    <a:lnTo>
                      <a:pt x="324" y="499"/>
                    </a:lnTo>
                    <a:lnTo>
                      <a:pt x="329" y="499"/>
                    </a:lnTo>
                    <a:lnTo>
                      <a:pt x="335" y="513"/>
                    </a:lnTo>
                    <a:lnTo>
                      <a:pt x="340" y="526"/>
                    </a:lnTo>
                    <a:lnTo>
                      <a:pt x="346" y="513"/>
                    </a:lnTo>
                    <a:lnTo>
                      <a:pt x="351" y="499"/>
                    </a:lnTo>
                    <a:lnTo>
                      <a:pt x="355" y="499"/>
                    </a:lnTo>
                    <a:lnTo>
                      <a:pt x="361" y="513"/>
                    </a:lnTo>
                    <a:lnTo>
                      <a:pt x="366" y="526"/>
                    </a:lnTo>
                    <a:lnTo>
                      <a:pt x="372" y="499"/>
                    </a:lnTo>
                    <a:lnTo>
                      <a:pt x="377" y="499"/>
                    </a:lnTo>
                    <a:lnTo>
                      <a:pt x="383" y="526"/>
                    </a:lnTo>
                    <a:lnTo>
                      <a:pt x="388" y="526"/>
                    </a:lnTo>
                    <a:lnTo>
                      <a:pt x="392" y="538"/>
                    </a:lnTo>
                    <a:lnTo>
                      <a:pt x="397" y="551"/>
                    </a:lnTo>
                    <a:lnTo>
                      <a:pt x="403" y="563"/>
                    </a:lnTo>
                    <a:lnTo>
                      <a:pt x="408" y="538"/>
                    </a:lnTo>
                    <a:lnTo>
                      <a:pt x="414" y="538"/>
                    </a:lnTo>
                    <a:lnTo>
                      <a:pt x="419" y="538"/>
                    </a:lnTo>
                    <a:lnTo>
                      <a:pt x="425" y="526"/>
                    </a:lnTo>
                    <a:lnTo>
                      <a:pt x="430" y="526"/>
                    </a:lnTo>
                    <a:lnTo>
                      <a:pt x="434" y="526"/>
                    </a:lnTo>
                    <a:lnTo>
                      <a:pt x="439" y="538"/>
                    </a:lnTo>
                    <a:lnTo>
                      <a:pt x="445" y="551"/>
                    </a:lnTo>
                    <a:lnTo>
                      <a:pt x="450" y="551"/>
                    </a:lnTo>
                    <a:lnTo>
                      <a:pt x="456" y="551"/>
                    </a:lnTo>
                    <a:lnTo>
                      <a:pt x="461" y="551"/>
                    </a:lnTo>
                    <a:lnTo>
                      <a:pt x="467" y="563"/>
                    </a:lnTo>
                    <a:lnTo>
                      <a:pt x="470" y="576"/>
                    </a:lnTo>
                    <a:lnTo>
                      <a:pt x="476" y="576"/>
                    </a:lnTo>
                    <a:lnTo>
                      <a:pt x="481" y="576"/>
                    </a:lnTo>
                    <a:lnTo>
                      <a:pt x="487" y="563"/>
                    </a:lnTo>
                    <a:lnTo>
                      <a:pt x="492" y="563"/>
                    </a:lnTo>
                    <a:lnTo>
                      <a:pt x="498" y="551"/>
                    </a:lnTo>
                    <a:lnTo>
                      <a:pt x="503" y="538"/>
                    </a:lnTo>
                    <a:lnTo>
                      <a:pt x="507" y="538"/>
                    </a:lnTo>
                    <a:lnTo>
                      <a:pt x="507" y="1448"/>
                    </a:lnTo>
                    <a:lnTo>
                      <a:pt x="14" y="1448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0" name="Freeform 140"/>
              <p:cNvSpPr>
                <a:spLocks/>
              </p:cNvSpPr>
              <p:nvPr/>
            </p:nvSpPr>
            <p:spPr bwMode="auto">
              <a:xfrm>
                <a:off x="3940" y="2576"/>
                <a:ext cx="510" cy="454"/>
              </a:xfrm>
              <a:custGeom>
                <a:avLst/>
                <a:gdLst>
                  <a:gd name="T0" fmla="*/ 0 w 510"/>
                  <a:gd name="T1" fmla="*/ 25 h 910"/>
                  <a:gd name="T2" fmla="*/ 11 w 510"/>
                  <a:gd name="T3" fmla="*/ 0 h 910"/>
                  <a:gd name="T4" fmla="*/ 21 w 510"/>
                  <a:gd name="T5" fmla="*/ 13 h 910"/>
                  <a:gd name="T6" fmla="*/ 32 w 510"/>
                  <a:gd name="T7" fmla="*/ 25 h 910"/>
                  <a:gd name="T8" fmla="*/ 43 w 510"/>
                  <a:gd name="T9" fmla="*/ 51 h 910"/>
                  <a:gd name="T10" fmla="*/ 54 w 510"/>
                  <a:gd name="T11" fmla="*/ 65 h 910"/>
                  <a:gd name="T12" fmla="*/ 63 w 510"/>
                  <a:gd name="T13" fmla="*/ 90 h 910"/>
                  <a:gd name="T14" fmla="*/ 74 w 510"/>
                  <a:gd name="T15" fmla="*/ 77 h 910"/>
                  <a:gd name="T16" fmla="*/ 85 w 510"/>
                  <a:gd name="T17" fmla="*/ 38 h 910"/>
                  <a:gd name="T18" fmla="*/ 94 w 510"/>
                  <a:gd name="T19" fmla="*/ 25 h 910"/>
                  <a:gd name="T20" fmla="*/ 105 w 510"/>
                  <a:gd name="T21" fmla="*/ 38 h 910"/>
                  <a:gd name="T22" fmla="*/ 116 w 510"/>
                  <a:gd name="T23" fmla="*/ 51 h 910"/>
                  <a:gd name="T24" fmla="*/ 127 w 510"/>
                  <a:gd name="T25" fmla="*/ 90 h 910"/>
                  <a:gd name="T26" fmla="*/ 136 w 510"/>
                  <a:gd name="T27" fmla="*/ 90 h 910"/>
                  <a:gd name="T28" fmla="*/ 147 w 510"/>
                  <a:gd name="T29" fmla="*/ 77 h 910"/>
                  <a:gd name="T30" fmla="*/ 158 w 510"/>
                  <a:gd name="T31" fmla="*/ 38 h 910"/>
                  <a:gd name="T32" fmla="*/ 169 w 510"/>
                  <a:gd name="T33" fmla="*/ 38 h 910"/>
                  <a:gd name="T34" fmla="*/ 178 w 510"/>
                  <a:gd name="T35" fmla="*/ 51 h 910"/>
                  <a:gd name="T36" fmla="*/ 189 w 510"/>
                  <a:gd name="T37" fmla="*/ 65 h 910"/>
                  <a:gd name="T38" fmla="*/ 200 w 510"/>
                  <a:gd name="T39" fmla="*/ 90 h 910"/>
                  <a:gd name="T40" fmla="*/ 209 w 510"/>
                  <a:gd name="T41" fmla="*/ 51 h 910"/>
                  <a:gd name="T42" fmla="*/ 220 w 510"/>
                  <a:gd name="T43" fmla="*/ 90 h 910"/>
                  <a:gd name="T44" fmla="*/ 231 w 510"/>
                  <a:gd name="T45" fmla="*/ 65 h 910"/>
                  <a:gd name="T46" fmla="*/ 242 w 510"/>
                  <a:gd name="T47" fmla="*/ 65 h 910"/>
                  <a:gd name="T48" fmla="*/ 251 w 510"/>
                  <a:gd name="T49" fmla="*/ 65 h 910"/>
                  <a:gd name="T50" fmla="*/ 262 w 510"/>
                  <a:gd name="T51" fmla="*/ 103 h 910"/>
                  <a:gd name="T52" fmla="*/ 273 w 510"/>
                  <a:gd name="T53" fmla="*/ 115 h 910"/>
                  <a:gd name="T54" fmla="*/ 284 w 510"/>
                  <a:gd name="T55" fmla="*/ 90 h 910"/>
                  <a:gd name="T56" fmla="*/ 294 w 510"/>
                  <a:gd name="T57" fmla="*/ 77 h 910"/>
                  <a:gd name="T58" fmla="*/ 305 w 510"/>
                  <a:gd name="T59" fmla="*/ 77 h 910"/>
                  <a:gd name="T60" fmla="*/ 316 w 510"/>
                  <a:gd name="T61" fmla="*/ 115 h 910"/>
                  <a:gd name="T62" fmla="*/ 325 w 510"/>
                  <a:gd name="T63" fmla="*/ 140 h 910"/>
                  <a:gd name="T64" fmla="*/ 336 w 510"/>
                  <a:gd name="T65" fmla="*/ 128 h 910"/>
                  <a:gd name="T66" fmla="*/ 347 w 510"/>
                  <a:gd name="T67" fmla="*/ 103 h 910"/>
                  <a:gd name="T68" fmla="*/ 358 w 510"/>
                  <a:gd name="T69" fmla="*/ 77 h 910"/>
                  <a:gd name="T70" fmla="*/ 367 w 510"/>
                  <a:gd name="T71" fmla="*/ 90 h 910"/>
                  <a:gd name="T72" fmla="*/ 378 w 510"/>
                  <a:gd name="T73" fmla="*/ 115 h 910"/>
                  <a:gd name="T74" fmla="*/ 389 w 510"/>
                  <a:gd name="T75" fmla="*/ 128 h 910"/>
                  <a:gd name="T76" fmla="*/ 400 w 510"/>
                  <a:gd name="T77" fmla="*/ 128 h 910"/>
                  <a:gd name="T78" fmla="*/ 409 w 510"/>
                  <a:gd name="T79" fmla="*/ 103 h 910"/>
                  <a:gd name="T80" fmla="*/ 420 w 510"/>
                  <a:gd name="T81" fmla="*/ 90 h 910"/>
                  <a:gd name="T82" fmla="*/ 431 w 510"/>
                  <a:gd name="T83" fmla="*/ 90 h 910"/>
                  <a:gd name="T84" fmla="*/ 442 w 510"/>
                  <a:gd name="T85" fmla="*/ 140 h 910"/>
                  <a:gd name="T86" fmla="*/ 451 w 510"/>
                  <a:gd name="T87" fmla="*/ 180 h 910"/>
                  <a:gd name="T88" fmla="*/ 462 w 510"/>
                  <a:gd name="T89" fmla="*/ 910 h 910"/>
                  <a:gd name="T90" fmla="*/ 473 w 510"/>
                  <a:gd name="T91" fmla="*/ 910 h 910"/>
                  <a:gd name="T92" fmla="*/ 482 w 510"/>
                  <a:gd name="T93" fmla="*/ 910 h 910"/>
                  <a:gd name="T94" fmla="*/ 493 w 510"/>
                  <a:gd name="T95" fmla="*/ 910 h 910"/>
                  <a:gd name="T96" fmla="*/ 504 w 510"/>
                  <a:gd name="T97" fmla="*/ 910 h 910"/>
                  <a:gd name="T98" fmla="*/ 510 w 510"/>
                  <a:gd name="T99" fmla="*/ 91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10" h="910">
                    <a:moveTo>
                      <a:pt x="15" y="910"/>
                    </a:moveTo>
                    <a:lnTo>
                      <a:pt x="0" y="25"/>
                    </a:lnTo>
                    <a:lnTo>
                      <a:pt x="6" y="13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21" y="13"/>
                    </a:lnTo>
                    <a:lnTo>
                      <a:pt x="26" y="25"/>
                    </a:lnTo>
                    <a:lnTo>
                      <a:pt x="32" y="25"/>
                    </a:lnTo>
                    <a:lnTo>
                      <a:pt x="37" y="38"/>
                    </a:lnTo>
                    <a:lnTo>
                      <a:pt x="43" y="51"/>
                    </a:lnTo>
                    <a:lnTo>
                      <a:pt x="48" y="65"/>
                    </a:lnTo>
                    <a:lnTo>
                      <a:pt x="54" y="65"/>
                    </a:lnTo>
                    <a:lnTo>
                      <a:pt x="57" y="77"/>
                    </a:lnTo>
                    <a:lnTo>
                      <a:pt x="63" y="90"/>
                    </a:lnTo>
                    <a:lnTo>
                      <a:pt x="68" y="77"/>
                    </a:lnTo>
                    <a:lnTo>
                      <a:pt x="74" y="77"/>
                    </a:lnTo>
                    <a:lnTo>
                      <a:pt x="79" y="51"/>
                    </a:lnTo>
                    <a:lnTo>
                      <a:pt x="85" y="38"/>
                    </a:lnTo>
                    <a:lnTo>
                      <a:pt x="90" y="25"/>
                    </a:lnTo>
                    <a:lnTo>
                      <a:pt x="94" y="25"/>
                    </a:lnTo>
                    <a:lnTo>
                      <a:pt x="99" y="38"/>
                    </a:lnTo>
                    <a:lnTo>
                      <a:pt x="105" y="38"/>
                    </a:lnTo>
                    <a:lnTo>
                      <a:pt x="110" y="51"/>
                    </a:lnTo>
                    <a:lnTo>
                      <a:pt x="116" y="51"/>
                    </a:lnTo>
                    <a:lnTo>
                      <a:pt x="121" y="65"/>
                    </a:lnTo>
                    <a:lnTo>
                      <a:pt x="127" y="90"/>
                    </a:lnTo>
                    <a:lnTo>
                      <a:pt x="132" y="90"/>
                    </a:lnTo>
                    <a:lnTo>
                      <a:pt x="136" y="90"/>
                    </a:lnTo>
                    <a:lnTo>
                      <a:pt x="141" y="90"/>
                    </a:lnTo>
                    <a:lnTo>
                      <a:pt x="147" y="77"/>
                    </a:lnTo>
                    <a:lnTo>
                      <a:pt x="152" y="51"/>
                    </a:lnTo>
                    <a:lnTo>
                      <a:pt x="158" y="38"/>
                    </a:lnTo>
                    <a:lnTo>
                      <a:pt x="163" y="38"/>
                    </a:lnTo>
                    <a:lnTo>
                      <a:pt x="169" y="38"/>
                    </a:lnTo>
                    <a:lnTo>
                      <a:pt x="173" y="51"/>
                    </a:lnTo>
                    <a:lnTo>
                      <a:pt x="178" y="51"/>
                    </a:lnTo>
                    <a:lnTo>
                      <a:pt x="184" y="65"/>
                    </a:lnTo>
                    <a:lnTo>
                      <a:pt x="189" y="65"/>
                    </a:lnTo>
                    <a:lnTo>
                      <a:pt x="195" y="77"/>
                    </a:lnTo>
                    <a:lnTo>
                      <a:pt x="200" y="90"/>
                    </a:lnTo>
                    <a:lnTo>
                      <a:pt x="206" y="25"/>
                    </a:lnTo>
                    <a:lnTo>
                      <a:pt x="209" y="51"/>
                    </a:lnTo>
                    <a:lnTo>
                      <a:pt x="215" y="77"/>
                    </a:lnTo>
                    <a:lnTo>
                      <a:pt x="220" y="90"/>
                    </a:lnTo>
                    <a:lnTo>
                      <a:pt x="226" y="77"/>
                    </a:lnTo>
                    <a:lnTo>
                      <a:pt x="231" y="65"/>
                    </a:lnTo>
                    <a:lnTo>
                      <a:pt x="237" y="65"/>
                    </a:lnTo>
                    <a:lnTo>
                      <a:pt x="242" y="65"/>
                    </a:lnTo>
                    <a:lnTo>
                      <a:pt x="248" y="65"/>
                    </a:lnTo>
                    <a:lnTo>
                      <a:pt x="251" y="65"/>
                    </a:lnTo>
                    <a:lnTo>
                      <a:pt x="257" y="90"/>
                    </a:lnTo>
                    <a:lnTo>
                      <a:pt x="262" y="103"/>
                    </a:lnTo>
                    <a:lnTo>
                      <a:pt x="268" y="115"/>
                    </a:lnTo>
                    <a:lnTo>
                      <a:pt x="273" y="115"/>
                    </a:lnTo>
                    <a:lnTo>
                      <a:pt x="279" y="103"/>
                    </a:lnTo>
                    <a:lnTo>
                      <a:pt x="284" y="90"/>
                    </a:lnTo>
                    <a:lnTo>
                      <a:pt x="288" y="77"/>
                    </a:lnTo>
                    <a:lnTo>
                      <a:pt x="294" y="77"/>
                    </a:lnTo>
                    <a:lnTo>
                      <a:pt x="299" y="77"/>
                    </a:lnTo>
                    <a:lnTo>
                      <a:pt x="305" y="77"/>
                    </a:lnTo>
                    <a:lnTo>
                      <a:pt x="310" y="90"/>
                    </a:lnTo>
                    <a:lnTo>
                      <a:pt x="316" y="115"/>
                    </a:lnTo>
                    <a:lnTo>
                      <a:pt x="321" y="128"/>
                    </a:lnTo>
                    <a:lnTo>
                      <a:pt x="325" y="140"/>
                    </a:lnTo>
                    <a:lnTo>
                      <a:pt x="330" y="140"/>
                    </a:lnTo>
                    <a:lnTo>
                      <a:pt x="336" y="128"/>
                    </a:lnTo>
                    <a:lnTo>
                      <a:pt x="341" y="115"/>
                    </a:lnTo>
                    <a:lnTo>
                      <a:pt x="347" y="103"/>
                    </a:lnTo>
                    <a:lnTo>
                      <a:pt x="352" y="77"/>
                    </a:lnTo>
                    <a:lnTo>
                      <a:pt x="358" y="77"/>
                    </a:lnTo>
                    <a:lnTo>
                      <a:pt x="363" y="103"/>
                    </a:lnTo>
                    <a:lnTo>
                      <a:pt x="367" y="90"/>
                    </a:lnTo>
                    <a:lnTo>
                      <a:pt x="372" y="115"/>
                    </a:lnTo>
                    <a:lnTo>
                      <a:pt x="378" y="115"/>
                    </a:lnTo>
                    <a:lnTo>
                      <a:pt x="383" y="128"/>
                    </a:lnTo>
                    <a:lnTo>
                      <a:pt x="389" y="128"/>
                    </a:lnTo>
                    <a:lnTo>
                      <a:pt x="394" y="140"/>
                    </a:lnTo>
                    <a:lnTo>
                      <a:pt x="400" y="128"/>
                    </a:lnTo>
                    <a:lnTo>
                      <a:pt x="403" y="115"/>
                    </a:lnTo>
                    <a:lnTo>
                      <a:pt x="409" y="103"/>
                    </a:lnTo>
                    <a:lnTo>
                      <a:pt x="414" y="90"/>
                    </a:lnTo>
                    <a:lnTo>
                      <a:pt x="420" y="90"/>
                    </a:lnTo>
                    <a:lnTo>
                      <a:pt x="425" y="90"/>
                    </a:lnTo>
                    <a:lnTo>
                      <a:pt x="431" y="90"/>
                    </a:lnTo>
                    <a:lnTo>
                      <a:pt x="436" y="115"/>
                    </a:lnTo>
                    <a:lnTo>
                      <a:pt x="442" y="140"/>
                    </a:lnTo>
                    <a:lnTo>
                      <a:pt x="446" y="180"/>
                    </a:lnTo>
                    <a:lnTo>
                      <a:pt x="451" y="180"/>
                    </a:lnTo>
                    <a:lnTo>
                      <a:pt x="457" y="180"/>
                    </a:lnTo>
                    <a:lnTo>
                      <a:pt x="462" y="910"/>
                    </a:lnTo>
                    <a:lnTo>
                      <a:pt x="468" y="910"/>
                    </a:lnTo>
                    <a:lnTo>
                      <a:pt x="473" y="910"/>
                    </a:lnTo>
                    <a:lnTo>
                      <a:pt x="479" y="910"/>
                    </a:lnTo>
                    <a:lnTo>
                      <a:pt x="482" y="910"/>
                    </a:lnTo>
                    <a:lnTo>
                      <a:pt x="488" y="910"/>
                    </a:lnTo>
                    <a:lnTo>
                      <a:pt x="493" y="910"/>
                    </a:lnTo>
                    <a:lnTo>
                      <a:pt x="499" y="910"/>
                    </a:lnTo>
                    <a:lnTo>
                      <a:pt x="504" y="910"/>
                    </a:lnTo>
                    <a:lnTo>
                      <a:pt x="510" y="910"/>
                    </a:lnTo>
                    <a:lnTo>
                      <a:pt x="510" y="910"/>
                    </a:lnTo>
                    <a:lnTo>
                      <a:pt x="15" y="910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1" name="Freeform 141"/>
              <p:cNvSpPr>
                <a:spLocks/>
              </p:cNvSpPr>
              <p:nvPr/>
            </p:nvSpPr>
            <p:spPr bwMode="auto">
              <a:xfrm>
                <a:off x="488" y="2749"/>
                <a:ext cx="4013" cy="281"/>
              </a:xfrm>
              <a:custGeom>
                <a:avLst/>
                <a:gdLst>
                  <a:gd name="T0" fmla="*/ 3945 w 4013"/>
                  <a:gd name="T1" fmla="*/ 564 h 564"/>
                  <a:gd name="T2" fmla="*/ 3956 w 4013"/>
                  <a:gd name="T3" fmla="*/ 564 h 564"/>
                  <a:gd name="T4" fmla="*/ 3967 w 4013"/>
                  <a:gd name="T5" fmla="*/ 564 h 564"/>
                  <a:gd name="T6" fmla="*/ 3976 w 4013"/>
                  <a:gd name="T7" fmla="*/ 564 h 564"/>
                  <a:gd name="T8" fmla="*/ 3987 w 4013"/>
                  <a:gd name="T9" fmla="*/ 564 h 564"/>
                  <a:gd name="T10" fmla="*/ 3998 w 4013"/>
                  <a:gd name="T11" fmla="*/ 26 h 564"/>
                  <a:gd name="T12" fmla="*/ 4009 w 4013"/>
                  <a:gd name="T13" fmla="*/ 0 h 564"/>
                  <a:gd name="T14" fmla="*/ 4013 w 4013"/>
                  <a:gd name="T15" fmla="*/ 564 h 564"/>
                  <a:gd name="T16" fmla="*/ 0 w 4013"/>
                  <a:gd name="T17" fmla="*/ 564 h 564"/>
                  <a:gd name="T18" fmla="*/ 0 w 4013"/>
                  <a:gd name="T19" fmla="*/ 564 h 564"/>
                  <a:gd name="T20" fmla="*/ 0 w 4013"/>
                  <a:gd name="T21" fmla="*/ 564 h 564"/>
                  <a:gd name="T22" fmla="*/ 0 w 4013"/>
                  <a:gd name="T23" fmla="*/ 564 h 564"/>
                  <a:gd name="T24" fmla="*/ 0 w 4013"/>
                  <a:gd name="T25" fmla="*/ 564 h 564"/>
                  <a:gd name="T26" fmla="*/ 0 w 4013"/>
                  <a:gd name="T27" fmla="*/ 564 h 564"/>
                  <a:gd name="T28" fmla="*/ 0 w 4013"/>
                  <a:gd name="T29" fmla="*/ 564 h 564"/>
                  <a:gd name="T30" fmla="*/ 0 w 4013"/>
                  <a:gd name="T31" fmla="*/ 564 h 564"/>
                  <a:gd name="T32" fmla="*/ 0 w 4013"/>
                  <a:gd name="T33" fmla="*/ 564 h 564"/>
                  <a:gd name="T34" fmla="*/ 0 w 4013"/>
                  <a:gd name="T35" fmla="*/ 564 h 564"/>
                  <a:gd name="T36" fmla="*/ 0 w 4013"/>
                  <a:gd name="T37" fmla="*/ 564 h 564"/>
                  <a:gd name="T38" fmla="*/ 0 w 4013"/>
                  <a:gd name="T39" fmla="*/ 564 h 564"/>
                  <a:gd name="T40" fmla="*/ 0 w 4013"/>
                  <a:gd name="T41" fmla="*/ 564 h 564"/>
                  <a:gd name="T42" fmla="*/ 0 w 4013"/>
                  <a:gd name="T43" fmla="*/ 564 h 564"/>
                  <a:gd name="T44" fmla="*/ 0 w 4013"/>
                  <a:gd name="T45" fmla="*/ 564 h 564"/>
                  <a:gd name="T46" fmla="*/ 0 w 4013"/>
                  <a:gd name="T47" fmla="*/ 564 h 564"/>
                  <a:gd name="T48" fmla="*/ 0 w 4013"/>
                  <a:gd name="T49" fmla="*/ 564 h 564"/>
                  <a:gd name="T50" fmla="*/ 0 w 4013"/>
                  <a:gd name="T51" fmla="*/ 564 h 564"/>
                  <a:gd name="T52" fmla="*/ 0 w 4013"/>
                  <a:gd name="T53" fmla="*/ 564 h 564"/>
                  <a:gd name="T54" fmla="*/ 0 w 4013"/>
                  <a:gd name="T55" fmla="*/ 564 h 564"/>
                  <a:gd name="T56" fmla="*/ 0 w 4013"/>
                  <a:gd name="T57" fmla="*/ 564 h 564"/>
                  <a:gd name="T58" fmla="*/ 0 w 4013"/>
                  <a:gd name="T59" fmla="*/ 564 h 564"/>
                  <a:gd name="T60" fmla="*/ 0 w 4013"/>
                  <a:gd name="T61" fmla="*/ 564 h 564"/>
                  <a:gd name="T62" fmla="*/ 0 w 4013"/>
                  <a:gd name="T63" fmla="*/ 564 h 564"/>
                  <a:gd name="T64" fmla="*/ 0 w 4013"/>
                  <a:gd name="T65" fmla="*/ 564 h 564"/>
                  <a:gd name="T66" fmla="*/ 0 w 4013"/>
                  <a:gd name="T67" fmla="*/ 564 h 564"/>
                  <a:gd name="T68" fmla="*/ 0 w 4013"/>
                  <a:gd name="T69" fmla="*/ 564 h 564"/>
                  <a:gd name="T70" fmla="*/ 0 w 4013"/>
                  <a:gd name="T71" fmla="*/ 564 h 564"/>
                  <a:gd name="T72" fmla="*/ 0 w 4013"/>
                  <a:gd name="T73" fmla="*/ 564 h 564"/>
                  <a:gd name="T74" fmla="*/ 0 w 4013"/>
                  <a:gd name="T75" fmla="*/ 564 h 564"/>
                  <a:gd name="T76" fmla="*/ 0 w 4013"/>
                  <a:gd name="T77" fmla="*/ 564 h 564"/>
                  <a:gd name="T78" fmla="*/ 0 w 4013"/>
                  <a:gd name="T79" fmla="*/ 564 h 564"/>
                  <a:gd name="T80" fmla="*/ 0 w 4013"/>
                  <a:gd name="T81" fmla="*/ 564 h 564"/>
                  <a:gd name="T82" fmla="*/ 0 w 4013"/>
                  <a:gd name="T83" fmla="*/ 564 h 564"/>
                  <a:gd name="T84" fmla="*/ 0 w 4013"/>
                  <a:gd name="T85" fmla="*/ 564 h 564"/>
                  <a:gd name="T86" fmla="*/ 0 w 4013"/>
                  <a:gd name="T87" fmla="*/ 564 h 564"/>
                  <a:gd name="T88" fmla="*/ 0 w 4013"/>
                  <a:gd name="T89" fmla="*/ 564 h 564"/>
                  <a:gd name="T90" fmla="*/ 0 w 4013"/>
                  <a:gd name="T91" fmla="*/ 564 h 564"/>
                  <a:gd name="T92" fmla="*/ 0 w 4013"/>
                  <a:gd name="T93" fmla="*/ 564 h 564"/>
                  <a:gd name="T94" fmla="*/ 0 w 4013"/>
                  <a:gd name="T95" fmla="*/ 564 h 564"/>
                  <a:gd name="T96" fmla="*/ 0 w 4013"/>
                  <a:gd name="T97" fmla="*/ 564 h 564"/>
                  <a:gd name="T98" fmla="*/ 0 w 4013"/>
                  <a:gd name="T99" fmla="*/ 564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013" h="564">
                    <a:moveTo>
                      <a:pt x="3962" y="564"/>
                    </a:moveTo>
                    <a:lnTo>
                      <a:pt x="3945" y="564"/>
                    </a:lnTo>
                    <a:lnTo>
                      <a:pt x="3951" y="564"/>
                    </a:lnTo>
                    <a:lnTo>
                      <a:pt x="3956" y="564"/>
                    </a:lnTo>
                    <a:lnTo>
                      <a:pt x="3962" y="564"/>
                    </a:lnTo>
                    <a:lnTo>
                      <a:pt x="3967" y="564"/>
                    </a:lnTo>
                    <a:lnTo>
                      <a:pt x="3971" y="564"/>
                    </a:lnTo>
                    <a:lnTo>
                      <a:pt x="3976" y="564"/>
                    </a:lnTo>
                    <a:lnTo>
                      <a:pt x="3982" y="564"/>
                    </a:lnTo>
                    <a:lnTo>
                      <a:pt x="3987" y="564"/>
                    </a:lnTo>
                    <a:lnTo>
                      <a:pt x="3993" y="564"/>
                    </a:lnTo>
                    <a:lnTo>
                      <a:pt x="3998" y="26"/>
                    </a:lnTo>
                    <a:lnTo>
                      <a:pt x="4004" y="0"/>
                    </a:lnTo>
                    <a:lnTo>
                      <a:pt x="4009" y="0"/>
                    </a:lnTo>
                    <a:lnTo>
                      <a:pt x="4013" y="0"/>
                    </a:lnTo>
                    <a:lnTo>
                      <a:pt x="4013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3962" y="564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2" name="Line 142"/>
              <p:cNvSpPr>
                <a:spLocks noChangeShapeType="1"/>
              </p:cNvSpPr>
              <p:nvPr/>
            </p:nvSpPr>
            <p:spPr bwMode="auto">
              <a:xfrm>
                <a:off x="488" y="2838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3" name="Line 143"/>
              <p:cNvSpPr>
                <a:spLocks noChangeShapeType="1"/>
              </p:cNvSpPr>
              <p:nvPr/>
            </p:nvSpPr>
            <p:spPr bwMode="auto">
              <a:xfrm>
                <a:off x="493" y="2838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4" name="Line 144"/>
              <p:cNvSpPr>
                <a:spLocks noChangeShapeType="1"/>
              </p:cNvSpPr>
              <p:nvPr/>
            </p:nvSpPr>
            <p:spPr bwMode="auto">
              <a:xfrm>
                <a:off x="499" y="2838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5" name="Line 145"/>
              <p:cNvSpPr>
                <a:spLocks noChangeShapeType="1"/>
              </p:cNvSpPr>
              <p:nvPr/>
            </p:nvSpPr>
            <p:spPr bwMode="auto">
              <a:xfrm>
                <a:off x="504" y="2845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6" name="Line 146"/>
              <p:cNvSpPr>
                <a:spLocks noChangeShapeType="1"/>
              </p:cNvSpPr>
              <p:nvPr/>
            </p:nvSpPr>
            <p:spPr bwMode="auto">
              <a:xfrm flipV="1">
                <a:off x="508" y="2838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7" name="Line 147"/>
              <p:cNvSpPr>
                <a:spLocks noChangeShapeType="1"/>
              </p:cNvSpPr>
              <p:nvPr/>
            </p:nvSpPr>
            <p:spPr bwMode="auto">
              <a:xfrm>
                <a:off x="513" y="2838"/>
                <a:ext cx="6" cy="19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8" name="Line 148"/>
              <p:cNvSpPr>
                <a:spLocks noChangeShapeType="1"/>
              </p:cNvSpPr>
              <p:nvPr/>
            </p:nvSpPr>
            <p:spPr bwMode="auto">
              <a:xfrm>
                <a:off x="519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9" name="Line 149"/>
              <p:cNvSpPr>
                <a:spLocks noChangeShapeType="1"/>
              </p:cNvSpPr>
              <p:nvPr/>
            </p:nvSpPr>
            <p:spPr bwMode="auto">
              <a:xfrm>
                <a:off x="524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0" name="Line 150"/>
              <p:cNvSpPr>
                <a:spLocks noChangeShapeType="1"/>
              </p:cNvSpPr>
              <p:nvPr/>
            </p:nvSpPr>
            <p:spPr bwMode="auto">
              <a:xfrm>
                <a:off x="530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1" name="Line 151"/>
              <p:cNvSpPr>
                <a:spLocks noChangeShapeType="1"/>
              </p:cNvSpPr>
              <p:nvPr/>
            </p:nvSpPr>
            <p:spPr bwMode="auto">
              <a:xfrm>
                <a:off x="535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2" name="Line 152"/>
              <p:cNvSpPr>
                <a:spLocks noChangeShapeType="1"/>
              </p:cNvSpPr>
              <p:nvPr/>
            </p:nvSpPr>
            <p:spPr bwMode="auto">
              <a:xfrm>
                <a:off x="541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3" name="Line 153"/>
              <p:cNvSpPr>
                <a:spLocks noChangeShapeType="1"/>
              </p:cNvSpPr>
              <p:nvPr/>
            </p:nvSpPr>
            <p:spPr bwMode="auto">
              <a:xfrm>
                <a:off x="546" y="3030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4" name="Line 154"/>
              <p:cNvSpPr>
                <a:spLocks noChangeShapeType="1"/>
              </p:cNvSpPr>
              <p:nvPr/>
            </p:nvSpPr>
            <p:spPr bwMode="auto">
              <a:xfrm>
                <a:off x="550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5" name="Line 155"/>
              <p:cNvSpPr>
                <a:spLocks noChangeShapeType="1"/>
              </p:cNvSpPr>
              <p:nvPr/>
            </p:nvSpPr>
            <p:spPr bwMode="auto">
              <a:xfrm>
                <a:off x="555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6" name="Line 156"/>
              <p:cNvSpPr>
                <a:spLocks noChangeShapeType="1"/>
              </p:cNvSpPr>
              <p:nvPr/>
            </p:nvSpPr>
            <p:spPr bwMode="auto">
              <a:xfrm>
                <a:off x="561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7" name="Line 157"/>
              <p:cNvSpPr>
                <a:spLocks noChangeShapeType="1"/>
              </p:cNvSpPr>
              <p:nvPr/>
            </p:nvSpPr>
            <p:spPr bwMode="auto">
              <a:xfrm>
                <a:off x="566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8" name="Line 158"/>
              <p:cNvSpPr>
                <a:spLocks noChangeShapeType="1"/>
              </p:cNvSpPr>
              <p:nvPr/>
            </p:nvSpPr>
            <p:spPr bwMode="auto">
              <a:xfrm>
                <a:off x="572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9" name="Line 159"/>
              <p:cNvSpPr>
                <a:spLocks noChangeShapeType="1"/>
              </p:cNvSpPr>
              <p:nvPr/>
            </p:nvSpPr>
            <p:spPr bwMode="auto">
              <a:xfrm>
                <a:off x="577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0" name="Line 160"/>
              <p:cNvSpPr>
                <a:spLocks noChangeShapeType="1"/>
              </p:cNvSpPr>
              <p:nvPr/>
            </p:nvSpPr>
            <p:spPr bwMode="auto">
              <a:xfrm>
                <a:off x="583" y="3030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1" name="Line 161"/>
              <p:cNvSpPr>
                <a:spLocks noChangeShapeType="1"/>
              </p:cNvSpPr>
              <p:nvPr/>
            </p:nvSpPr>
            <p:spPr bwMode="auto">
              <a:xfrm>
                <a:off x="587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2" name="Line 162"/>
              <p:cNvSpPr>
                <a:spLocks noChangeShapeType="1"/>
              </p:cNvSpPr>
              <p:nvPr/>
            </p:nvSpPr>
            <p:spPr bwMode="auto">
              <a:xfrm>
                <a:off x="592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3" name="Line 163"/>
              <p:cNvSpPr>
                <a:spLocks noChangeShapeType="1"/>
              </p:cNvSpPr>
              <p:nvPr/>
            </p:nvSpPr>
            <p:spPr bwMode="auto">
              <a:xfrm>
                <a:off x="598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4" name="Line 164"/>
              <p:cNvSpPr>
                <a:spLocks noChangeShapeType="1"/>
              </p:cNvSpPr>
              <p:nvPr/>
            </p:nvSpPr>
            <p:spPr bwMode="auto">
              <a:xfrm>
                <a:off x="603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5" name="Line 165"/>
              <p:cNvSpPr>
                <a:spLocks noChangeShapeType="1"/>
              </p:cNvSpPr>
              <p:nvPr/>
            </p:nvSpPr>
            <p:spPr bwMode="auto">
              <a:xfrm>
                <a:off x="609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6" name="Line 166"/>
              <p:cNvSpPr>
                <a:spLocks noChangeShapeType="1"/>
              </p:cNvSpPr>
              <p:nvPr/>
            </p:nvSpPr>
            <p:spPr bwMode="auto">
              <a:xfrm flipV="1">
                <a:off x="614" y="2845"/>
                <a:ext cx="6" cy="18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7" name="Line 167"/>
              <p:cNvSpPr>
                <a:spLocks noChangeShapeType="1"/>
              </p:cNvSpPr>
              <p:nvPr/>
            </p:nvSpPr>
            <p:spPr bwMode="auto">
              <a:xfrm>
                <a:off x="620" y="2845"/>
                <a:ext cx="3" cy="18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8" name="Line 168"/>
              <p:cNvSpPr>
                <a:spLocks noChangeShapeType="1"/>
              </p:cNvSpPr>
              <p:nvPr/>
            </p:nvSpPr>
            <p:spPr bwMode="auto">
              <a:xfrm>
                <a:off x="623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9" name="Line 169"/>
              <p:cNvSpPr>
                <a:spLocks noChangeShapeType="1"/>
              </p:cNvSpPr>
              <p:nvPr/>
            </p:nvSpPr>
            <p:spPr bwMode="auto">
              <a:xfrm>
                <a:off x="629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0" name="Line 170"/>
              <p:cNvSpPr>
                <a:spLocks noChangeShapeType="1"/>
              </p:cNvSpPr>
              <p:nvPr/>
            </p:nvSpPr>
            <p:spPr bwMode="auto">
              <a:xfrm>
                <a:off x="634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1" name="Line 171"/>
              <p:cNvSpPr>
                <a:spLocks noChangeShapeType="1"/>
              </p:cNvSpPr>
              <p:nvPr/>
            </p:nvSpPr>
            <p:spPr bwMode="auto">
              <a:xfrm>
                <a:off x="640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2" name="Line 172"/>
              <p:cNvSpPr>
                <a:spLocks noChangeShapeType="1"/>
              </p:cNvSpPr>
              <p:nvPr/>
            </p:nvSpPr>
            <p:spPr bwMode="auto">
              <a:xfrm>
                <a:off x="645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3" name="Line 173"/>
              <p:cNvSpPr>
                <a:spLocks noChangeShapeType="1"/>
              </p:cNvSpPr>
              <p:nvPr/>
            </p:nvSpPr>
            <p:spPr bwMode="auto">
              <a:xfrm>
                <a:off x="651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4" name="Line 174"/>
              <p:cNvSpPr>
                <a:spLocks noChangeShapeType="1"/>
              </p:cNvSpPr>
              <p:nvPr/>
            </p:nvSpPr>
            <p:spPr bwMode="auto">
              <a:xfrm>
                <a:off x="656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5" name="Line 175"/>
              <p:cNvSpPr>
                <a:spLocks noChangeShapeType="1"/>
              </p:cNvSpPr>
              <p:nvPr/>
            </p:nvSpPr>
            <p:spPr bwMode="auto">
              <a:xfrm>
                <a:off x="662" y="3030"/>
                <a:ext cx="3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6" name="Line 176"/>
              <p:cNvSpPr>
                <a:spLocks noChangeShapeType="1"/>
              </p:cNvSpPr>
              <p:nvPr/>
            </p:nvSpPr>
            <p:spPr bwMode="auto">
              <a:xfrm>
                <a:off x="665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7" name="Line 177"/>
              <p:cNvSpPr>
                <a:spLocks noChangeShapeType="1"/>
              </p:cNvSpPr>
              <p:nvPr/>
            </p:nvSpPr>
            <p:spPr bwMode="auto">
              <a:xfrm>
                <a:off x="671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8" name="Line 178"/>
              <p:cNvSpPr>
                <a:spLocks noChangeShapeType="1"/>
              </p:cNvSpPr>
              <p:nvPr/>
            </p:nvSpPr>
            <p:spPr bwMode="auto">
              <a:xfrm>
                <a:off x="676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9" name="Line 179"/>
              <p:cNvSpPr>
                <a:spLocks noChangeShapeType="1"/>
              </p:cNvSpPr>
              <p:nvPr/>
            </p:nvSpPr>
            <p:spPr bwMode="auto">
              <a:xfrm>
                <a:off x="682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0" name="Line 180"/>
              <p:cNvSpPr>
                <a:spLocks noChangeShapeType="1"/>
              </p:cNvSpPr>
              <p:nvPr/>
            </p:nvSpPr>
            <p:spPr bwMode="auto">
              <a:xfrm>
                <a:off x="687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1" name="Line 181"/>
              <p:cNvSpPr>
                <a:spLocks noChangeShapeType="1"/>
              </p:cNvSpPr>
              <p:nvPr/>
            </p:nvSpPr>
            <p:spPr bwMode="auto">
              <a:xfrm>
                <a:off x="693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2" name="Line 182"/>
              <p:cNvSpPr>
                <a:spLocks noChangeShapeType="1"/>
              </p:cNvSpPr>
              <p:nvPr/>
            </p:nvSpPr>
            <p:spPr bwMode="auto">
              <a:xfrm>
                <a:off x="698" y="3030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3" name="Line 183"/>
              <p:cNvSpPr>
                <a:spLocks noChangeShapeType="1"/>
              </p:cNvSpPr>
              <p:nvPr/>
            </p:nvSpPr>
            <p:spPr bwMode="auto">
              <a:xfrm>
                <a:off x="702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4" name="Line 184"/>
              <p:cNvSpPr>
                <a:spLocks noChangeShapeType="1"/>
              </p:cNvSpPr>
              <p:nvPr/>
            </p:nvSpPr>
            <p:spPr bwMode="auto">
              <a:xfrm>
                <a:off x="708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5" name="Line 185"/>
              <p:cNvSpPr>
                <a:spLocks noChangeShapeType="1"/>
              </p:cNvSpPr>
              <p:nvPr/>
            </p:nvSpPr>
            <p:spPr bwMode="auto">
              <a:xfrm flipV="1">
                <a:off x="713" y="2768"/>
                <a:ext cx="5" cy="26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6" name="Line 186"/>
              <p:cNvSpPr>
                <a:spLocks noChangeShapeType="1"/>
              </p:cNvSpPr>
              <p:nvPr/>
            </p:nvSpPr>
            <p:spPr bwMode="auto">
              <a:xfrm>
                <a:off x="718" y="2768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7" name="Line 187"/>
              <p:cNvSpPr>
                <a:spLocks noChangeShapeType="1"/>
              </p:cNvSpPr>
              <p:nvPr/>
            </p:nvSpPr>
            <p:spPr bwMode="auto">
              <a:xfrm>
                <a:off x="724" y="277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8" name="Line 188"/>
              <p:cNvSpPr>
                <a:spLocks noChangeShapeType="1"/>
              </p:cNvSpPr>
              <p:nvPr/>
            </p:nvSpPr>
            <p:spPr bwMode="auto">
              <a:xfrm>
                <a:off x="729" y="2774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9" name="Line 189"/>
              <p:cNvSpPr>
                <a:spLocks noChangeShapeType="1"/>
              </p:cNvSpPr>
              <p:nvPr/>
            </p:nvSpPr>
            <p:spPr bwMode="auto">
              <a:xfrm>
                <a:off x="735" y="2794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0" name="Line 190"/>
              <p:cNvSpPr>
                <a:spLocks noChangeShapeType="1"/>
              </p:cNvSpPr>
              <p:nvPr/>
            </p:nvSpPr>
            <p:spPr bwMode="auto">
              <a:xfrm>
                <a:off x="739" y="2800"/>
                <a:ext cx="5" cy="23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1" name="Line 191"/>
              <p:cNvSpPr>
                <a:spLocks noChangeShapeType="1"/>
              </p:cNvSpPr>
              <p:nvPr/>
            </p:nvSpPr>
            <p:spPr bwMode="auto">
              <a:xfrm>
                <a:off x="744" y="303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2" name="Line 192"/>
              <p:cNvSpPr>
                <a:spLocks noChangeShapeType="1"/>
              </p:cNvSpPr>
              <p:nvPr/>
            </p:nvSpPr>
            <p:spPr bwMode="auto">
              <a:xfrm>
                <a:off x="750" y="303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3" name="Line 193"/>
              <p:cNvSpPr>
                <a:spLocks noChangeShapeType="1"/>
              </p:cNvSpPr>
              <p:nvPr/>
            </p:nvSpPr>
            <p:spPr bwMode="auto">
              <a:xfrm flipV="1">
                <a:off x="755" y="2787"/>
                <a:ext cx="6" cy="24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4" name="Line 194"/>
              <p:cNvSpPr>
                <a:spLocks noChangeShapeType="1"/>
              </p:cNvSpPr>
              <p:nvPr/>
            </p:nvSpPr>
            <p:spPr bwMode="auto">
              <a:xfrm flipV="1">
                <a:off x="761" y="2780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5" name="Line 195"/>
              <p:cNvSpPr>
                <a:spLocks noChangeShapeType="1"/>
              </p:cNvSpPr>
              <p:nvPr/>
            </p:nvSpPr>
            <p:spPr bwMode="auto">
              <a:xfrm flipV="1">
                <a:off x="766" y="2768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6" name="Line 196"/>
              <p:cNvSpPr>
                <a:spLocks noChangeShapeType="1"/>
              </p:cNvSpPr>
              <p:nvPr/>
            </p:nvSpPr>
            <p:spPr bwMode="auto">
              <a:xfrm flipV="1">
                <a:off x="772" y="2723"/>
                <a:ext cx="5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7" name="Line 197"/>
              <p:cNvSpPr>
                <a:spLocks noChangeShapeType="1"/>
              </p:cNvSpPr>
              <p:nvPr/>
            </p:nvSpPr>
            <p:spPr bwMode="auto">
              <a:xfrm>
                <a:off x="777" y="2723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8" name="Line 198"/>
              <p:cNvSpPr>
                <a:spLocks noChangeShapeType="1"/>
              </p:cNvSpPr>
              <p:nvPr/>
            </p:nvSpPr>
            <p:spPr bwMode="auto">
              <a:xfrm flipV="1">
                <a:off x="781" y="2672"/>
                <a:ext cx="5" cy="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9" name="Line 199"/>
              <p:cNvSpPr>
                <a:spLocks noChangeShapeType="1"/>
              </p:cNvSpPr>
              <p:nvPr/>
            </p:nvSpPr>
            <p:spPr bwMode="auto">
              <a:xfrm>
                <a:off x="786" y="2672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0" name="Line 200"/>
              <p:cNvSpPr>
                <a:spLocks noChangeShapeType="1"/>
              </p:cNvSpPr>
              <p:nvPr/>
            </p:nvSpPr>
            <p:spPr bwMode="auto">
              <a:xfrm>
                <a:off x="792" y="267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1" name="Line 201"/>
              <p:cNvSpPr>
                <a:spLocks noChangeShapeType="1"/>
              </p:cNvSpPr>
              <p:nvPr/>
            </p:nvSpPr>
            <p:spPr bwMode="auto">
              <a:xfrm>
                <a:off x="797" y="2672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2" name="Line 202"/>
              <p:cNvSpPr>
                <a:spLocks noChangeShapeType="1"/>
              </p:cNvSpPr>
              <p:nvPr/>
            </p:nvSpPr>
            <p:spPr bwMode="auto">
              <a:xfrm>
                <a:off x="803" y="267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3" name="Line 203"/>
              <p:cNvSpPr>
                <a:spLocks noChangeShapeType="1"/>
              </p:cNvSpPr>
              <p:nvPr/>
            </p:nvSpPr>
            <p:spPr bwMode="auto">
              <a:xfrm flipV="1">
                <a:off x="808" y="2665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4" name="Line 204"/>
              <p:cNvSpPr>
                <a:spLocks noChangeShapeType="1"/>
              </p:cNvSpPr>
              <p:nvPr/>
            </p:nvSpPr>
            <p:spPr bwMode="auto">
              <a:xfrm flipV="1">
                <a:off x="814" y="2653"/>
                <a:ext cx="3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5" name="Line 205"/>
              <p:cNvSpPr>
                <a:spLocks noChangeShapeType="1"/>
              </p:cNvSpPr>
              <p:nvPr/>
            </p:nvSpPr>
            <p:spPr bwMode="auto">
              <a:xfrm>
                <a:off x="817" y="2653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6" name="Line 206"/>
              <p:cNvSpPr>
                <a:spLocks noChangeShapeType="1"/>
              </p:cNvSpPr>
              <p:nvPr/>
            </p:nvSpPr>
            <p:spPr bwMode="auto">
              <a:xfrm>
                <a:off x="823" y="265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3327" name="Group 207"/>
            <p:cNvGrpSpPr>
              <a:grpSpLocks/>
            </p:cNvGrpSpPr>
            <p:nvPr/>
          </p:nvGrpSpPr>
          <p:grpSpPr bwMode="auto">
            <a:xfrm>
              <a:off x="828" y="2313"/>
              <a:ext cx="1050" cy="346"/>
              <a:chOff x="828" y="2313"/>
              <a:chExt cx="1050" cy="346"/>
            </a:xfrm>
          </p:grpSpPr>
          <p:sp>
            <p:nvSpPr>
              <p:cNvPr id="133328" name="Line 208"/>
              <p:cNvSpPr>
                <a:spLocks noChangeShapeType="1"/>
              </p:cNvSpPr>
              <p:nvPr/>
            </p:nvSpPr>
            <p:spPr bwMode="auto">
              <a:xfrm flipV="1">
                <a:off x="828" y="265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9" name="Line 209"/>
              <p:cNvSpPr>
                <a:spLocks noChangeShapeType="1"/>
              </p:cNvSpPr>
              <p:nvPr/>
            </p:nvSpPr>
            <p:spPr bwMode="auto">
              <a:xfrm flipV="1">
                <a:off x="834" y="2633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0" name="Line 210"/>
              <p:cNvSpPr>
                <a:spLocks noChangeShapeType="1"/>
              </p:cNvSpPr>
              <p:nvPr/>
            </p:nvSpPr>
            <p:spPr bwMode="auto">
              <a:xfrm flipV="1">
                <a:off x="839" y="2627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1" name="Line 211"/>
              <p:cNvSpPr>
                <a:spLocks noChangeShapeType="1"/>
              </p:cNvSpPr>
              <p:nvPr/>
            </p:nvSpPr>
            <p:spPr bwMode="auto">
              <a:xfrm flipV="1">
                <a:off x="845" y="2614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2" name="Line 212"/>
              <p:cNvSpPr>
                <a:spLocks noChangeShapeType="1"/>
              </p:cNvSpPr>
              <p:nvPr/>
            </p:nvSpPr>
            <p:spPr bwMode="auto">
              <a:xfrm>
                <a:off x="850" y="2614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3" name="Line 213"/>
              <p:cNvSpPr>
                <a:spLocks noChangeShapeType="1"/>
              </p:cNvSpPr>
              <p:nvPr/>
            </p:nvSpPr>
            <p:spPr bwMode="auto">
              <a:xfrm flipV="1">
                <a:off x="856" y="2614"/>
                <a:ext cx="4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4" name="Line 214"/>
              <p:cNvSpPr>
                <a:spLocks noChangeShapeType="1"/>
              </p:cNvSpPr>
              <p:nvPr/>
            </p:nvSpPr>
            <p:spPr bwMode="auto">
              <a:xfrm>
                <a:off x="860" y="261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5" name="Line 215"/>
              <p:cNvSpPr>
                <a:spLocks noChangeShapeType="1"/>
              </p:cNvSpPr>
              <p:nvPr/>
            </p:nvSpPr>
            <p:spPr bwMode="auto">
              <a:xfrm flipV="1">
                <a:off x="865" y="2601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6" name="Line 216"/>
              <p:cNvSpPr>
                <a:spLocks noChangeShapeType="1"/>
              </p:cNvSpPr>
              <p:nvPr/>
            </p:nvSpPr>
            <p:spPr bwMode="auto">
              <a:xfrm>
                <a:off x="871" y="2601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7" name="Line 217"/>
              <p:cNvSpPr>
                <a:spLocks noChangeShapeType="1"/>
              </p:cNvSpPr>
              <p:nvPr/>
            </p:nvSpPr>
            <p:spPr bwMode="auto">
              <a:xfrm>
                <a:off x="876" y="2601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8" name="Line 218"/>
              <p:cNvSpPr>
                <a:spLocks noChangeShapeType="1"/>
              </p:cNvSpPr>
              <p:nvPr/>
            </p:nvSpPr>
            <p:spPr bwMode="auto">
              <a:xfrm>
                <a:off x="882" y="261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9" name="Line 219"/>
              <p:cNvSpPr>
                <a:spLocks noChangeShapeType="1"/>
              </p:cNvSpPr>
              <p:nvPr/>
            </p:nvSpPr>
            <p:spPr bwMode="auto">
              <a:xfrm flipV="1">
                <a:off x="887" y="2588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0" name="Line 220"/>
              <p:cNvSpPr>
                <a:spLocks noChangeShapeType="1"/>
              </p:cNvSpPr>
              <p:nvPr/>
            </p:nvSpPr>
            <p:spPr bwMode="auto">
              <a:xfrm flipV="1">
                <a:off x="893" y="2576"/>
                <a:ext cx="3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1" name="Line 221"/>
              <p:cNvSpPr>
                <a:spLocks noChangeShapeType="1"/>
              </p:cNvSpPr>
              <p:nvPr/>
            </p:nvSpPr>
            <p:spPr bwMode="auto">
              <a:xfrm flipV="1">
                <a:off x="896" y="2563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2" name="Line 222"/>
              <p:cNvSpPr>
                <a:spLocks noChangeShapeType="1"/>
              </p:cNvSpPr>
              <p:nvPr/>
            </p:nvSpPr>
            <p:spPr bwMode="auto">
              <a:xfrm flipV="1">
                <a:off x="902" y="2556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3" name="Line 223"/>
              <p:cNvSpPr>
                <a:spLocks noChangeShapeType="1"/>
              </p:cNvSpPr>
              <p:nvPr/>
            </p:nvSpPr>
            <p:spPr bwMode="auto">
              <a:xfrm flipV="1">
                <a:off x="907" y="2543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4" name="Line 224"/>
              <p:cNvSpPr>
                <a:spLocks noChangeShapeType="1"/>
              </p:cNvSpPr>
              <p:nvPr/>
            </p:nvSpPr>
            <p:spPr bwMode="auto">
              <a:xfrm flipV="1">
                <a:off x="913" y="2537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5" name="Line 225"/>
              <p:cNvSpPr>
                <a:spLocks noChangeShapeType="1"/>
              </p:cNvSpPr>
              <p:nvPr/>
            </p:nvSpPr>
            <p:spPr bwMode="auto">
              <a:xfrm flipV="1">
                <a:off x="918" y="2525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6" name="Line 226"/>
              <p:cNvSpPr>
                <a:spLocks noChangeShapeType="1"/>
              </p:cNvSpPr>
              <p:nvPr/>
            </p:nvSpPr>
            <p:spPr bwMode="auto">
              <a:xfrm>
                <a:off x="924" y="252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7" name="Line 227"/>
              <p:cNvSpPr>
                <a:spLocks noChangeShapeType="1"/>
              </p:cNvSpPr>
              <p:nvPr/>
            </p:nvSpPr>
            <p:spPr bwMode="auto">
              <a:xfrm>
                <a:off x="929" y="2531"/>
                <a:ext cx="4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8" name="Line 228"/>
              <p:cNvSpPr>
                <a:spLocks noChangeShapeType="1"/>
              </p:cNvSpPr>
              <p:nvPr/>
            </p:nvSpPr>
            <p:spPr bwMode="auto">
              <a:xfrm>
                <a:off x="933" y="2563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9" name="Line 229"/>
              <p:cNvSpPr>
                <a:spLocks noChangeShapeType="1"/>
              </p:cNvSpPr>
              <p:nvPr/>
            </p:nvSpPr>
            <p:spPr bwMode="auto">
              <a:xfrm>
                <a:off x="938" y="2576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0" name="Line 230"/>
              <p:cNvSpPr>
                <a:spLocks noChangeShapeType="1"/>
              </p:cNvSpPr>
              <p:nvPr/>
            </p:nvSpPr>
            <p:spPr bwMode="auto">
              <a:xfrm flipV="1">
                <a:off x="944" y="2569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1" name="Line 231"/>
              <p:cNvSpPr>
                <a:spLocks noChangeShapeType="1"/>
              </p:cNvSpPr>
              <p:nvPr/>
            </p:nvSpPr>
            <p:spPr bwMode="auto">
              <a:xfrm flipV="1">
                <a:off x="949" y="2550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2" name="Line 232"/>
              <p:cNvSpPr>
                <a:spLocks noChangeShapeType="1"/>
              </p:cNvSpPr>
              <p:nvPr/>
            </p:nvSpPr>
            <p:spPr bwMode="auto">
              <a:xfrm>
                <a:off x="955" y="255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3" name="Line 233"/>
              <p:cNvSpPr>
                <a:spLocks noChangeShapeType="1"/>
              </p:cNvSpPr>
              <p:nvPr/>
            </p:nvSpPr>
            <p:spPr bwMode="auto">
              <a:xfrm>
                <a:off x="960" y="2550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4" name="Line 234"/>
              <p:cNvSpPr>
                <a:spLocks noChangeShapeType="1"/>
              </p:cNvSpPr>
              <p:nvPr/>
            </p:nvSpPr>
            <p:spPr bwMode="auto">
              <a:xfrm>
                <a:off x="966" y="256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5" name="Line 235"/>
              <p:cNvSpPr>
                <a:spLocks noChangeShapeType="1"/>
              </p:cNvSpPr>
              <p:nvPr/>
            </p:nvSpPr>
            <p:spPr bwMode="auto">
              <a:xfrm flipV="1">
                <a:off x="971" y="2543"/>
                <a:ext cx="4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6" name="Line 236"/>
              <p:cNvSpPr>
                <a:spLocks noChangeShapeType="1"/>
              </p:cNvSpPr>
              <p:nvPr/>
            </p:nvSpPr>
            <p:spPr bwMode="auto">
              <a:xfrm>
                <a:off x="975" y="254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7" name="Line 237"/>
              <p:cNvSpPr>
                <a:spLocks noChangeShapeType="1"/>
              </p:cNvSpPr>
              <p:nvPr/>
            </p:nvSpPr>
            <p:spPr bwMode="auto">
              <a:xfrm flipV="1">
                <a:off x="980" y="2486"/>
                <a:ext cx="6" cy="5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8" name="Line 238"/>
              <p:cNvSpPr>
                <a:spLocks noChangeShapeType="1"/>
              </p:cNvSpPr>
              <p:nvPr/>
            </p:nvSpPr>
            <p:spPr bwMode="auto">
              <a:xfrm flipV="1">
                <a:off x="986" y="2429"/>
                <a:ext cx="5" cy="5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9" name="Line 239"/>
              <p:cNvSpPr>
                <a:spLocks noChangeShapeType="1"/>
              </p:cNvSpPr>
              <p:nvPr/>
            </p:nvSpPr>
            <p:spPr bwMode="auto">
              <a:xfrm flipV="1">
                <a:off x="991" y="2421"/>
                <a:ext cx="6" cy="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0" name="Line 240"/>
              <p:cNvSpPr>
                <a:spLocks noChangeShapeType="1"/>
              </p:cNvSpPr>
              <p:nvPr/>
            </p:nvSpPr>
            <p:spPr bwMode="auto">
              <a:xfrm>
                <a:off x="997" y="2421"/>
                <a:ext cx="5" cy="3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1" name="Line 241"/>
              <p:cNvSpPr>
                <a:spLocks noChangeShapeType="1"/>
              </p:cNvSpPr>
              <p:nvPr/>
            </p:nvSpPr>
            <p:spPr bwMode="auto">
              <a:xfrm>
                <a:off x="1002" y="2454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2" name="Line 242"/>
              <p:cNvSpPr>
                <a:spLocks noChangeShapeType="1"/>
              </p:cNvSpPr>
              <p:nvPr/>
            </p:nvSpPr>
            <p:spPr bwMode="auto">
              <a:xfrm>
                <a:off x="1008" y="2473"/>
                <a:ext cx="4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3" name="Line 243"/>
              <p:cNvSpPr>
                <a:spLocks noChangeShapeType="1"/>
              </p:cNvSpPr>
              <p:nvPr/>
            </p:nvSpPr>
            <p:spPr bwMode="auto">
              <a:xfrm>
                <a:off x="1012" y="2499"/>
                <a:ext cx="5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4" name="Line 244"/>
              <p:cNvSpPr>
                <a:spLocks noChangeShapeType="1"/>
              </p:cNvSpPr>
              <p:nvPr/>
            </p:nvSpPr>
            <p:spPr bwMode="auto">
              <a:xfrm>
                <a:off x="1017" y="2525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5" name="Line 245"/>
              <p:cNvSpPr>
                <a:spLocks noChangeShapeType="1"/>
              </p:cNvSpPr>
              <p:nvPr/>
            </p:nvSpPr>
            <p:spPr bwMode="auto">
              <a:xfrm>
                <a:off x="1023" y="252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6" name="Line 246"/>
              <p:cNvSpPr>
                <a:spLocks noChangeShapeType="1"/>
              </p:cNvSpPr>
              <p:nvPr/>
            </p:nvSpPr>
            <p:spPr bwMode="auto">
              <a:xfrm>
                <a:off x="1028" y="2531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7" name="Line 247"/>
              <p:cNvSpPr>
                <a:spLocks noChangeShapeType="1"/>
              </p:cNvSpPr>
              <p:nvPr/>
            </p:nvSpPr>
            <p:spPr bwMode="auto">
              <a:xfrm flipV="1">
                <a:off x="1034" y="2537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8" name="Line 248"/>
              <p:cNvSpPr>
                <a:spLocks noChangeShapeType="1"/>
              </p:cNvSpPr>
              <p:nvPr/>
            </p:nvSpPr>
            <p:spPr bwMode="auto">
              <a:xfrm>
                <a:off x="1039" y="2537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9" name="Line 249"/>
              <p:cNvSpPr>
                <a:spLocks noChangeShapeType="1"/>
              </p:cNvSpPr>
              <p:nvPr/>
            </p:nvSpPr>
            <p:spPr bwMode="auto">
              <a:xfrm>
                <a:off x="1045" y="2556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0" name="Line 250"/>
              <p:cNvSpPr>
                <a:spLocks noChangeShapeType="1"/>
              </p:cNvSpPr>
              <p:nvPr/>
            </p:nvSpPr>
            <p:spPr bwMode="auto">
              <a:xfrm flipV="1">
                <a:off x="1050" y="2550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1" name="Line 251"/>
              <p:cNvSpPr>
                <a:spLocks noChangeShapeType="1"/>
              </p:cNvSpPr>
              <p:nvPr/>
            </p:nvSpPr>
            <p:spPr bwMode="auto">
              <a:xfrm>
                <a:off x="1054" y="255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2" name="Line 252"/>
              <p:cNvSpPr>
                <a:spLocks noChangeShapeType="1"/>
              </p:cNvSpPr>
              <p:nvPr/>
            </p:nvSpPr>
            <p:spPr bwMode="auto">
              <a:xfrm>
                <a:off x="1059" y="255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3" name="Line 253"/>
              <p:cNvSpPr>
                <a:spLocks noChangeShapeType="1"/>
              </p:cNvSpPr>
              <p:nvPr/>
            </p:nvSpPr>
            <p:spPr bwMode="auto">
              <a:xfrm flipV="1">
                <a:off x="1065" y="2537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4" name="Line 254"/>
              <p:cNvSpPr>
                <a:spLocks noChangeShapeType="1"/>
              </p:cNvSpPr>
              <p:nvPr/>
            </p:nvSpPr>
            <p:spPr bwMode="auto">
              <a:xfrm>
                <a:off x="1070" y="253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5" name="Line 255"/>
              <p:cNvSpPr>
                <a:spLocks noChangeShapeType="1"/>
              </p:cNvSpPr>
              <p:nvPr/>
            </p:nvSpPr>
            <p:spPr bwMode="auto">
              <a:xfrm flipV="1">
                <a:off x="1076" y="2531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6" name="Line 256"/>
              <p:cNvSpPr>
                <a:spLocks noChangeShapeType="1"/>
              </p:cNvSpPr>
              <p:nvPr/>
            </p:nvSpPr>
            <p:spPr bwMode="auto">
              <a:xfrm flipV="1">
                <a:off x="1081" y="2525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7" name="Line 257"/>
              <p:cNvSpPr>
                <a:spLocks noChangeShapeType="1"/>
              </p:cNvSpPr>
              <p:nvPr/>
            </p:nvSpPr>
            <p:spPr bwMode="auto">
              <a:xfrm>
                <a:off x="1087" y="2525"/>
                <a:ext cx="3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8" name="Line 258"/>
              <p:cNvSpPr>
                <a:spLocks noChangeShapeType="1"/>
              </p:cNvSpPr>
              <p:nvPr/>
            </p:nvSpPr>
            <p:spPr bwMode="auto">
              <a:xfrm>
                <a:off x="1090" y="2537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9" name="Line 259"/>
              <p:cNvSpPr>
                <a:spLocks noChangeShapeType="1"/>
              </p:cNvSpPr>
              <p:nvPr/>
            </p:nvSpPr>
            <p:spPr bwMode="auto">
              <a:xfrm>
                <a:off x="1096" y="256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0" name="Line 260"/>
              <p:cNvSpPr>
                <a:spLocks noChangeShapeType="1"/>
              </p:cNvSpPr>
              <p:nvPr/>
            </p:nvSpPr>
            <p:spPr bwMode="auto">
              <a:xfrm flipV="1">
                <a:off x="1101" y="2550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1" name="Line 261"/>
              <p:cNvSpPr>
                <a:spLocks noChangeShapeType="1"/>
              </p:cNvSpPr>
              <p:nvPr/>
            </p:nvSpPr>
            <p:spPr bwMode="auto">
              <a:xfrm>
                <a:off x="1107" y="255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2" name="Line 262"/>
              <p:cNvSpPr>
                <a:spLocks noChangeShapeType="1"/>
              </p:cNvSpPr>
              <p:nvPr/>
            </p:nvSpPr>
            <p:spPr bwMode="auto">
              <a:xfrm>
                <a:off x="1112" y="2550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3" name="Line 263"/>
              <p:cNvSpPr>
                <a:spLocks noChangeShapeType="1"/>
              </p:cNvSpPr>
              <p:nvPr/>
            </p:nvSpPr>
            <p:spPr bwMode="auto">
              <a:xfrm flipV="1">
                <a:off x="1118" y="2543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4" name="Line 264"/>
              <p:cNvSpPr>
                <a:spLocks noChangeShapeType="1"/>
              </p:cNvSpPr>
              <p:nvPr/>
            </p:nvSpPr>
            <p:spPr bwMode="auto">
              <a:xfrm flipV="1">
                <a:off x="1123" y="2531"/>
                <a:ext cx="4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5" name="Line 265"/>
              <p:cNvSpPr>
                <a:spLocks noChangeShapeType="1"/>
              </p:cNvSpPr>
              <p:nvPr/>
            </p:nvSpPr>
            <p:spPr bwMode="auto">
              <a:xfrm>
                <a:off x="1127" y="2531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6" name="Line 266"/>
              <p:cNvSpPr>
                <a:spLocks noChangeShapeType="1"/>
              </p:cNvSpPr>
              <p:nvPr/>
            </p:nvSpPr>
            <p:spPr bwMode="auto">
              <a:xfrm>
                <a:off x="1132" y="2537"/>
                <a:ext cx="6" cy="3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7" name="Line 267"/>
              <p:cNvSpPr>
                <a:spLocks noChangeShapeType="1"/>
              </p:cNvSpPr>
              <p:nvPr/>
            </p:nvSpPr>
            <p:spPr bwMode="auto">
              <a:xfrm>
                <a:off x="1138" y="2576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8" name="Line 268"/>
              <p:cNvSpPr>
                <a:spLocks noChangeShapeType="1"/>
              </p:cNvSpPr>
              <p:nvPr/>
            </p:nvSpPr>
            <p:spPr bwMode="auto">
              <a:xfrm flipV="1">
                <a:off x="1143" y="2576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9" name="Line 269"/>
              <p:cNvSpPr>
                <a:spLocks noChangeShapeType="1"/>
              </p:cNvSpPr>
              <p:nvPr/>
            </p:nvSpPr>
            <p:spPr bwMode="auto">
              <a:xfrm flipV="1">
                <a:off x="1149" y="2556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0" name="Line 270"/>
              <p:cNvSpPr>
                <a:spLocks noChangeShapeType="1"/>
              </p:cNvSpPr>
              <p:nvPr/>
            </p:nvSpPr>
            <p:spPr bwMode="auto">
              <a:xfrm>
                <a:off x="1154" y="2556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1" name="Line 271"/>
              <p:cNvSpPr>
                <a:spLocks noChangeShapeType="1"/>
              </p:cNvSpPr>
              <p:nvPr/>
            </p:nvSpPr>
            <p:spPr bwMode="auto">
              <a:xfrm>
                <a:off x="1160" y="2556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2" name="Line 272"/>
              <p:cNvSpPr>
                <a:spLocks noChangeShapeType="1"/>
              </p:cNvSpPr>
              <p:nvPr/>
            </p:nvSpPr>
            <p:spPr bwMode="auto">
              <a:xfrm flipV="1">
                <a:off x="1165" y="2569"/>
                <a:ext cx="4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3" name="Line 273"/>
              <p:cNvSpPr>
                <a:spLocks noChangeShapeType="1"/>
              </p:cNvSpPr>
              <p:nvPr/>
            </p:nvSpPr>
            <p:spPr bwMode="auto">
              <a:xfrm flipV="1">
                <a:off x="1169" y="256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4" name="Line 274"/>
              <p:cNvSpPr>
                <a:spLocks noChangeShapeType="1"/>
              </p:cNvSpPr>
              <p:nvPr/>
            </p:nvSpPr>
            <p:spPr bwMode="auto">
              <a:xfrm>
                <a:off x="1175" y="256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5" name="Line 275"/>
              <p:cNvSpPr>
                <a:spLocks noChangeShapeType="1"/>
              </p:cNvSpPr>
              <p:nvPr/>
            </p:nvSpPr>
            <p:spPr bwMode="auto">
              <a:xfrm>
                <a:off x="1180" y="2563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6" name="Line 276"/>
              <p:cNvSpPr>
                <a:spLocks noChangeShapeType="1"/>
              </p:cNvSpPr>
              <p:nvPr/>
            </p:nvSpPr>
            <p:spPr bwMode="auto">
              <a:xfrm>
                <a:off x="1186" y="2563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7" name="Line 277"/>
              <p:cNvSpPr>
                <a:spLocks noChangeShapeType="1"/>
              </p:cNvSpPr>
              <p:nvPr/>
            </p:nvSpPr>
            <p:spPr bwMode="auto">
              <a:xfrm>
                <a:off x="1191" y="2588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8" name="Line 278"/>
              <p:cNvSpPr>
                <a:spLocks noChangeShapeType="1"/>
              </p:cNvSpPr>
              <p:nvPr/>
            </p:nvSpPr>
            <p:spPr bwMode="auto">
              <a:xfrm>
                <a:off x="1197" y="2608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9" name="Line 279"/>
              <p:cNvSpPr>
                <a:spLocks noChangeShapeType="1"/>
              </p:cNvSpPr>
              <p:nvPr/>
            </p:nvSpPr>
            <p:spPr bwMode="auto">
              <a:xfrm>
                <a:off x="1202" y="2614"/>
                <a:ext cx="4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0" name="Line 280"/>
              <p:cNvSpPr>
                <a:spLocks noChangeShapeType="1"/>
              </p:cNvSpPr>
              <p:nvPr/>
            </p:nvSpPr>
            <p:spPr bwMode="auto">
              <a:xfrm flipV="1">
                <a:off x="1206" y="2621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1" name="Line 281"/>
              <p:cNvSpPr>
                <a:spLocks noChangeShapeType="1"/>
              </p:cNvSpPr>
              <p:nvPr/>
            </p:nvSpPr>
            <p:spPr bwMode="auto">
              <a:xfrm flipV="1">
                <a:off x="1211" y="2569"/>
                <a:ext cx="6" cy="5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2" name="Line 282"/>
              <p:cNvSpPr>
                <a:spLocks noChangeShapeType="1"/>
              </p:cNvSpPr>
              <p:nvPr/>
            </p:nvSpPr>
            <p:spPr bwMode="auto">
              <a:xfrm flipV="1">
                <a:off x="1217" y="2550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3" name="Line 283"/>
              <p:cNvSpPr>
                <a:spLocks noChangeShapeType="1"/>
              </p:cNvSpPr>
              <p:nvPr/>
            </p:nvSpPr>
            <p:spPr bwMode="auto">
              <a:xfrm>
                <a:off x="1222" y="255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4" name="Line 284"/>
              <p:cNvSpPr>
                <a:spLocks noChangeShapeType="1"/>
              </p:cNvSpPr>
              <p:nvPr/>
            </p:nvSpPr>
            <p:spPr bwMode="auto">
              <a:xfrm>
                <a:off x="1228" y="255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5" name="Line 285"/>
              <p:cNvSpPr>
                <a:spLocks noChangeShapeType="1"/>
              </p:cNvSpPr>
              <p:nvPr/>
            </p:nvSpPr>
            <p:spPr bwMode="auto">
              <a:xfrm>
                <a:off x="1233" y="2550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6" name="Line 286"/>
              <p:cNvSpPr>
                <a:spLocks noChangeShapeType="1"/>
              </p:cNvSpPr>
              <p:nvPr/>
            </p:nvSpPr>
            <p:spPr bwMode="auto">
              <a:xfrm>
                <a:off x="1239" y="2569"/>
                <a:ext cx="3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7" name="Line 287"/>
              <p:cNvSpPr>
                <a:spLocks noChangeShapeType="1"/>
              </p:cNvSpPr>
              <p:nvPr/>
            </p:nvSpPr>
            <p:spPr bwMode="auto">
              <a:xfrm>
                <a:off x="1242" y="2582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8" name="Line 288"/>
              <p:cNvSpPr>
                <a:spLocks noChangeShapeType="1"/>
              </p:cNvSpPr>
              <p:nvPr/>
            </p:nvSpPr>
            <p:spPr bwMode="auto">
              <a:xfrm flipV="1">
                <a:off x="1248" y="2582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9" name="Line 289"/>
              <p:cNvSpPr>
                <a:spLocks noChangeShapeType="1"/>
              </p:cNvSpPr>
              <p:nvPr/>
            </p:nvSpPr>
            <p:spPr bwMode="auto">
              <a:xfrm flipV="1">
                <a:off x="1253" y="2569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0" name="Line 290"/>
              <p:cNvSpPr>
                <a:spLocks noChangeShapeType="1"/>
              </p:cNvSpPr>
              <p:nvPr/>
            </p:nvSpPr>
            <p:spPr bwMode="auto">
              <a:xfrm flipV="1">
                <a:off x="1259" y="256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1" name="Line 291"/>
              <p:cNvSpPr>
                <a:spLocks noChangeShapeType="1"/>
              </p:cNvSpPr>
              <p:nvPr/>
            </p:nvSpPr>
            <p:spPr bwMode="auto">
              <a:xfrm flipV="1">
                <a:off x="1264" y="2505"/>
                <a:ext cx="6" cy="5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2" name="Line 292"/>
              <p:cNvSpPr>
                <a:spLocks noChangeShapeType="1"/>
              </p:cNvSpPr>
              <p:nvPr/>
            </p:nvSpPr>
            <p:spPr bwMode="auto">
              <a:xfrm flipV="1">
                <a:off x="1270" y="2480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3" name="Line 293"/>
              <p:cNvSpPr>
                <a:spLocks noChangeShapeType="1"/>
              </p:cNvSpPr>
              <p:nvPr/>
            </p:nvSpPr>
            <p:spPr bwMode="auto">
              <a:xfrm>
                <a:off x="1275" y="2480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4" name="Line 294"/>
              <p:cNvSpPr>
                <a:spLocks noChangeShapeType="1"/>
              </p:cNvSpPr>
              <p:nvPr/>
            </p:nvSpPr>
            <p:spPr bwMode="auto">
              <a:xfrm>
                <a:off x="1281" y="2505"/>
                <a:ext cx="3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5" name="Line 295"/>
              <p:cNvSpPr>
                <a:spLocks noChangeShapeType="1"/>
              </p:cNvSpPr>
              <p:nvPr/>
            </p:nvSpPr>
            <p:spPr bwMode="auto">
              <a:xfrm>
                <a:off x="1284" y="2525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6" name="Line 296"/>
              <p:cNvSpPr>
                <a:spLocks noChangeShapeType="1"/>
              </p:cNvSpPr>
              <p:nvPr/>
            </p:nvSpPr>
            <p:spPr bwMode="auto">
              <a:xfrm>
                <a:off x="1290" y="2531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7" name="Line 297"/>
              <p:cNvSpPr>
                <a:spLocks noChangeShapeType="1"/>
              </p:cNvSpPr>
              <p:nvPr/>
            </p:nvSpPr>
            <p:spPr bwMode="auto">
              <a:xfrm>
                <a:off x="1295" y="2543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8" name="Line 298"/>
              <p:cNvSpPr>
                <a:spLocks noChangeShapeType="1"/>
              </p:cNvSpPr>
              <p:nvPr/>
            </p:nvSpPr>
            <p:spPr bwMode="auto">
              <a:xfrm>
                <a:off x="1301" y="2556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9" name="Line 299"/>
              <p:cNvSpPr>
                <a:spLocks noChangeShapeType="1"/>
              </p:cNvSpPr>
              <p:nvPr/>
            </p:nvSpPr>
            <p:spPr bwMode="auto">
              <a:xfrm>
                <a:off x="1306" y="2576"/>
                <a:ext cx="6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0" name="Line 300"/>
              <p:cNvSpPr>
                <a:spLocks noChangeShapeType="1"/>
              </p:cNvSpPr>
              <p:nvPr/>
            </p:nvSpPr>
            <p:spPr bwMode="auto">
              <a:xfrm>
                <a:off x="1312" y="2608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1" name="Line 301"/>
              <p:cNvSpPr>
                <a:spLocks noChangeShapeType="1"/>
              </p:cNvSpPr>
              <p:nvPr/>
            </p:nvSpPr>
            <p:spPr bwMode="auto">
              <a:xfrm flipV="1">
                <a:off x="1317" y="2608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2" name="Line 302"/>
              <p:cNvSpPr>
                <a:spLocks noChangeShapeType="1"/>
              </p:cNvSpPr>
              <p:nvPr/>
            </p:nvSpPr>
            <p:spPr bwMode="auto">
              <a:xfrm flipV="1">
                <a:off x="1321" y="2588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3" name="Line 303"/>
              <p:cNvSpPr>
                <a:spLocks noChangeShapeType="1"/>
              </p:cNvSpPr>
              <p:nvPr/>
            </p:nvSpPr>
            <p:spPr bwMode="auto">
              <a:xfrm flipV="1">
                <a:off x="1327" y="2576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4" name="Line 304"/>
              <p:cNvSpPr>
                <a:spLocks noChangeShapeType="1"/>
              </p:cNvSpPr>
              <p:nvPr/>
            </p:nvSpPr>
            <p:spPr bwMode="auto">
              <a:xfrm flipV="1">
                <a:off x="1332" y="2569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5" name="Line 305"/>
              <p:cNvSpPr>
                <a:spLocks noChangeShapeType="1"/>
              </p:cNvSpPr>
              <p:nvPr/>
            </p:nvSpPr>
            <p:spPr bwMode="auto">
              <a:xfrm flipV="1">
                <a:off x="1338" y="2537"/>
                <a:ext cx="5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6" name="Line 306"/>
              <p:cNvSpPr>
                <a:spLocks noChangeShapeType="1"/>
              </p:cNvSpPr>
              <p:nvPr/>
            </p:nvSpPr>
            <p:spPr bwMode="auto">
              <a:xfrm flipV="1">
                <a:off x="1343" y="2531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7" name="Line 307"/>
              <p:cNvSpPr>
                <a:spLocks noChangeShapeType="1"/>
              </p:cNvSpPr>
              <p:nvPr/>
            </p:nvSpPr>
            <p:spPr bwMode="auto">
              <a:xfrm>
                <a:off x="1349" y="2531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8" name="Line 308"/>
              <p:cNvSpPr>
                <a:spLocks noChangeShapeType="1"/>
              </p:cNvSpPr>
              <p:nvPr/>
            </p:nvSpPr>
            <p:spPr bwMode="auto">
              <a:xfrm>
                <a:off x="1354" y="2537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9" name="Line 309"/>
              <p:cNvSpPr>
                <a:spLocks noChangeShapeType="1"/>
              </p:cNvSpPr>
              <p:nvPr/>
            </p:nvSpPr>
            <p:spPr bwMode="auto">
              <a:xfrm>
                <a:off x="1360" y="2556"/>
                <a:ext cx="3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0" name="Line 310"/>
              <p:cNvSpPr>
                <a:spLocks noChangeShapeType="1"/>
              </p:cNvSpPr>
              <p:nvPr/>
            </p:nvSpPr>
            <p:spPr bwMode="auto">
              <a:xfrm>
                <a:off x="1363" y="2576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1" name="Line 311"/>
              <p:cNvSpPr>
                <a:spLocks noChangeShapeType="1"/>
              </p:cNvSpPr>
              <p:nvPr/>
            </p:nvSpPr>
            <p:spPr bwMode="auto">
              <a:xfrm>
                <a:off x="1369" y="2582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2" name="Line 312"/>
              <p:cNvSpPr>
                <a:spLocks noChangeShapeType="1"/>
              </p:cNvSpPr>
              <p:nvPr/>
            </p:nvSpPr>
            <p:spPr bwMode="auto">
              <a:xfrm>
                <a:off x="1374" y="2588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3" name="Line 313"/>
              <p:cNvSpPr>
                <a:spLocks noChangeShapeType="1"/>
              </p:cNvSpPr>
              <p:nvPr/>
            </p:nvSpPr>
            <p:spPr bwMode="auto">
              <a:xfrm>
                <a:off x="1380" y="2608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4" name="Line 314"/>
              <p:cNvSpPr>
                <a:spLocks noChangeShapeType="1"/>
              </p:cNvSpPr>
              <p:nvPr/>
            </p:nvSpPr>
            <p:spPr bwMode="auto">
              <a:xfrm flipV="1">
                <a:off x="1385" y="2608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5" name="Line 315"/>
              <p:cNvSpPr>
                <a:spLocks noChangeShapeType="1"/>
              </p:cNvSpPr>
              <p:nvPr/>
            </p:nvSpPr>
            <p:spPr bwMode="auto">
              <a:xfrm flipV="1">
                <a:off x="1391" y="2601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6" name="Line 316"/>
              <p:cNvSpPr>
                <a:spLocks noChangeShapeType="1"/>
              </p:cNvSpPr>
              <p:nvPr/>
            </p:nvSpPr>
            <p:spPr bwMode="auto">
              <a:xfrm>
                <a:off x="1396" y="2601"/>
                <a:ext cx="4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7" name="Line 317"/>
              <p:cNvSpPr>
                <a:spLocks noChangeShapeType="1"/>
              </p:cNvSpPr>
              <p:nvPr/>
            </p:nvSpPr>
            <p:spPr bwMode="auto">
              <a:xfrm>
                <a:off x="1400" y="2621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8" name="Line 318"/>
              <p:cNvSpPr>
                <a:spLocks noChangeShapeType="1"/>
              </p:cNvSpPr>
              <p:nvPr/>
            </p:nvSpPr>
            <p:spPr bwMode="auto">
              <a:xfrm>
                <a:off x="1405" y="2633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9" name="Line 319"/>
              <p:cNvSpPr>
                <a:spLocks noChangeShapeType="1"/>
              </p:cNvSpPr>
              <p:nvPr/>
            </p:nvSpPr>
            <p:spPr bwMode="auto">
              <a:xfrm>
                <a:off x="1411" y="2646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0" name="Line 320"/>
              <p:cNvSpPr>
                <a:spLocks noChangeShapeType="1"/>
              </p:cNvSpPr>
              <p:nvPr/>
            </p:nvSpPr>
            <p:spPr bwMode="auto">
              <a:xfrm flipV="1">
                <a:off x="1416" y="2608"/>
                <a:ext cx="6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1" name="Line 321"/>
              <p:cNvSpPr>
                <a:spLocks noChangeShapeType="1"/>
              </p:cNvSpPr>
              <p:nvPr/>
            </p:nvSpPr>
            <p:spPr bwMode="auto">
              <a:xfrm>
                <a:off x="1422" y="2608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2" name="Line 322"/>
              <p:cNvSpPr>
                <a:spLocks noChangeShapeType="1"/>
              </p:cNvSpPr>
              <p:nvPr/>
            </p:nvSpPr>
            <p:spPr bwMode="auto">
              <a:xfrm>
                <a:off x="1427" y="2608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3" name="Line 323"/>
              <p:cNvSpPr>
                <a:spLocks noChangeShapeType="1"/>
              </p:cNvSpPr>
              <p:nvPr/>
            </p:nvSpPr>
            <p:spPr bwMode="auto">
              <a:xfrm>
                <a:off x="1433" y="2621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4" name="Line 324"/>
              <p:cNvSpPr>
                <a:spLocks noChangeShapeType="1"/>
              </p:cNvSpPr>
              <p:nvPr/>
            </p:nvSpPr>
            <p:spPr bwMode="auto">
              <a:xfrm>
                <a:off x="1437" y="2627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5" name="Line 325"/>
              <p:cNvSpPr>
                <a:spLocks noChangeShapeType="1"/>
              </p:cNvSpPr>
              <p:nvPr/>
            </p:nvSpPr>
            <p:spPr bwMode="auto">
              <a:xfrm>
                <a:off x="1442" y="2639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6" name="Line 326"/>
              <p:cNvSpPr>
                <a:spLocks noChangeShapeType="1"/>
              </p:cNvSpPr>
              <p:nvPr/>
            </p:nvSpPr>
            <p:spPr bwMode="auto">
              <a:xfrm>
                <a:off x="1448" y="2639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7" name="Line 327"/>
              <p:cNvSpPr>
                <a:spLocks noChangeShapeType="1"/>
              </p:cNvSpPr>
              <p:nvPr/>
            </p:nvSpPr>
            <p:spPr bwMode="auto">
              <a:xfrm>
                <a:off x="1453" y="2646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8" name="Line 328"/>
              <p:cNvSpPr>
                <a:spLocks noChangeShapeType="1"/>
              </p:cNvSpPr>
              <p:nvPr/>
            </p:nvSpPr>
            <p:spPr bwMode="auto">
              <a:xfrm>
                <a:off x="1459" y="2646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9" name="Line 329"/>
              <p:cNvSpPr>
                <a:spLocks noChangeShapeType="1"/>
              </p:cNvSpPr>
              <p:nvPr/>
            </p:nvSpPr>
            <p:spPr bwMode="auto">
              <a:xfrm>
                <a:off x="1464" y="265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0" name="Line 330"/>
              <p:cNvSpPr>
                <a:spLocks noChangeShapeType="1"/>
              </p:cNvSpPr>
              <p:nvPr/>
            </p:nvSpPr>
            <p:spPr bwMode="auto">
              <a:xfrm flipV="1">
                <a:off x="1469" y="2627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1" name="Line 331"/>
              <p:cNvSpPr>
                <a:spLocks noChangeShapeType="1"/>
              </p:cNvSpPr>
              <p:nvPr/>
            </p:nvSpPr>
            <p:spPr bwMode="auto">
              <a:xfrm flipV="1">
                <a:off x="1475" y="2576"/>
                <a:ext cx="4" cy="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2" name="Line 332"/>
              <p:cNvSpPr>
                <a:spLocks noChangeShapeType="1"/>
              </p:cNvSpPr>
              <p:nvPr/>
            </p:nvSpPr>
            <p:spPr bwMode="auto">
              <a:xfrm flipV="1">
                <a:off x="1479" y="2556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3" name="Line 333"/>
              <p:cNvSpPr>
                <a:spLocks noChangeShapeType="1"/>
              </p:cNvSpPr>
              <p:nvPr/>
            </p:nvSpPr>
            <p:spPr bwMode="auto">
              <a:xfrm>
                <a:off x="1484" y="2556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4" name="Line 334"/>
              <p:cNvSpPr>
                <a:spLocks noChangeShapeType="1"/>
              </p:cNvSpPr>
              <p:nvPr/>
            </p:nvSpPr>
            <p:spPr bwMode="auto">
              <a:xfrm>
                <a:off x="1490" y="2563"/>
                <a:ext cx="5" cy="3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5" name="Line 335"/>
              <p:cNvSpPr>
                <a:spLocks noChangeShapeType="1"/>
              </p:cNvSpPr>
              <p:nvPr/>
            </p:nvSpPr>
            <p:spPr bwMode="auto">
              <a:xfrm>
                <a:off x="1495" y="2594"/>
                <a:ext cx="6" cy="3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6" name="Line 336"/>
              <p:cNvSpPr>
                <a:spLocks noChangeShapeType="1"/>
              </p:cNvSpPr>
              <p:nvPr/>
            </p:nvSpPr>
            <p:spPr bwMode="auto">
              <a:xfrm>
                <a:off x="1501" y="2627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7" name="Line 337"/>
              <p:cNvSpPr>
                <a:spLocks noChangeShapeType="1"/>
              </p:cNvSpPr>
              <p:nvPr/>
            </p:nvSpPr>
            <p:spPr bwMode="auto">
              <a:xfrm>
                <a:off x="1506" y="264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8" name="Line 338"/>
              <p:cNvSpPr>
                <a:spLocks noChangeShapeType="1"/>
              </p:cNvSpPr>
              <p:nvPr/>
            </p:nvSpPr>
            <p:spPr bwMode="auto">
              <a:xfrm flipV="1">
                <a:off x="1512" y="2653"/>
                <a:ext cx="3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9" name="Line 339"/>
              <p:cNvSpPr>
                <a:spLocks noChangeShapeType="1"/>
              </p:cNvSpPr>
              <p:nvPr/>
            </p:nvSpPr>
            <p:spPr bwMode="auto">
              <a:xfrm flipV="1">
                <a:off x="1515" y="2569"/>
                <a:ext cx="6" cy="8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0" name="Line 340"/>
              <p:cNvSpPr>
                <a:spLocks noChangeShapeType="1"/>
              </p:cNvSpPr>
              <p:nvPr/>
            </p:nvSpPr>
            <p:spPr bwMode="auto">
              <a:xfrm flipV="1">
                <a:off x="1521" y="2486"/>
                <a:ext cx="5" cy="8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1" name="Line 341"/>
              <p:cNvSpPr>
                <a:spLocks noChangeShapeType="1"/>
              </p:cNvSpPr>
              <p:nvPr/>
            </p:nvSpPr>
            <p:spPr bwMode="auto">
              <a:xfrm flipV="1">
                <a:off x="1526" y="2390"/>
                <a:ext cx="6" cy="9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2" name="Line 342"/>
              <p:cNvSpPr>
                <a:spLocks noChangeShapeType="1"/>
              </p:cNvSpPr>
              <p:nvPr/>
            </p:nvSpPr>
            <p:spPr bwMode="auto">
              <a:xfrm flipV="1">
                <a:off x="1532" y="238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3" name="Line 343"/>
              <p:cNvSpPr>
                <a:spLocks noChangeShapeType="1"/>
              </p:cNvSpPr>
              <p:nvPr/>
            </p:nvSpPr>
            <p:spPr bwMode="auto">
              <a:xfrm flipV="1">
                <a:off x="1537" y="2377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4" name="Line 344"/>
              <p:cNvSpPr>
                <a:spLocks noChangeShapeType="1"/>
              </p:cNvSpPr>
              <p:nvPr/>
            </p:nvSpPr>
            <p:spPr bwMode="auto">
              <a:xfrm>
                <a:off x="1543" y="2377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5" name="Line 345"/>
              <p:cNvSpPr>
                <a:spLocks noChangeShapeType="1"/>
              </p:cNvSpPr>
              <p:nvPr/>
            </p:nvSpPr>
            <p:spPr bwMode="auto">
              <a:xfrm flipV="1">
                <a:off x="1548" y="2351"/>
                <a:ext cx="6" cy="3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6" name="Line 346"/>
              <p:cNvSpPr>
                <a:spLocks noChangeShapeType="1"/>
              </p:cNvSpPr>
              <p:nvPr/>
            </p:nvSpPr>
            <p:spPr bwMode="auto">
              <a:xfrm flipV="1">
                <a:off x="1554" y="2332"/>
                <a:ext cx="3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7" name="Line 347"/>
              <p:cNvSpPr>
                <a:spLocks noChangeShapeType="1"/>
              </p:cNvSpPr>
              <p:nvPr/>
            </p:nvSpPr>
            <p:spPr bwMode="auto">
              <a:xfrm flipV="1">
                <a:off x="1557" y="2325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8" name="Line 348"/>
              <p:cNvSpPr>
                <a:spLocks noChangeShapeType="1"/>
              </p:cNvSpPr>
              <p:nvPr/>
            </p:nvSpPr>
            <p:spPr bwMode="auto">
              <a:xfrm>
                <a:off x="1563" y="2325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9" name="Line 349"/>
              <p:cNvSpPr>
                <a:spLocks noChangeShapeType="1"/>
              </p:cNvSpPr>
              <p:nvPr/>
            </p:nvSpPr>
            <p:spPr bwMode="auto">
              <a:xfrm flipV="1">
                <a:off x="1568" y="231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0" name="Line 350"/>
              <p:cNvSpPr>
                <a:spLocks noChangeShapeType="1"/>
              </p:cNvSpPr>
              <p:nvPr/>
            </p:nvSpPr>
            <p:spPr bwMode="auto">
              <a:xfrm flipV="1">
                <a:off x="1574" y="231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1" name="Line 351"/>
              <p:cNvSpPr>
                <a:spLocks noChangeShapeType="1"/>
              </p:cNvSpPr>
              <p:nvPr/>
            </p:nvSpPr>
            <p:spPr bwMode="auto">
              <a:xfrm>
                <a:off x="1579" y="2313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2" name="Line 352"/>
              <p:cNvSpPr>
                <a:spLocks noChangeShapeType="1"/>
              </p:cNvSpPr>
              <p:nvPr/>
            </p:nvSpPr>
            <p:spPr bwMode="auto">
              <a:xfrm>
                <a:off x="1585" y="2332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3" name="Line 353"/>
              <p:cNvSpPr>
                <a:spLocks noChangeShapeType="1"/>
              </p:cNvSpPr>
              <p:nvPr/>
            </p:nvSpPr>
            <p:spPr bwMode="auto">
              <a:xfrm flipV="1">
                <a:off x="1590" y="2339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4" name="Line 354"/>
              <p:cNvSpPr>
                <a:spLocks noChangeShapeType="1"/>
              </p:cNvSpPr>
              <p:nvPr/>
            </p:nvSpPr>
            <p:spPr bwMode="auto">
              <a:xfrm>
                <a:off x="1594" y="233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5" name="Line 355"/>
              <p:cNvSpPr>
                <a:spLocks noChangeShapeType="1"/>
              </p:cNvSpPr>
              <p:nvPr/>
            </p:nvSpPr>
            <p:spPr bwMode="auto">
              <a:xfrm flipV="1">
                <a:off x="1600" y="2325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6" name="Line 356"/>
              <p:cNvSpPr>
                <a:spLocks noChangeShapeType="1"/>
              </p:cNvSpPr>
              <p:nvPr/>
            </p:nvSpPr>
            <p:spPr bwMode="auto">
              <a:xfrm>
                <a:off x="1605" y="2325"/>
                <a:ext cx="6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7" name="Line 357"/>
              <p:cNvSpPr>
                <a:spLocks noChangeShapeType="1"/>
              </p:cNvSpPr>
              <p:nvPr/>
            </p:nvSpPr>
            <p:spPr bwMode="auto">
              <a:xfrm>
                <a:off x="1611" y="233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8" name="Line 358"/>
              <p:cNvSpPr>
                <a:spLocks noChangeShapeType="1"/>
              </p:cNvSpPr>
              <p:nvPr/>
            </p:nvSpPr>
            <p:spPr bwMode="auto">
              <a:xfrm>
                <a:off x="1616" y="2339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9" name="Line 359"/>
              <p:cNvSpPr>
                <a:spLocks noChangeShapeType="1"/>
              </p:cNvSpPr>
              <p:nvPr/>
            </p:nvSpPr>
            <p:spPr bwMode="auto">
              <a:xfrm>
                <a:off x="1622" y="2351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0" name="Line 360"/>
              <p:cNvSpPr>
                <a:spLocks noChangeShapeType="1"/>
              </p:cNvSpPr>
              <p:nvPr/>
            </p:nvSpPr>
            <p:spPr bwMode="auto">
              <a:xfrm flipV="1">
                <a:off x="1627" y="2332"/>
                <a:ext cx="4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1" name="Line 361"/>
              <p:cNvSpPr>
                <a:spLocks noChangeShapeType="1"/>
              </p:cNvSpPr>
              <p:nvPr/>
            </p:nvSpPr>
            <p:spPr bwMode="auto">
              <a:xfrm flipV="1">
                <a:off x="1631" y="2313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2" name="Line 362"/>
              <p:cNvSpPr>
                <a:spLocks noChangeShapeType="1"/>
              </p:cNvSpPr>
              <p:nvPr/>
            </p:nvSpPr>
            <p:spPr bwMode="auto">
              <a:xfrm>
                <a:off x="1636" y="2313"/>
                <a:ext cx="6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3" name="Line 363"/>
              <p:cNvSpPr>
                <a:spLocks noChangeShapeType="1"/>
              </p:cNvSpPr>
              <p:nvPr/>
            </p:nvSpPr>
            <p:spPr bwMode="auto">
              <a:xfrm>
                <a:off x="1642" y="234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4" name="Line 364"/>
              <p:cNvSpPr>
                <a:spLocks noChangeShapeType="1"/>
              </p:cNvSpPr>
              <p:nvPr/>
            </p:nvSpPr>
            <p:spPr bwMode="auto">
              <a:xfrm flipV="1">
                <a:off x="1647" y="2345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5" name="Line 365"/>
              <p:cNvSpPr>
                <a:spLocks noChangeShapeType="1"/>
              </p:cNvSpPr>
              <p:nvPr/>
            </p:nvSpPr>
            <p:spPr bwMode="auto">
              <a:xfrm flipV="1">
                <a:off x="1653" y="2332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6" name="Line 366"/>
              <p:cNvSpPr>
                <a:spLocks noChangeShapeType="1"/>
              </p:cNvSpPr>
              <p:nvPr/>
            </p:nvSpPr>
            <p:spPr bwMode="auto">
              <a:xfrm>
                <a:off x="1658" y="2332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7" name="Line 367"/>
              <p:cNvSpPr>
                <a:spLocks noChangeShapeType="1"/>
              </p:cNvSpPr>
              <p:nvPr/>
            </p:nvSpPr>
            <p:spPr bwMode="auto">
              <a:xfrm flipV="1">
                <a:off x="1664" y="2332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8" name="Line 368"/>
              <p:cNvSpPr>
                <a:spLocks noChangeShapeType="1"/>
              </p:cNvSpPr>
              <p:nvPr/>
            </p:nvSpPr>
            <p:spPr bwMode="auto">
              <a:xfrm flipV="1">
                <a:off x="1669" y="2325"/>
                <a:ext cx="4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9" name="Line 369"/>
              <p:cNvSpPr>
                <a:spLocks noChangeShapeType="1"/>
              </p:cNvSpPr>
              <p:nvPr/>
            </p:nvSpPr>
            <p:spPr bwMode="auto">
              <a:xfrm>
                <a:off x="1673" y="2325"/>
                <a:ext cx="5" cy="3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0" name="Line 370"/>
              <p:cNvSpPr>
                <a:spLocks noChangeShapeType="1"/>
              </p:cNvSpPr>
              <p:nvPr/>
            </p:nvSpPr>
            <p:spPr bwMode="auto">
              <a:xfrm>
                <a:off x="1678" y="2358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1" name="Line 371"/>
              <p:cNvSpPr>
                <a:spLocks noChangeShapeType="1"/>
              </p:cNvSpPr>
              <p:nvPr/>
            </p:nvSpPr>
            <p:spPr bwMode="auto">
              <a:xfrm>
                <a:off x="1684" y="2358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2" name="Line 372"/>
              <p:cNvSpPr>
                <a:spLocks noChangeShapeType="1"/>
              </p:cNvSpPr>
              <p:nvPr/>
            </p:nvSpPr>
            <p:spPr bwMode="auto">
              <a:xfrm flipV="1">
                <a:off x="1689" y="2358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3" name="Line 373"/>
              <p:cNvSpPr>
                <a:spLocks noChangeShapeType="1"/>
              </p:cNvSpPr>
              <p:nvPr/>
            </p:nvSpPr>
            <p:spPr bwMode="auto">
              <a:xfrm>
                <a:off x="1695" y="2358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4" name="Line 374"/>
              <p:cNvSpPr>
                <a:spLocks noChangeShapeType="1"/>
              </p:cNvSpPr>
              <p:nvPr/>
            </p:nvSpPr>
            <p:spPr bwMode="auto">
              <a:xfrm>
                <a:off x="1700" y="2358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5" name="Line 375"/>
              <p:cNvSpPr>
                <a:spLocks noChangeShapeType="1"/>
              </p:cNvSpPr>
              <p:nvPr/>
            </p:nvSpPr>
            <p:spPr bwMode="auto">
              <a:xfrm flipV="1">
                <a:off x="1706" y="2358"/>
                <a:ext cx="3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6" name="Line 376"/>
              <p:cNvSpPr>
                <a:spLocks noChangeShapeType="1"/>
              </p:cNvSpPr>
              <p:nvPr/>
            </p:nvSpPr>
            <p:spPr bwMode="auto">
              <a:xfrm>
                <a:off x="1709" y="2358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7" name="Line 377"/>
              <p:cNvSpPr>
                <a:spLocks noChangeShapeType="1"/>
              </p:cNvSpPr>
              <p:nvPr/>
            </p:nvSpPr>
            <p:spPr bwMode="auto">
              <a:xfrm>
                <a:off x="1715" y="2358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8" name="Line 378"/>
              <p:cNvSpPr>
                <a:spLocks noChangeShapeType="1"/>
              </p:cNvSpPr>
              <p:nvPr/>
            </p:nvSpPr>
            <p:spPr bwMode="auto">
              <a:xfrm>
                <a:off x="1720" y="2377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9" name="Line 379"/>
              <p:cNvSpPr>
                <a:spLocks noChangeShapeType="1"/>
              </p:cNvSpPr>
              <p:nvPr/>
            </p:nvSpPr>
            <p:spPr bwMode="auto">
              <a:xfrm>
                <a:off x="1726" y="2396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0" name="Line 380"/>
              <p:cNvSpPr>
                <a:spLocks noChangeShapeType="1"/>
              </p:cNvSpPr>
              <p:nvPr/>
            </p:nvSpPr>
            <p:spPr bwMode="auto">
              <a:xfrm flipV="1">
                <a:off x="1731" y="2403"/>
                <a:ext cx="6" cy="1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1" name="Line 381"/>
              <p:cNvSpPr>
                <a:spLocks noChangeShapeType="1"/>
              </p:cNvSpPr>
              <p:nvPr/>
            </p:nvSpPr>
            <p:spPr bwMode="auto">
              <a:xfrm flipV="1">
                <a:off x="1737" y="2390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2" name="Line 382"/>
              <p:cNvSpPr>
                <a:spLocks noChangeShapeType="1"/>
              </p:cNvSpPr>
              <p:nvPr/>
            </p:nvSpPr>
            <p:spPr bwMode="auto">
              <a:xfrm>
                <a:off x="1742" y="2390"/>
                <a:ext cx="4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3" name="Line 383"/>
              <p:cNvSpPr>
                <a:spLocks noChangeShapeType="1"/>
              </p:cNvSpPr>
              <p:nvPr/>
            </p:nvSpPr>
            <p:spPr bwMode="auto">
              <a:xfrm>
                <a:off x="1746" y="2409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4" name="Line 384"/>
              <p:cNvSpPr>
                <a:spLocks noChangeShapeType="1"/>
              </p:cNvSpPr>
              <p:nvPr/>
            </p:nvSpPr>
            <p:spPr bwMode="auto">
              <a:xfrm flipV="1">
                <a:off x="1752" y="2377"/>
                <a:ext cx="5" cy="5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5" name="Line 385"/>
              <p:cNvSpPr>
                <a:spLocks noChangeShapeType="1"/>
              </p:cNvSpPr>
              <p:nvPr/>
            </p:nvSpPr>
            <p:spPr bwMode="auto">
              <a:xfrm>
                <a:off x="1757" y="237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6" name="Line 386"/>
              <p:cNvSpPr>
                <a:spLocks noChangeShapeType="1"/>
              </p:cNvSpPr>
              <p:nvPr/>
            </p:nvSpPr>
            <p:spPr bwMode="auto">
              <a:xfrm>
                <a:off x="1763" y="2377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7" name="Line 387"/>
              <p:cNvSpPr>
                <a:spLocks noChangeShapeType="1"/>
              </p:cNvSpPr>
              <p:nvPr/>
            </p:nvSpPr>
            <p:spPr bwMode="auto">
              <a:xfrm flipV="1">
                <a:off x="1768" y="2377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8" name="Line 388"/>
              <p:cNvSpPr>
                <a:spLocks noChangeShapeType="1"/>
              </p:cNvSpPr>
              <p:nvPr/>
            </p:nvSpPr>
            <p:spPr bwMode="auto">
              <a:xfrm>
                <a:off x="1774" y="237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9" name="Line 389"/>
              <p:cNvSpPr>
                <a:spLocks noChangeShapeType="1"/>
              </p:cNvSpPr>
              <p:nvPr/>
            </p:nvSpPr>
            <p:spPr bwMode="auto">
              <a:xfrm>
                <a:off x="1779" y="2377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0" name="Line 390"/>
              <p:cNvSpPr>
                <a:spLocks noChangeShapeType="1"/>
              </p:cNvSpPr>
              <p:nvPr/>
            </p:nvSpPr>
            <p:spPr bwMode="auto">
              <a:xfrm>
                <a:off x="1785" y="2390"/>
                <a:ext cx="3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1" name="Line 391"/>
              <p:cNvSpPr>
                <a:spLocks noChangeShapeType="1"/>
              </p:cNvSpPr>
              <p:nvPr/>
            </p:nvSpPr>
            <p:spPr bwMode="auto">
              <a:xfrm>
                <a:off x="1788" y="2390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2" name="Line 392"/>
              <p:cNvSpPr>
                <a:spLocks noChangeShapeType="1"/>
              </p:cNvSpPr>
              <p:nvPr/>
            </p:nvSpPr>
            <p:spPr bwMode="auto">
              <a:xfrm flipV="1">
                <a:off x="1794" y="2390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3" name="Line 393"/>
              <p:cNvSpPr>
                <a:spLocks noChangeShapeType="1"/>
              </p:cNvSpPr>
              <p:nvPr/>
            </p:nvSpPr>
            <p:spPr bwMode="auto">
              <a:xfrm flipV="1">
                <a:off x="1799" y="2345"/>
                <a:ext cx="6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4" name="Line 394"/>
              <p:cNvSpPr>
                <a:spLocks noChangeShapeType="1"/>
              </p:cNvSpPr>
              <p:nvPr/>
            </p:nvSpPr>
            <p:spPr bwMode="auto">
              <a:xfrm flipV="1">
                <a:off x="1805" y="2332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5" name="Line 395"/>
              <p:cNvSpPr>
                <a:spLocks noChangeShapeType="1"/>
              </p:cNvSpPr>
              <p:nvPr/>
            </p:nvSpPr>
            <p:spPr bwMode="auto">
              <a:xfrm>
                <a:off x="1810" y="2332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6" name="Line 396"/>
              <p:cNvSpPr>
                <a:spLocks noChangeShapeType="1"/>
              </p:cNvSpPr>
              <p:nvPr/>
            </p:nvSpPr>
            <p:spPr bwMode="auto">
              <a:xfrm>
                <a:off x="1816" y="2358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7" name="Line 397"/>
              <p:cNvSpPr>
                <a:spLocks noChangeShapeType="1"/>
              </p:cNvSpPr>
              <p:nvPr/>
            </p:nvSpPr>
            <p:spPr bwMode="auto">
              <a:xfrm flipV="1">
                <a:off x="1821" y="2364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8" name="Line 398"/>
              <p:cNvSpPr>
                <a:spLocks noChangeShapeType="1"/>
              </p:cNvSpPr>
              <p:nvPr/>
            </p:nvSpPr>
            <p:spPr bwMode="auto">
              <a:xfrm>
                <a:off x="1825" y="236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9" name="Line 399"/>
              <p:cNvSpPr>
                <a:spLocks noChangeShapeType="1"/>
              </p:cNvSpPr>
              <p:nvPr/>
            </p:nvSpPr>
            <p:spPr bwMode="auto">
              <a:xfrm flipV="1">
                <a:off x="1830" y="2345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0" name="Line 400"/>
              <p:cNvSpPr>
                <a:spLocks noChangeShapeType="1"/>
              </p:cNvSpPr>
              <p:nvPr/>
            </p:nvSpPr>
            <p:spPr bwMode="auto">
              <a:xfrm>
                <a:off x="1836" y="234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1" name="Line 401"/>
              <p:cNvSpPr>
                <a:spLocks noChangeShapeType="1"/>
              </p:cNvSpPr>
              <p:nvPr/>
            </p:nvSpPr>
            <p:spPr bwMode="auto">
              <a:xfrm>
                <a:off x="1841" y="2351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2" name="Line 402"/>
              <p:cNvSpPr>
                <a:spLocks noChangeShapeType="1"/>
              </p:cNvSpPr>
              <p:nvPr/>
            </p:nvSpPr>
            <p:spPr bwMode="auto">
              <a:xfrm>
                <a:off x="1847" y="2351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3" name="Line 403"/>
              <p:cNvSpPr>
                <a:spLocks noChangeShapeType="1"/>
              </p:cNvSpPr>
              <p:nvPr/>
            </p:nvSpPr>
            <p:spPr bwMode="auto">
              <a:xfrm flipV="1">
                <a:off x="1852" y="2345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4" name="Line 404"/>
              <p:cNvSpPr>
                <a:spLocks noChangeShapeType="1"/>
              </p:cNvSpPr>
              <p:nvPr/>
            </p:nvSpPr>
            <p:spPr bwMode="auto">
              <a:xfrm>
                <a:off x="1858" y="234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5" name="Line 405"/>
              <p:cNvSpPr>
                <a:spLocks noChangeShapeType="1"/>
              </p:cNvSpPr>
              <p:nvPr/>
            </p:nvSpPr>
            <p:spPr bwMode="auto">
              <a:xfrm>
                <a:off x="1863" y="2351"/>
                <a:ext cx="4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6" name="Line 406"/>
              <p:cNvSpPr>
                <a:spLocks noChangeShapeType="1"/>
              </p:cNvSpPr>
              <p:nvPr/>
            </p:nvSpPr>
            <p:spPr bwMode="auto">
              <a:xfrm>
                <a:off x="1867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7" name="Line 407"/>
              <p:cNvSpPr>
                <a:spLocks noChangeShapeType="1"/>
              </p:cNvSpPr>
              <p:nvPr/>
            </p:nvSpPr>
            <p:spPr bwMode="auto">
              <a:xfrm>
                <a:off x="1872" y="2370"/>
                <a:ext cx="6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3528" name="Group 408"/>
            <p:cNvGrpSpPr>
              <a:grpSpLocks/>
            </p:cNvGrpSpPr>
            <p:nvPr/>
          </p:nvGrpSpPr>
          <p:grpSpPr bwMode="auto">
            <a:xfrm>
              <a:off x="1878" y="2223"/>
              <a:ext cx="1050" cy="320"/>
              <a:chOff x="1878" y="2223"/>
              <a:chExt cx="1050" cy="320"/>
            </a:xfrm>
          </p:grpSpPr>
          <p:sp>
            <p:nvSpPr>
              <p:cNvPr id="133529" name="Line 409"/>
              <p:cNvSpPr>
                <a:spLocks noChangeShapeType="1"/>
              </p:cNvSpPr>
              <p:nvPr/>
            </p:nvSpPr>
            <p:spPr bwMode="auto">
              <a:xfrm flipV="1">
                <a:off x="1878" y="2370"/>
                <a:ext cx="5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0" name="Line 410"/>
              <p:cNvSpPr>
                <a:spLocks noChangeShapeType="1"/>
              </p:cNvSpPr>
              <p:nvPr/>
            </p:nvSpPr>
            <p:spPr bwMode="auto">
              <a:xfrm flipV="1">
                <a:off x="1883" y="236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1" name="Line 411"/>
              <p:cNvSpPr>
                <a:spLocks noChangeShapeType="1"/>
              </p:cNvSpPr>
              <p:nvPr/>
            </p:nvSpPr>
            <p:spPr bwMode="auto">
              <a:xfrm>
                <a:off x="1889" y="236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2" name="Line 412"/>
              <p:cNvSpPr>
                <a:spLocks noChangeShapeType="1"/>
              </p:cNvSpPr>
              <p:nvPr/>
            </p:nvSpPr>
            <p:spPr bwMode="auto">
              <a:xfrm>
                <a:off x="1894" y="2364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3" name="Line 413"/>
              <p:cNvSpPr>
                <a:spLocks noChangeShapeType="1"/>
              </p:cNvSpPr>
              <p:nvPr/>
            </p:nvSpPr>
            <p:spPr bwMode="auto">
              <a:xfrm>
                <a:off x="1900" y="2377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4" name="Line 414"/>
              <p:cNvSpPr>
                <a:spLocks noChangeShapeType="1"/>
              </p:cNvSpPr>
              <p:nvPr/>
            </p:nvSpPr>
            <p:spPr bwMode="auto">
              <a:xfrm>
                <a:off x="1904" y="237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5" name="Line 415"/>
              <p:cNvSpPr>
                <a:spLocks noChangeShapeType="1"/>
              </p:cNvSpPr>
              <p:nvPr/>
            </p:nvSpPr>
            <p:spPr bwMode="auto">
              <a:xfrm flipV="1">
                <a:off x="1909" y="2370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6" name="Line 416"/>
              <p:cNvSpPr>
                <a:spLocks noChangeShapeType="1"/>
              </p:cNvSpPr>
              <p:nvPr/>
            </p:nvSpPr>
            <p:spPr bwMode="auto">
              <a:xfrm>
                <a:off x="1915" y="237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7" name="Line 417"/>
              <p:cNvSpPr>
                <a:spLocks noChangeShapeType="1"/>
              </p:cNvSpPr>
              <p:nvPr/>
            </p:nvSpPr>
            <p:spPr bwMode="auto">
              <a:xfrm flipV="1">
                <a:off x="1920" y="236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8" name="Line 418"/>
              <p:cNvSpPr>
                <a:spLocks noChangeShapeType="1"/>
              </p:cNvSpPr>
              <p:nvPr/>
            </p:nvSpPr>
            <p:spPr bwMode="auto">
              <a:xfrm flipV="1">
                <a:off x="1926" y="2358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9" name="Line 419"/>
              <p:cNvSpPr>
                <a:spLocks noChangeShapeType="1"/>
              </p:cNvSpPr>
              <p:nvPr/>
            </p:nvSpPr>
            <p:spPr bwMode="auto">
              <a:xfrm>
                <a:off x="1931" y="2358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0" name="Line 420"/>
              <p:cNvSpPr>
                <a:spLocks noChangeShapeType="1"/>
              </p:cNvSpPr>
              <p:nvPr/>
            </p:nvSpPr>
            <p:spPr bwMode="auto">
              <a:xfrm flipV="1">
                <a:off x="1937" y="2358"/>
                <a:ext cx="3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1" name="Line 421"/>
              <p:cNvSpPr>
                <a:spLocks noChangeShapeType="1"/>
              </p:cNvSpPr>
              <p:nvPr/>
            </p:nvSpPr>
            <p:spPr bwMode="auto">
              <a:xfrm flipV="1">
                <a:off x="1940" y="2351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2" name="Line 422"/>
              <p:cNvSpPr>
                <a:spLocks noChangeShapeType="1"/>
              </p:cNvSpPr>
              <p:nvPr/>
            </p:nvSpPr>
            <p:spPr bwMode="auto">
              <a:xfrm flipV="1">
                <a:off x="1946" y="234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3" name="Line 423"/>
              <p:cNvSpPr>
                <a:spLocks noChangeShapeType="1"/>
              </p:cNvSpPr>
              <p:nvPr/>
            </p:nvSpPr>
            <p:spPr bwMode="auto">
              <a:xfrm>
                <a:off x="1951" y="2345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4" name="Line 424"/>
              <p:cNvSpPr>
                <a:spLocks noChangeShapeType="1"/>
              </p:cNvSpPr>
              <p:nvPr/>
            </p:nvSpPr>
            <p:spPr bwMode="auto">
              <a:xfrm>
                <a:off x="1957" y="234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5" name="Line 425"/>
              <p:cNvSpPr>
                <a:spLocks noChangeShapeType="1"/>
              </p:cNvSpPr>
              <p:nvPr/>
            </p:nvSpPr>
            <p:spPr bwMode="auto">
              <a:xfrm>
                <a:off x="1962" y="2351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6" name="Line 426"/>
              <p:cNvSpPr>
                <a:spLocks noChangeShapeType="1"/>
              </p:cNvSpPr>
              <p:nvPr/>
            </p:nvSpPr>
            <p:spPr bwMode="auto">
              <a:xfrm>
                <a:off x="1968" y="2351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7" name="Line 427"/>
              <p:cNvSpPr>
                <a:spLocks noChangeShapeType="1"/>
              </p:cNvSpPr>
              <p:nvPr/>
            </p:nvSpPr>
            <p:spPr bwMode="auto">
              <a:xfrm>
                <a:off x="1973" y="2364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8" name="Line 428"/>
              <p:cNvSpPr>
                <a:spLocks noChangeShapeType="1"/>
              </p:cNvSpPr>
              <p:nvPr/>
            </p:nvSpPr>
            <p:spPr bwMode="auto">
              <a:xfrm flipV="1">
                <a:off x="1979" y="2358"/>
                <a:ext cx="3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9" name="Line 429"/>
              <p:cNvSpPr>
                <a:spLocks noChangeShapeType="1"/>
              </p:cNvSpPr>
              <p:nvPr/>
            </p:nvSpPr>
            <p:spPr bwMode="auto">
              <a:xfrm>
                <a:off x="1982" y="2358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0" name="Line 430"/>
              <p:cNvSpPr>
                <a:spLocks noChangeShapeType="1"/>
              </p:cNvSpPr>
              <p:nvPr/>
            </p:nvSpPr>
            <p:spPr bwMode="auto">
              <a:xfrm>
                <a:off x="1988" y="237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1" name="Line 431"/>
              <p:cNvSpPr>
                <a:spLocks noChangeShapeType="1"/>
              </p:cNvSpPr>
              <p:nvPr/>
            </p:nvSpPr>
            <p:spPr bwMode="auto">
              <a:xfrm>
                <a:off x="1993" y="237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2" name="Line 432"/>
              <p:cNvSpPr>
                <a:spLocks noChangeShapeType="1"/>
              </p:cNvSpPr>
              <p:nvPr/>
            </p:nvSpPr>
            <p:spPr bwMode="auto">
              <a:xfrm flipV="1">
                <a:off x="1999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3" name="Line 433"/>
              <p:cNvSpPr>
                <a:spLocks noChangeShapeType="1"/>
              </p:cNvSpPr>
              <p:nvPr/>
            </p:nvSpPr>
            <p:spPr bwMode="auto">
              <a:xfrm flipV="1">
                <a:off x="2004" y="2358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4" name="Line 434"/>
              <p:cNvSpPr>
                <a:spLocks noChangeShapeType="1"/>
              </p:cNvSpPr>
              <p:nvPr/>
            </p:nvSpPr>
            <p:spPr bwMode="auto">
              <a:xfrm>
                <a:off x="2010" y="2358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5" name="Line 435"/>
              <p:cNvSpPr>
                <a:spLocks noChangeShapeType="1"/>
              </p:cNvSpPr>
              <p:nvPr/>
            </p:nvSpPr>
            <p:spPr bwMode="auto">
              <a:xfrm flipV="1">
                <a:off x="2015" y="2364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6" name="Line 436"/>
              <p:cNvSpPr>
                <a:spLocks noChangeShapeType="1"/>
              </p:cNvSpPr>
              <p:nvPr/>
            </p:nvSpPr>
            <p:spPr bwMode="auto">
              <a:xfrm>
                <a:off x="2019" y="2364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7" name="Line 437"/>
              <p:cNvSpPr>
                <a:spLocks noChangeShapeType="1"/>
              </p:cNvSpPr>
              <p:nvPr/>
            </p:nvSpPr>
            <p:spPr bwMode="auto">
              <a:xfrm>
                <a:off x="2025" y="237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8" name="Line 438"/>
              <p:cNvSpPr>
                <a:spLocks noChangeShapeType="1"/>
              </p:cNvSpPr>
              <p:nvPr/>
            </p:nvSpPr>
            <p:spPr bwMode="auto">
              <a:xfrm>
                <a:off x="2030" y="2377"/>
                <a:ext cx="5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9" name="Line 439"/>
              <p:cNvSpPr>
                <a:spLocks noChangeShapeType="1"/>
              </p:cNvSpPr>
              <p:nvPr/>
            </p:nvSpPr>
            <p:spPr bwMode="auto">
              <a:xfrm>
                <a:off x="2035" y="2409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0" name="Line 440"/>
              <p:cNvSpPr>
                <a:spLocks noChangeShapeType="1"/>
              </p:cNvSpPr>
              <p:nvPr/>
            </p:nvSpPr>
            <p:spPr bwMode="auto">
              <a:xfrm>
                <a:off x="2041" y="2435"/>
                <a:ext cx="5" cy="3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1" name="Line 441"/>
              <p:cNvSpPr>
                <a:spLocks noChangeShapeType="1"/>
              </p:cNvSpPr>
              <p:nvPr/>
            </p:nvSpPr>
            <p:spPr bwMode="auto">
              <a:xfrm>
                <a:off x="2046" y="2466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2" name="Line 442"/>
              <p:cNvSpPr>
                <a:spLocks noChangeShapeType="1"/>
              </p:cNvSpPr>
              <p:nvPr/>
            </p:nvSpPr>
            <p:spPr bwMode="auto">
              <a:xfrm>
                <a:off x="2052" y="2473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3" name="Line 443"/>
              <p:cNvSpPr>
                <a:spLocks noChangeShapeType="1"/>
              </p:cNvSpPr>
              <p:nvPr/>
            </p:nvSpPr>
            <p:spPr bwMode="auto">
              <a:xfrm flipV="1">
                <a:off x="2057" y="2473"/>
                <a:ext cx="4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4" name="Line 444"/>
              <p:cNvSpPr>
                <a:spLocks noChangeShapeType="1"/>
              </p:cNvSpPr>
              <p:nvPr/>
            </p:nvSpPr>
            <p:spPr bwMode="auto">
              <a:xfrm>
                <a:off x="2061" y="2473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5" name="Line 445"/>
              <p:cNvSpPr>
                <a:spLocks noChangeShapeType="1"/>
              </p:cNvSpPr>
              <p:nvPr/>
            </p:nvSpPr>
            <p:spPr bwMode="auto">
              <a:xfrm flipV="1">
                <a:off x="2067" y="2466"/>
                <a:ext cx="5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6" name="Line 446"/>
              <p:cNvSpPr>
                <a:spLocks noChangeShapeType="1"/>
              </p:cNvSpPr>
              <p:nvPr/>
            </p:nvSpPr>
            <p:spPr bwMode="auto">
              <a:xfrm flipV="1">
                <a:off x="2072" y="2409"/>
                <a:ext cx="6" cy="5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7" name="Line 447"/>
              <p:cNvSpPr>
                <a:spLocks noChangeShapeType="1"/>
              </p:cNvSpPr>
              <p:nvPr/>
            </p:nvSpPr>
            <p:spPr bwMode="auto">
              <a:xfrm flipV="1">
                <a:off x="2078" y="2364"/>
                <a:ext cx="5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8" name="Line 448"/>
              <p:cNvSpPr>
                <a:spLocks noChangeShapeType="1"/>
              </p:cNvSpPr>
              <p:nvPr/>
            </p:nvSpPr>
            <p:spPr bwMode="auto">
              <a:xfrm flipV="1">
                <a:off x="2083" y="2319"/>
                <a:ext cx="6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9" name="Line 449"/>
              <p:cNvSpPr>
                <a:spLocks noChangeShapeType="1"/>
              </p:cNvSpPr>
              <p:nvPr/>
            </p:nvSpPr>
            <p:spPr bwMode="auto">
              <a:xfrm flipV="1">
                <a:off x="2089" y="2300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0" name="Line 450"/>
              <p:cNvSpPr>
                <a:spLocks noChangeShapeType="1"/>
              </p:cNvSpPr>
              <p:nvPr/>
            </p:nvSpPr>
            <p:spPr bwMode="auto">
              <a:xfrm>
                <a:off x="2094" y="2300"/>
                <a:ext cx="4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1" name="Line 451"/>
              <p:cNvSpPr>
                <a:spLocks noChangeShapeType="1"/>
              </p:cNvSpPr>
              <p:nvPr/>
            </p:nvSpPr>
            <p:spPr bwMode="auto">
              <a:xfrm>
                <a:off x="2098" y="231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2" name="Line 452"/>
              <p:cNvSpPr>
                <a:spLocks noChangeShapeType="1"/>
              </p:cNvSpPr>
              <p:nvPr/>
            </p:nvSpPr>
            <p:spPr bwMode="auto">
              <a:xfrm flipV="1">
                <a:off x="2103" y="231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3" name="Line 453"/>
              <p:cNvSpPr>
                <a:spLocks noChangeShapeType="1"/>
              </p:cNvSpPr>
              <p:nvPr/>
            </p:nvSpPr>
            <p:spPr bwMode="auto">
              <a:xfrm>
                <a:off x="2109" y="231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4" name="Line 454"/>
              <p:cNvSpPr>
                <a:spLocks noChangeShapeType="1"/>
              </p:cNvSpPr>
              <p:nvPr/>
            </p:nvSpPr>
            <p:spPr bwMode="auto">
              <a:xfrm>
                <a:off x="2114" y="2319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5" name="Line 455"/>
              <p:cNvSpPr>
                <a:spLocks noChangeShapeType="1"/>
              </p:cNvSpPr>
              <p:nvPr/>
            </p:nvSpPr>
            <p:spPr bwMode="auto">
              <a:xfrm flipV="1">
                <a:off x="2120" y="2300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6" name="Line 456"/>
              <p:cNvSpPr>
                <a:spLocks noChangeShapeType="1"/>
              </p:cNvSpPr>
              <p:nvPr/>
            </p:nvSpPr>
            <p:spPr bwMode="auto">
              <a:xfrm flipV="1">
                <a:off x="2125" y="2281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7" name="Line 457"/>
              <p:cNvSpPr>
                <a:spLocks noChangeShapeType="1"/>
              </p:cNvSpPr>
              <p:nvPr/>
            </p:nvSpPr>
            <p:spPr bwMode="auto">
              <a:xfrm flipV="1">
                <a:off x="2131" y="2268"/>
                <a:ext cx="3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8" name="Line 458"/>
              <p:cNvSpPr>
                <a:spLocks noChangeShapeType="1"/>
              </p:cNvSpPr>
              <p:nvPr/>
            </p:nvSpPr>
            <p:spPr bwMode="auto">
              <a:xfrm>
                <a:off x="2134" y="2268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9" name="Line 459"/>
              <p:cNvSpPr>
                <a:spLocks noChangeShapeType="1"/>
              </p:cNvSpPr>
              <p:nvPr/>
            </p:nvSpPr>
            <p:spPr bwMode="auto">
              <a:xfrm flipV="1">
                <a:off x="2140" y="2268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0" name="Line 460"/>
              <p:cNvSpPr>
                <a:spLocks noChangeShapeType="1"/>
              </p:cNvSpPr>
              <p:nvPr/>
            </p:nvSpPr>
            <p:spPr bwMode="auto">
              <a:xfrm flipV="1">
                <a:off x="2145" y="2262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1" name="Line 461"/>
              <p:cNvSpPr>
                <a:spLocks noChangeShapeType="1"/>
              </p:cNvSpPr>
              <p:nvPr/>
            </p:nvSpPr>
            <p:spPr bwMode="auto">
              <a:xfrm flipV="1">
                <a:off x="2151" y="2249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2" name="Line 462"/>
              <p:cNvSpPr>
                <a:spLocks noChangeShapeType="1"/>
              </p:cNvSpPr>
              <p:nvPr/>
            </p:nvSpPr>
            <p:spPr bwMode="auto">
              <a:xfrm>
                <a:off x="2156" y="2249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3" name="Line 463"/>
              <p:cNvSpPr>
                <a:spLocks noChangeShapeType="1"/>
              </p:cNvSpPr>
              <p:nvPr/>
            </p:nvSpPr>
            <p:spPr bwMode="auto">
              <a:xfrm flipV="1">
                <a:off x="2162" y="2255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4" name="Line 464"/>
              <p:cNvSpPr>
                <a:spLocks noChangeShapeType="1"/>
              </p:cNvSpPr>
              <p:nvPr/>
            </p:nvSpPr>
            <p:spPr bwMode="auto">
              <a:xfrm>
                <a:off x="2167" y="2255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5" name="Line 465"/>
              <p:cNvSpPr>
                <a:spLocks noChangeShapeType="1"/>
              </p:cNvSpPr>
              <p:nvPr/>
            </p:nvSpPr>
            <p:spPr bwMode="auto">
              <a:xfrm>
                <a:off x="2173" y="2262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6" name="Line 466"/>
              <p:cNvSpPr>
                <a:spLocks noChangeShapeType="1"/>
              </p:cNvSpPr>
              <p:nvPr/>
            </p:nvSpPr>
            <p:spPr bwMode="auto">
              <a:xfrm flipV="1">
                <a:off x="2177" y="2262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7" name="Line 467"/>
              <p:cNvSpPr>
                <a:spLocks noChangeShapeType="1"/>
              </p:cNvSpPr>
              <p:nvPr/>
            </p:nvSpPr>
            <p:spPr bwMode="auto">
              <a:xfrm>
                <a:off x="2182" y="2262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8" name="Line 468"/>
              <p:cNvSpPr>
                <a:spLocks noChangeShapeType="1"/>
              </p:cNvSpPr>
              <p:nvPr/>
            </p:nvSpPr>
            <p:spPr bwMode="auto">
              <a:xfrm>
                <a:off x="2188" y="2268"/>
                <a:ext cx="5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9" name="Line 469"/>
              <p:cNvSpPr>
                <a:spLocks noChangeShapeType="1"/>
              </p:cNvSpPr>
              <p:nvPr/>
            </p:nvSpPr>
            <p:spPr bwMode="auto">
              <a:xfrm>
                <a:off x="2193" y="229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0" name="Line 470"/>
              <p:cNvSpPr>
                <a:spLocks noChangeShapeType="1"/>
              </p:cNvSpPr>
              <p:nvPr/>
            </p:nvSpPr>
            <p:spPr bwMode="auto">
              <a:xfrm>
                <a:off x="2199" y="230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1" name="Line 471"/>
              <p:cNvSpPr>
                <a:spLocks noChangeShapeType="1"/>
              </p:cNvSpPr>
              <p:nvPr/>
            </p:nvSpPr>
            <p:spPr bwMode="auto">
              <a:xfrm>
                <a:off x="2204" y="2300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2" name="Line 472"/>
              <p:cNvSpPr>
                <a:spLocks noChangeShapeType="1"/>
              </p:cNvSpPr>
              <p:nvPr/>
            </p:nvSpPr>
            <p:spPr bwMode="auto">
              <a:xfrm>
                <a:off x="2210" y="2307"/>
                <a:ext cx="3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3" name="Line 473"/>
              <p:cNvSpPr>
                <a:spLocks noChangeShapeType="1"/>
              </p:cNvSpPr>
              <p:nvPr/>
            </p:nvSpPr>
            <p:spPr bwMode="auto">
              <a:xfrm>
                <a:off x="2213" y="231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4" name="Line 474"/>
              <p:cNvSpPr>
                <a:spLocks noChangeShapeType="1"/>
              </p:cNvSpPr>
              <p:nvPr/>
            </p:nvSpPr>
            <p:spPr bwMode="auto">
              <a:xfrm>
                <a:off x="2219" y="231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5" name="Line 475"/>
              <p:cNvSpPr>
                <a:spLocks noChangeShapeType="1"/>
              </p:cNvSpPr>
              <p:nvPr/>
            </p:nvSpPr>
            <p:spPr bwMode="auto">
              <a:xfrm flipV="1">
                <a:off x="2224" y="2307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6" name="Line 476"/>
              <p:cNvSpPr>
                <a:spLocks noChangeShapeType="1"/>
              </p:cNvSpPr>
              <p:nvPr/>
            </p:nvSpPr>
            <p:spPr bwMode="auto">
              <a:xfrm flipV="1">
                <a:off x="2230" y="2300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7" name="Line 477"/>
              <p:cNvSpPr>
                <a:spLocks noChangeShapeType="1"/>
              </p:cNvSpPr>
              <p:nvPr/>
            </p:nvSpPr>
            <p:spPr bwMode="auto">
              <a:xfrm>
                <a:off x="2235" y="2300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8" name="Line 478"/>
              <p:cNvSpPr>
                <a:spLocks noChangeShapeType="1"/>
              </p:cNvSpPr>
              <p:nvPr/>
            </p:nvSpPr>
            <p:spPr bwMode="auto">
              <a:xfrm>
                <a:off x="2241" y="2313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9" name="Line 479"/>
              <p:cNvSpPr>
                <a:spLocks noChangeShapeType="1"/>
              </p:cNvSpPr>
              <p:nvPr/>
            </p:nvSpPr>
            <p:spPr bwMode="auto">
              <a:xfrm>
                <a:off x="2246" y="2332"/>
                <a:ext cx="4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0" name="Line 480"/>
              <p:cNvSpPr>
                <a:spLocks noChangeShapeType="1"/>
              </p:cNvSpPr>
              <p:nvPr/>
            </p:nvSpPr>
            <p:spPr bwMode="auto">
              <a:xfrm>
                <a:off x="2250" y="233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1" name="Line 481"/>
              <p:cNvSpPr>
                <a:spLocks noChangeShapeType="1"/>
              </p:cNvSpPr>
              <p:nvPr/>
            </p:nvSpPr>
            <p:spPr bwMode="auto">
              <a:xfrm flipV="1">
                <a:off x="2255" y="2325"/>
                <a:ext cx="6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2" name="Line 482"/>
              <p:cNvSpPr>
                <a:spLocks noChangeShapeType="1"/>
              </p:cNvSpPr>
              <p:nvPr/>
            </p:nvSpPr>
            <p:spPr bwMode="auto">
              <a:xfrm flipV="1">
                <a:off x="2261" y="2300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3" name="Line 483"/>
              <p:cNvSpPr>
                <a:spLocks noChangeShapeType="1"/>
              </p:cNvSpPr>
              <p:nvPr/>
            </p:nvSpPr>
            <p:spPr bwMode="auto">
              <a:xfrm flipV="1">
                <a:off x="2266" y="2287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4" name="Line 484"/>
              <p:cNvSpPr>
                <a:spLocks noChangeShapeType="1"/>
              </p:cNvSpPr>
              <p:nvPr/>
            </p:nvSpPr>
            <p:spPr bwMode="auto">
              <a:xfrm>
                <a:off x="2272" y="228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5" name="Line 485"/>
              <p:cNvSpPr>
                <a:spLocks noChangeShapeType="1"/>
              </p:cNvSpPr>
              <p:nvPr/>
            </p:nvSpPr>
            <p:spPr bwMode="auto">
              <a:xfrm>
                <a:off x="2277" y="2287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6" name="Line 486"/>
              <p:cNvSpPr>
                <a:spLocks noChangeShapeType="1"/>
              </p:cNvSpPr>
              <p:nvPr/>
            </p:nvSpPr>
            <p:spPr bwMode="auto">
              <a:xfrm>
                <a:off x="2283" y="2300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7" name="Line 487"/>
              <p:cNvSpPr>
                <a:spLocks noChangeShapeType="1"/>
              </p:cNvSpPr>
              <p:nvPr/>
            </p:nvSpPr>
            <p:spPr bwMode="auto">
              <a:xfrm>
                <a:off x="2288" y="2325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8" name="Line 488"/>
              <p:cNvSpPr>
                <a:spLocks noChangeShapeType="1"/>
              </p:cNvSpPr>
              <p:nvPr/>
            </p:nvSpPr>
            <p:spPr bwMode="auto">
              <a:xfrm>
                <a:off x="2292" y="2325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9" name="Line 489"/>
              <p:cNvSpPr>
                <a:spLocks noChangeShapeType="1"/>
              </p:cNvSpPr>
              <p:nvPr/>
            </p:nvSpPr>
            <p:spPr bwMode="auto">
              <a:xfrm>
                <a:off x="2297" y="2325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0" name="Line 490"/>
              <p:cNvSpPr>
                <a:spLocks noChangeShapeType="1"/>
              </p:cNvSpPr>
              <p:nvPr/>
            </p:nvSpPr>
            <p:spPr bwMode="auto">
              <a:xfrm>
                <a:off x="2303" y="233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1" name="Line 491"/>
              <p:cNvSpPr>
                <a:spLocks noChangeShapeType="1"/>
              </p:cNvSpPr>
              <p:nvPr/>
            </p:nvSpPr>
            <p:spPr bwMode="auto">
              <a:xfrm>
                <a:off x="2308" y="2332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2" name="Line 492"/>
              <p:cNvSpPr>
                <a:spLocks noChangeShapeType="1"/>
              </p:cNvSpPr>
              <p:nvPr/>
            </p:nvSpPr>
            <p:spPr bwMode="auto">
              <a:xfrm flipV="1">
                <a:off x="2314" y="2319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3" name="Line 493"/>
              <p:cNvSpPr>
                <a:spLocks noChangeShapeType="1"/>
              </p:cNvSpPr>
              <p:nvPr/>
            </p:nvSpPr>
            <p:spPr bwMode="auto">
              <a:xfrm flipV="1">
                <a:off x="2319" y="231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4" name="Line 494"/>
              <p:cNvSpPr>
                <a:spLocks noChangeShapeType="1"/>
              </p:cNvSpPr>
              <p:nvPr/>
            </p:nvSpPr>
            <p:spPr bwMode="auto">
              <a:xfrm>
                <a:off x="2325" y="2313"/>
                <a:ext cx="4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5" name="Line 495"/>
              <p:cNvSpPr>
                <a:spLocks noChangeShapeType="1"/>
              </p:cNvSpPr>
              <p:nvPr/>
            </p:nvSpPr>
            <p:spPr bwMode="auto">
              <a:xfrm>
                <a:off x="2329" y="2325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6" name="Line 496"/>
              <p:cNvSpPr>
                <a:spLocks noChangeShapeType="1"/>
              </p:cNvSpPr>
              <p:nvPr/>
            </p:nvSpPr>
            <p:spPr bwMode="auto">
              <a:xfrm>
                <a:off x="2334" y="2325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7" name="Line 497"/>
              <p:cNvSpPr>
                <a:spLocks noChangeShapeType="1"/>
              </p:cNvSpPr>
              <p:nvPr/>
            </p:nvSpPr>
            <p:spPr bwMode="auto">
              <a:xfrm flipV="1">
                <a:off x="2340" y="2325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8" name="Line 498"/>
              <p:cNvSpPr>
                <a:spLocks noChangeShapeType="1"/>
              </p:cNvSpPr>
              <p:nvPr/>
            </p:nvSpPr>
            <p:spPr bwMode="auto">
              <a:xfrm flipV="1">
                <a:off x="2345" y="2307"/>
                <a:ext cx="6" cy="1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9" name="Line 499"/>
              <p:cNvSpPr>
                <a:spLocks noChangeShapeType="1"/>
              </p:cNvSpPr>
              <p:nvPr/>
            </p:nvSpPr>
            <p:spPr bwMode="auto">
              <a:xfrm>
                <a:off x="2351" y="230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0" name="Line 500"/>
              <p:cNvSpPr>
                <a:spLocks noChangeShapeType="1"/>
              </p:cNvSpPr>
              <p:nvPr/>
            </p:nvSpPr>
            <p:spPr bwMode="auto">
              <a:xfrm>
                <a:off x="2356" y="230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1" name="Line 501"/>
              <p:cNvSpPr>
                <a:spLocks noChangeShapeType="1"/>
              </p:cNvSpPr>
              <p:nvPr/>
            </p:nvSpPr>
            <p:spPr bwMode="auto">
              <a:xfrm flipV="1">
                <a:off x="2362" y="2300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2" name="Line 502"/>
              <p:cNvSpPr>
                <a:spLocks noChangeShapeType="1"/>
              </p:cNvSpPr>
              <p:nvPr/>
            </p:nvSpPr>
            <p:spPr bwMode="auto">
              <a:xfrm>
                <a:off x="2367" y="2300"/>
                <a:ext cx="4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3" name="Line 503"/>
              <p:cNvSpPr>
                <a:spLocks noChangeShapeType="1"/>
              </p:cNvSpPr>
              <p:nvPr/>
            </p:nvSpPr>
            <p:spPr bwMode="auto">
              <a:xfrm>
                <a:off x="2371" y="231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4" name="Line 504"/>
              <p:cNvSpPr>
                <a:spLocks noChangeShapeType="1"/>
              </p:cNvSpPr>
              <p:nvPr/>
            </p:nvSpPr>
            <p:spPr bwMode="auto">
              <a:xfrm>
                <a:off x="2376" y="2319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5" name="Line 505"/>
              <p:cNvSpPr>
                <a:spLocks noChangeShapeType="1"/>
              </p:cNvSpPr>
              <p:nvPr/>
            </p:nvSpPr>
            <p:spPr bwMode="auto">
              <a:xfrm>
                <a:off x="2382" y="233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6" name="Line 506"/>
              <p:cNvSpPr>
                <a:spLocks noChangeShapeType="1"/>
              </p:cNvSpPr>
              <p:nvPr/>
            </p:nvSpPr>
            <p:spPr bwMode="auto">
              <a:xfrm flipV="1">
                <a:off x="2387" y="2287"/>
                <a:ext cx="6" cy="5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7" name="Line 507"/>
              <p:cNvSpPr>
                <a:spLocks noChangeShapeType="1"/>
              </p:cNvSpPr>
              <p:nvPr/>
            </p:nvSpPr>
            <p:spPr bwMode="auto">
              <a:xfrm>
                <a:off x="2393" y="228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8" name="Line 508"/>
              <p:cNvSpPr>
                <a:spLocks noChangeShapeType="1"/>
              </p:cNvSpPr>
              <p:nvPr/>
            </p:nvSpPr>
            <p:spPr bwMode="auto">
              <a:xfrm flipV="1">
                <a:off x="2398" y="2281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9" name="Line 509"/>
              <p:cNvSpPr>
                <a:spLocks noChangeShapeType="1"/>
              </p:cNvSpPr>
              <p:nvPr/>
            </p:nvSpPr>
            <p:spPr bwMode="auto">
              <a:xfrm>
                <a:off x="2404" y="2281"/>
                <a:ext cx="3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0" name="Line 510"/>
              <p:cNvSpPr>
                <a:spLocks noChangeShapeType="1"/>
              </p:cNvSpPr>
              <p:nvPr/>
            </p:nvSpPr>
            <p:spPr bwMode="auto">
              <a:xfrm>
                <a:off x="2407" y="2294"/>
                <a:ext cx="6" cy="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1" name="Line 511"/>
              <p:cNvSpPr>
                <a:spLocks noChangeShapeType="1"/>
              </p:cNvSpPr>
              <p:nvPr/>
            </p:nvSpPr>
            <p:spPr bwMode="auto">
              <a:xfrm>
                <a:off x="2413" y="2345"/>
                <a:ext cx="5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2" name="Line 512"/>
              <p:cNvSpPr>
                <a:spLocks noChangeShapeType="1"/>
              </p:cNvSpPr>
              <p:nvPr/>
            </p:nvSpPr>
            <p:spPr bwMode="auto">
              <a:xfrm>
                <a:off x="2418" y="237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3" name="Line 513"/>
              <p:cNvSpPr>
                <a:spLocks noChangeShapeType="1"/>
              </p:cNvSpPr>
              <p:nvPr/>
            </p:nvSpPr>
            <p:spPr bwMode="auto">
              <a:xfrm>
                <a:off x="2424" y="2377"/>
                <a:ext cx="5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4" name="Line 514"/>
              <p:cNvSpPr>
                <a:spLocks noChangeShapeType="1"/>
              </p:cNvSpPr>
              <p:nvPr/>
            </p:nvSpPr>
            <p:spPr bwMode="auto">
              <a:xfrm>
                <a:off x="2429" y="2409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5" name="Line 515"/>
              <p:cNvSpPr>
                <a:spLocks noChangeShapeType="1"/>
              </p:cNvSpPr>
              <p:nvPr/>
            </p:nvSpPr>
            <p:spPr bwMode="auto">
              <a:xfrm>
                <a:off x="2435" y="2421"/>
                <a:ext cx="5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6" name="Line 516"/>
              <p:cNvSpPr>
                <a:spLocks noChangeShapeType="1"/>
              </p:cNvSpPr>
              <p:nvPr/>
            </p:nvSpPr>
            <p:spPr bwMode="auto">
              <a:xfrm>
                <a:off x="2440" y="2435"/>
                <a:ext cx="4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7" name="Line 517"/>
              <p:cNvSpPr>
                <a:spLocks noChangeShapeType="1"/>
              </p:cNvSpPr>
              <p:nvPr/>
            </p:nvSpPr>
            <p:spPr bwMode="auto">
              <a:xfrm flipV="1">
                <a:off x="2444" y="2447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8" name="Line 518"/>
              <p:cNvSpPr>
                <a:spLocks noChangeShapeType="1"/>
              </p:cNvSpPr>
              <p:nvPr/>
            </p:nvSpPr>
            <p:spPr bwMode="auto">
              <a:xfrm>
                <a:off x="2449" y="2447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9" name="Line 519"/>
              <p:cNvSpPr>
                <a:spLocks noChangeShapeType="1"/>
              </p:cNvSpPr>
              <p:nvPr/>
            </p:nvSpPr>
            <p:spPr bwMode="auto">
              <a:xfrm>
                <a:off x="2455" y="246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0" name="Line 520"/>
              <p:cNvSpPr>
                <a:spLocks noChangeShapeType="1"/>
              </p:cNvSpPr>
              <p:nvPr/>
            </p:nvSpPr>
            <p:spPr bwMode="auto">
              <a:xfrm flipV="1">
                <a:off x="2460" y="2415"/>
                <a:ext cx="6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1" name="Line 521"/>
              <p:cNvSpPr>
                <a:spLocks noChangeShapeType="1"/>
              </p:cNvSpPr>
              <p:nvPr/>
            </p:nvSpPr>
            <p:spPr bwMode="auto">
              <a:xfrm flipV="1">
                <a:off x="2466" y="2384"/>
                <a:ext cx="5" cy="3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2" name="Line 522"/>
              <p:cNvSpPr>
                <a:spLocks noChangeShapeType="1"/>
              </p:cNvSpPr>
              <p:nvPr/>
            </p:nvSpPr>
            <p:spPr bwMode="auto">
              <a:xfrm flipV="1">
                <a:off x="2471" y="2351"/>
                <a:ext cx="6" cy="3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3" name="Line 523"/>
              <p:cNvSpPr>
                <a:spLocks noChangeShapeType="1"/>
              </p:cNvSpPr>
              <p:nvPr/>
            </p:nvSpPr>
            <p:spPr bwMode="auto">
              <a:xfrm flipV="1">
                <a:off x="2477" y="2325"/>
                <a:ext cx="5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4" name="Line 524"/>
              <p:cNvSpPr>
                <a:spLocks noChangeShapeType="1"/>
              </p:cNvSpPr>
              <p:nvPr/>
            </p:nvSpPr>
            <p:spPr bwMode="auto">
              <a:xfrm flipV="1">
                <a:off x="2482" y="2281"/>
                <a:ext cx="4" cy="4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5" name="Line 525"/>
              <p:cNvSpPr>
                <a:spLocks noChangeShapeType="1"/>
              </p:cNvSpPr>
              <p:nvPr/>
            </p:nvSpPr>
            <p:spPr bwMode="auto">
              <a:xfrm flipV="1">
                <a:off x="2486" y="2236"/>
                <a:ext cx="6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6" name="Line 526"/>
              <p:cNvSpPr>
                <a:spLocks noChangeShapeType="1"/>
              </p:cNvSpPr>
              <p:nvPr/>
            </p:nvSpPr>
            <p:spPr bwMode="auto">
              <a:xfrm>
                <a:off x="2492" y="2236"/>
                <a:ext cx="5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7" name="Line 527"/>
              <p:cNvSpPr>
                <a:spLocks noChangeShapeType="1"/>
              </p:cNvSpPr>
              <p:nvPr/>
            </p:nvSpPr>
            <p:spPr bwMode="auto">
              <a:xfrm>
                <a:off x="2497" y="2281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8" name="Line 528"/>
              <p:cNvSpPr>
                <a:spLocks noChangeShapeType="1"/>
              </p:cNvSpPr>
              <p:nvPr/>
            </p:nvSpPr>
            <p:spPr bwMode="auto">
              <a:xfrm flipV="1">
                <a:off x="2503" y="2287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9" name="Line 529"/>
              <p:cNvSpPr>
                <a:spLocks noChangeShapeType="1"/>
              </p:cNvSpPr>
              <p:nvPr/>
            </p:nvSpPr>
            <p:spPr bwMode="auto">
              <a:xfrm>
                <a:off x="2508" y="228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0" name="Line 530"/>
              <p:cNvSpPr>
                <a:spLocks noChangeShapeType="1"/>
              </p:cNvSpPr>
              <p:nvPr/>
            </p:nvSpPr>
            <p:spPr bwMode="auto">
              <a:xfrm flipV="1">
                <a:off x="2514" y="2262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1" name="Line 531"/>
              <p:cNvSpPr>
                <a:spLocks noChangeShapeType="1"/>
              </p:cNvSpPr>
              <p:nvPr/>
            </p:nvSpPr>
            <p:spPr bwMode="auto">
              <a:xfrm>
                <a:off x="2519" y="2262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2" name="Line 532"/>
              <p:cNvSpPr>
                <a:spLocks noChangeShapeType="1"/>
              </p:cNvSpPr>
              <p:nvPr/>
            </p:nvSpPr>
            <p:spPr bwMode="auto">
              <a:xfrm>
                <a:off x="2523" y="226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3" name="Line 533"/>
              <p:cNvSpPr>
                <a:spLocks noChangeShapeType="1"/>
              </p:cNvSpPr>
              <p:nvPr/>
            </p:nvSpPr>
            <p:spPr bwMode="auto">
              <a:xfrm>
                <a:off x="2528" y="2262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4" name="Line 534"/>
              <p:cNvSpPr>
                <a:spLocks noChangeShapeType="1"/>
              </p:cNvSpPr>
              <p:nvPr/>
            </p:nvSpPr>
            <p:spPr bwMode="auto">
              <a:xfrm flipV="1">
                <a:off x="2534" y="2255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5" name="Line 535"/>
              <p:cNvSpPr>
                <a:spLocks noChangeShapeType="1"/>
              </p:cNvSpPr>
              <p:nvPr/>
            </p:nvSpPr>
            <p:spPr bwMode="auto">
              <a:xfrm flipV="1">
                <a:off x="2539" y="224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6" name="Line 536"/>
              <p:cNvSpPr>
                <a:spLocks noChangeShapeType="1"/>
              </p:cNvSpPr>
              <p:nvPr/>
            </p:nvSpPr>
            <p:spPr bwMode="auto">
              <a:xfrm flipV="1">
                <a:off x="2545" y="2223"/>
                <a:ext cx="5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7" name="Line 537"/>
              <p:cNvSpPr>
                <a:spLocks noChangeShapeType="1"/>
              </p:cNvSpPr>
              <p:nvPr/>
            </p:nvSpPr>
            <p:spPr bwMode="auto">
              <a:xfrm>
                <a:off x="2550" y="2223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8" name="Line 538"/>
              <p:cNvSpPr>
                <a:spLocks noChangeShapeType="1"/>
              </p:cNvSpPr>
              <p:nvPr/>
            </p:nvSpPr>
            <p:spPr bwMode="auto">
              <a:xfrm>
                <a:off x="2556" y="2249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9" name="Line 539"/>
              <p:cNvSpPr>
                <a:spLocks noChangeShapeType="1"/>
              </p:cNvSpPr>
              <p:nvPr/>
            </p:nvSpPr>
            <p:spPr bwMode="auto">
              <a:xfrm>
                <a:off x="2561" y="2274"/>
                <a:ext cx="4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0" name="Line 540"/>
              <p:cNvSpPr>
                <a:spLocks noChangeShapeType="1"/>
              </p:cNvSpPr>
              <p:nvPr/>
            </p:nvSpPr>
            <p:spPr bwMode="auto">
              <a:xfrm>
                <a:off x="2565" y="229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1" name="Line 541"/>
              <p:cNvSpPr>
                <a:spLocks noChangeShapeType="1"/>
              </p:cNvSpPr>
              <p:nvPr/>
            </p:nvSpPr>
            <p:spPr bwMode="auto">
              <a:xfrm>
                <a:off x="2570" y="2300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2" name="Line 542"/>
              <p:cNvSpPr>
                <a:spLocks noChangeShapeType="1"/>
              </p:cNvSpPr>
              <p:nvPr/>
            </p:nvSpPr>
            <p:spPr bwMode="auto">
              <a:xfrm>
                <a:off x="2576" y="231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3" name="Line 543"/>
              <p:cNvSpPr>
                <a:spLocks noChangeShapeType="1"/>
              </p:cNvSpPr>
              <p:nvPr/>
            </p:nvSpPr>
            <p:spPr bwMode="auto">
              <a:xfrm>
                <a:off x="2581" y="231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4" name="Line 544"/>
              <p:cNvSpPr>
                <a:spLocks noChangeShapeType="1"/>
              </p:cNvSpPr>
              <p:nvPr/>
            </p:nvSpPr>
            <p:spPr bwMode="auto">
              <a:xfrm flipV="1">
                <a:off x="2587" y="2307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5" name="Line 545"/>
              <p:cNvSpPr>
                <a:spLocks noChangeShapeType="1"/>
              </p:cNvSpPr>
              <p:nvPr/>
            </p:nvSpPr>
            <p:spPr bwMode="auto">
              <a:xfrm flipV="1">
                <a:off x="2592" y="2294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6" name="Line 546"/>
              <p:cNvSpPr>
                <a:spLocks noChangeShapeType="1"/>
              </p:cNvSpPr>
              <p:nvPr/>
            </p:nvSpPr>
            <p:spPr bwMode="auto">
              <a:xfrm flipV="1">
                <a:off x="2598" y="2287"/>
                <a:ext cx="3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7" name="Line 547"/>
              <p:cNvSpPr>
                <a:spLocks noChangeShapeType="1"/>
              </p:cNvSpPr>
              <p:nvPr/>
            </p:nvSpPr>
            <p:spPr bwMode="auto">
              <a:xfrm>
                <a:off x="2601" y="2287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8" name="Line 548"/>
              <p:cNvSpPr>
                <a:spLocks noChangeShapeType="1"/>
              </p:cNvSpPr>
              <p:nvPr/>
            </p:nvSpPr>
            <p:spPr bwMode="auto">
              <a:xfrm>
                <a:off x="2607" y="2300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9" name="Line 549"/>
              <p:cNvSpPr>
                <a:spLocks noChangeShapeType="1"/>
              </p:cNvSpPr>
              <p:nvPr/>
            </p:nvSpPr>
            <p:spPr bwMode="auto">
              <a:xfrm>
                <a:off x="2612" y="2319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0" name="Line 550"/>
              <p:cNvSpPr>
                <a:spLocks noChangeShapeType="1"/>
              </p:cNvSpPr>
              <p:nvPr/>
            </p:nvSpPr>
            <p:spPr bwMode="auto">
              <a:xfrm flipV="1">
                <a:off x="2618" y="2325"/>
                <a:ext cx="5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1" name="Line 551"/>
              <p:cNvSpPr>
                <a:spLocks noChangeShapeType="1"/>
              </p:cNvSpPr>
              <p:nvPr/>
            </p:nvSpPr>
            <p:spPr bwMode="auto">
              <a:xfrm>
                <a:off x="2623" y="2325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2" name="Line 552"/>
              <p:cNvSpPr>
                <a:spLocks noChangeShapeType="1"/>
              </p:cNvSpPr>
              <p:nvPr/>
            </p:nvSpPr>
            <p:spPr bwMode="auto">
              <a:xfrm flipV="1">
                <a:off x="2629" y="2319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3" name="Line 553"/>
              <p:cNvSpPr>
                <a:spLocks noChangeShapeType="1"/>
              </p:cNvSpPr>
              <p:nvPr/>
            </p:nvSpPr>
            <p:spPr bwMode="auto">
              <a:xfrm flipV="1">
                <a:off x="2634" y="2313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4" name="Line 554"/>
              <p:cNvSpPr>
                <a:spLocks noChangeShapeType="1"/>
              </p:cNvSpPr>
              <p:nvPr/>
            </p:nvSpPr>
            <p:spPr bwMode="auto">
              <a:xfrm>
                <a:off x="2638" y="2313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5" name="Line 555"/>
              <p:cNvSpPr>
                <a:spLocks noChangeShapeType="1"/>
              </p:cNvSpPr>
              <p:nvPr/>
            </p:nvSpPr>
            <p:spPr bwMode="auto">
              <a:xfrm flipV="1">
                <a:off x="2644" y="2300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6" name="Line 556"/>
              <p:cNvSpPr>
                <a:spLocks noChangeShapeType="1"/>
              </p:cNvSpPr>
              <p:nvPr/>
            </p:nvSpPr>
            <p:spPr bwMode="auto">
              <a:xfrm>
                <a:off x="2649" y="230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7" name="Line 557"/>
              <p:cNvSpPr>
                <a:spLocks noChangeShapeType="1"/>
              </p:cNvSpPr>
              <p:nvPr/>
            </p:nvSpPr>
            <p:spPr bwMode="auto">
              <a:xfrm>
                <a:off x="2655" y="2300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8" name="Line 558"/>
              <p:cNvSpPr>
                <a:spLocks noChangeShapeType="1"/>
              </p:cNvSpPr>
              <p:nvPr/>
            </p:nvSpPr>
            <p:spPr bwMode="auto">
              <a:xfrm>
                <a:off x="2660" y="230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9" name="Line 559"/>
              <p:cNvSpPr>
                <a:spLocks noChangeShapeType="1"/>
              </p:cNvSpPr>
              <p:nvPr/>
            </p:nvSpPr>
            <p:spPr bwMode="auto">
              <a:xfrm>
                <a:off x="2666" y="230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0" name="Line 560"/>
              <p:cNvSpPr>
                <a:spLocks noChangeShapeType="1"/>
              </p:cNvSpPr>
              <p:nvPr/>
            </p:nvSpPr>
            <p:spPr bwMode="auto">
              <a:xfrm>
                <a:off x="2671" y="2307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1" name="Line 561"/>
              <p:cNvSpPr>
                <a:spLocks noChangeShapeType="1"/>
              </p:cNvSpPr>
              <p:nvPr/>
            </p:nvSpPr>
            <p:spPr bwMode="auto">
              <a:xfrm flipV="1">
                <a:off x="2677" y="2319"/>
                <a:ext cx="3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2" name="Line 562"/>
              <p:cNvSpPr>
                <a:spLocks noChangeShapeType="1"/>
              </p:cNvSpPr>
              <p:nvPr/>
            </p:nvSpPr>
            <p:spPr bwMode="auto">
              <a:xfrm flipV="1">
                <a:off x="2680" y="231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3" name="Line 563"/>
              <p:cNvSpPr>
                <a:spLocks noChangeShapeType="1"/>
              </p:cNvSpPr>
              <p:nvPr/>
            </p:nvSpPr>
            <p:spPr bwMode="auto">
              <a:xfrm>
                <a:off x="2686" y="231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4" name="Line 564"/>
              <p:cNvSpPr>
                <a:spLocks noChangeShapeType="1"/>
              </p:cNvSpPr>
              <p:nvPr/>
            </p:nvSpPr>
            <p:spPr bwMode="auto">
              <a:xfrm flipV="1">
                <a:off x="2691" y="2307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5" name="Line 565"/>
              <p:cNvSpPr>
                <a:spLocks noChangeShapeType="1"/>
              </p:cNvSpPr>
              <p:nvPr/>
            </p:nvSpPr>
            <p:spPr bwMode="auto">
              <a:xfrm>
                <a:off x="2697" y="230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6" name="Line 566"/>
              <p:cNvSpPr>
                <a:spLocks noChangeShapeType="1"/>
              </p:cNvSpPr>
              <p:nvPr/>
            </p:nvSpPr>
            <p:spPr bwMode="auto">
              <a:xfrm>
                <a:off x="2702" y="2307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7" name="Line 567"/>
              <p:cNvSpPr>
                <a:spLocks noChangeShapeType="1"/>
              </p:cNvSpPr>
              <p:nvPr/>
            </p:nvSpPr>
            <p:spPr bwMode="auto">
              <a:xfrm>
                <a:off x="2708" y="2332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8" name="Line 568"/>
              <p:cNvSpPr>
                <a:spLocks noChangeShapeType="1"/>
              </p:cNvSpPr>
              <p:nvPr/>
            </p:nvSpPr>
            <p:spPr bwMode="auto">
              <a:xfrm flipV="1">
                <a:off x="2713" y="2319"/>
                <a:ext cx="4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9" name="Line 569"/>
              <p:cNvSpPr>
                <a:spLocks noChangeShapeType="1"/>
              </p:cNvSpPr>
              <p:nvPr/>
            </p:nvSpPr>
            <p:spPr bwMode="auto">
              <a:xfrm>
                <a:off x="2717" y="231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0" name="Line 570"/>
              <p:cNvSpPr>
                <a:spLocks noChangeShapeType="1"/>
              </p:cNvSpPr>
              <p:nvPr/>
            </p:nvSpPr>
            <p:spPr bwMode="auto">
              <a:xfrm flipV="1">
                <a:off x="2722" y="2294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1" name="Line 571"/>
              <p:cNvSpPr>
                <a:spLocks noChangeShapeType="1"/>
              </p:cNvSpPr>
              <p:nvPr/>
            </p:nvSpPr>
            <p:spPr bwMode="auto">
              <a:xfrm flipV="1">
                <a:off x="2728" y="2287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2" name="Line 572"/>
              <p:cNvSpPr>
                <a:spLocks noChangeShapeType="1"/>
              </p:cNvSpPr>
              <p:nvPr/>
            </p:nvSpPr>
            <p:spPr bwMode="auto">
              <a:xfrm>
                <a:off x="2733" y="2287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3" name="Line 573"/>
              <p:cNvSpPr>
                <a:spLocks noChangeShapeType="1"/>
              </p:cNvSpPr>
              <p:nvPr/>
            </p:nvSpPr>
            <p:spPr bwMode="auto">
              <a:xfrm>
                <a:off x="2739" y="2313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4" name="Line 574"/>
              <p:cNvSpPr>
                <a:spLocks noChangeShapeType="1"/>
              </p:cNvSpPr>
              <p:nvPr/>
            </p:nvSpPr>
            <p:spPr bwMode="auto">
              <a:xfrm flipV="1">
                <a:off x="2744" y="2319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5" name="Line 575"/>
              <p:cNvSpPr>
                <a:spLocks noChangeShapeType="1"/>
              </p:cNvSpPr>
              <p:nvPr/>
            </p:nvSpPr>
            <p:spPr bwMode="auto">
              <a:xfrm flipV="1">
                <a:off x="2750" y="2307"/>
                <a:ext cx="4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6" name="Line 576"/>
              <p:cNvSpPr>
                <a:spLocks noChangeShapeType="1"/>
              </p:cNvSpPr>
              <p:nvPr/>
            </p:nvSpPr>
            <p:spPr bwMode="auto">
              <a:xfrm>
                <a:off x="2754" y="230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7" name="Line 577"/>
              <p:cNvSpPr>
                <a:spLocks noChangeShapeType="1"/>
              </p:cNvSpPr>
              <p:nvPr/>
            </p:nvSpPr>
            <p:spPr bwMode="auto">
              <a:xfrm>
                <a:off x="2759" y="2307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8" name="Line 578"/>
              <p:cNvSpPr>
                <a:spLocks noChangeShapeType="1"/>
              </p:cNvSpPr>
              <p:nvPr/>
            </p:nvSpPr>
            <p:spPr bwMode="auto">
              <a:xfrm>
                <a:off x="2765" y="2319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99" name="Line 579"/>
              <p:cNvSpPr>
                <a:spLocks noChangeShapeType="1"/>
              </p:cNvSpPr>
              <p:nvPr/>
            </p:nvSpPr>
            <p:spPr bwMode="auto">
              <a:xfrm>
                <a:off x="2770" y="233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0" name="Line 580"/>
              <p:cNvSpPr>
                <a:spLocks noChangeShapeType="1"/>
              </p:cNvSpPr>
              <p:nvPr/>
            </p:nvSpPr>
            <p:spPr bwMode="auto">
              <a:xfrm>
                <a:off x="2775" y="2332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1" name="Line 581"/>
              <p:cNvSpPr>
                <a:spLocks noChangeShapeType="1"/>
              </p:cNvSpPr>
              <p:nvPr/>
            </p:nvSpPr>
            <p:spPr bwMode="auto">
              <a:xfrm>
                <a:off x="2781" y="2332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2" name="Line 582"/>
              <p:cNvSpPr>
                <a:spLocks noChangeShapeType="1"/>
              </p:cNvSpPr>
              <p:nvPr/>
            </p:nvSpPr>
            <p:spPr bwMode="auto">
              <a:xfrm>
                <a:off x="2786" y="233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3" name="Line 583"/>
              <p:cNvSpPr>
                <a:spLocks noChangeShapeType="1"/>
              </p:cNvSpPr>
              <p:nvPr/>
            </p:nvSpPr>
            <p:spPr bwMode="auto">
              <a:xfrm>
                <a:off x="2792" y="2345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4" name="Line 584"/>
              <p:cNvSpPr>
                <a:spLocks noChangeShapeType="1"/>
              </p:cNvSpPr>
              <p:nvPr/>
            </p:nvSpPr>
            <p:spPr bwMode="auto">
              <a:xfrm flipV="1">
                <a:off x="2796" y="2325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5" name="Line 585"/>
              <p:cNvSpPr>
                <a:spLocks noChangeShapeType="1"/>
              </p:cNvSpPr>
              <p:nvPr/>
            </p:nvSpPr>
            <p:spPr bwMode="auto">
              <a:xfrm flipV="1">
                <a:off x="2801" y="2307"/>
                <a:ext cx="6" cy="1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6" name="Line 586"/>
              <p:cNvSpPr>
                <a:spLocks noChangeShapeType="1"/>
              </p:cNvSpPr>
              <p:nvPr/>
            </p:nvSpPr>
            <p:spPr bwMode="auto">
              <a:xfrm>
                <a:off x="2807" y="2307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7" name="Line 587"/>
              <p:cNvSpPr>
                <a:spLocks noChangeShapeType="1"/>
              </p:cNvSpPr>
              <p:nvPr/>
            </p:nvSpPr>
            <p:spPr bwMode="auto">
              <a:xfrm>
                <a:off x="2812" y="231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8" name="Line 588"/>
              <p:cNvSpPr>
                <a:spLocks noChangeShapeType="1"/>
              </p:cNvSpPr>
              <p:nvPr/>
            </p:nvSpPr>
            <p:spPr bwMode="auto">
              <a:xfrm flipV="1">
                <a:off x="2818" y="2300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09" name="Line 589"/>
              <p:cNvSpPr>
                <a:spLocks noChangeShapeType="1"/>
              </p:cNvSpPr>
              <p:nvPr/>
            </p:nvSpPr>
            <p:spPr bwMode="auto">
              <a:xfrm>
                <a:off x="2823" y="2300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0" name="Line 590"/>
              <p:cNvSpPr>
                <a:spLocks noChangeShapeType="1"/>
              </p:cNvSpPr>
              <p:nvPr/>
            </p:nvSpPr>
            <p:spPr bwMode="auto">
              <a:xfrm>
                <a:off x="2829" y="2313"/>
                <a:ext cx="3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1" name="Line 591"/>
              <p:cNvSpPr>
                <a:spLocks noChangeShapeType="1"/>
              </p:cNvSpPr>
              <p:nvPr/>
            </p:nvSpPr>
            <p:spPr bwMode="auto">
              <a:xfrm>
                <a:off x="2832" y="2358"/>
                <a:ext cx="6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2" name="Line 592"/>
              <p:cNvSpPr>
                <a:spLocks noChangeShapeType="1"/>
              </p:cNvSpPr>
              <p:nvPr/>
            </p:nvSpPr>
            <p:spPr bwMode="auto">
              <a:xfrm>
                <a:off x="2838" y="2396"/>
                <a:ext cx="5" cy="3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3" name="Line 593"/>
              <p:cNvSpPr>
                <a:spLocks noChangeShapeType="1"/>
              </p:cNvSpPr>
              <p:nvPr/>
            </p:nvSpPr>
            <p:spPr bwMode="auto">
              <a:xfrm>
                <a:off x="2843" y="2435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4" name="Line 594"/>
              <p:cNvSpPr>
                <a:spLocks noChangeShapeType="1"/>
              </p:cNvSpPr>
              <p:nvPr/>
            </p:nvSpPr>
            <p:spPr bwMode="auto">
              <a:xfrm>
                <a:off x="2849" y="2460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5" name="Line 595"/>
              <p:cNvSpPr>
                <a:spLocks noChangeShapeType="1"/>
              </p:cNvSpPr>
              <p:nvPr/>
            </p:nvSpPr>
            <p:spPr bwMode="auto">
              <a:xfrm>
                <a:off x="2854" y="2473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6" name="Line 596"/>
              <p:cNvSpPr>
                <a:spLocks noChangeShapeType="1"/>
              </p:cNvSpPr>
              <p:nvPr/>
            </p:nvSpPr>
            <p:spPr bwMode="auto">
              <a:xfrm>
                <a:off x="2860" y="2473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7" name="Line 597"/>
              <p:cNvSpPr>
                <a:spLocks noChangeShapeType="1"/>
              </p:cNvSpPr>
              <p:nvPr/>
            </p:nvSpPr>
            <p:spPr bwMode="auto">
              <a:xfrm>
                <a:off x="2865" y="2492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8" name="Line 598"/>
              <p:cNvSpPr>
                <a:spLocks noChangeShapeType="1"/>
              </p:cNvSpPr>
              <p:nvPr/>
            </p:nvSpPr>
            <p:spPr bwMode="auto">
              <a:xfrm>
                <a:off x="2871" y="2492"/>
                <a:ext cx="3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19" name="Line 599"/>
              <p:cNvSpPr>
                <a:spLocks noChangeShapeType="1"/>
              </p:cNvSpPr>
              <p:nvPr/>
            </p:nvSpPr>
            <p:spPr bwMode="auto">
              <a:xfrm>
                <a:off x="2874" y="249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0" name="Line 600"/>
              <p:cNvSpPr>
                <a:spLocks noChangeShapeType="1"/>
              </p:cNvSpPr>
              <p:nvPr/>
            </p:nvSpPr>
            <p:spPr bwMode="auto">
              <a:xfrm>
                <a:off x="2880" y="2505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1" name="Line 601"/>
              <p:cNvSpPr>
                <a:spLocks noChangeShapeType="1"/>
              </p:cNvSpPr>
              <p:nvPr/>
            </p:nvSpPr>
            <p:spPr bwMode="auto">
              <a:xfrm>
                <a:off x="2885" y="2518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2" name="Line 602"/>
              <p:cNvSpPr>
                <a:spLocks noChangeShapeType="1"/>
              </p:cNvSpPr>
              <p:nvPr/>
            </p:nvSpPr>
            <p:spPr bwMode="auto">
              <a:xfrm>
                <a:off x="2891" y="2518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3" name="Line 603"/>
              <p:cNvSpPr>
                <a:spLocks noChangeShapeType="1"/>
              </p:cNvSpPr>
              <p:nvPr/>
            </p:nvSpPr>
            <p:spPr bwMode="auto">
              <a:xfrm flipV="1">
                <a:off x="2896" y="2505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4" name="Line 604"/>
              <p:cNvSpPr>
                <a:spLocks noChangeShapeType="1"/>
              </p:cNvSpPr>
              <p:nvPr/>
            </p:nvSpPr>
            <p:spPr bwMode="auto">
              <a:xfrm>
                <a:off x="2902" y="2505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5" name="Line 605"/>
              <p:cNvSpPr>
                <a:spLocks noChangeShapeType="1"/>
              </p:cNvSpPr>
              <p:nvPr/>
            </p:nvSpPr>
            <p:spPr bwMode="auto">
              <a:xfrm>
                <a:off x="2907" y="2518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6" name="Line 606"/>
              <p:cNvSpPr>
                <a:spLocks noChangeShapeType="1"/>
              </p:cNvSpPr>
              <p:nvPr/>
            </p:nvSpPr>
            <p:spPr bwMode="auto">
              <a:xfrm>
                <a:off x="2911" y="2518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7" name="Line 607"/>
              <p:cNvSpPr>
                <a:spLocks noChangeShapeType="1"/>
              </p:cNvSpPr>
              <p:nvPr/>
            </p:nvSpPr>
            <p:spPr bwMode="auto">
              <a:xfrm>
                <a:off x="2917" y="2518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8" name="Line 608"/>
              <p:cNvSpPr>
                <a:spLocks noChangeShapeType="1"/>
              </p:cNvSpPr>
              <p:nvPr/>
            </p:nvSpPr>
            <p:spPr bwMode="auto">
              <a:xfrm>
                <a:off x="2922" y="2537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3729" name="Group 609"/>
            <p:cNvGrpSpPr>
              <a:grpSpLocks/>
            </p:cNvGrpSpPr>
            <p:nvPr/>
          </p:nvGrpSpPr>
          <p:grpSpPr bwMode="auto">
            <a:xfrm>
              <a:off x="2928" y="2307"/>
              <a:ext cx="1049" cy="287"/>
              <a:chOff x="2928" y="2307"/>
              <a:chExt cx="1049" cy="287"/>
            </a:xfrm>
          </p:grpSpPr>
          <p:sp>
            <p:nvSpPr>
              <p:cNvPr id="133730" name="Line 610"/>
              <p:cNvSpPr>
                <a:spLocks noChangeShapeType="1"/>
              </p:cNvSpPr>
              <p:nvPr/>
            </p:nvSpPr>
            <p:spPr bwMode="auto">
              <a:xfrm>
                <a:off x="2928" y="254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1" name="Line 611"/>
              <p:cNvSpPr>
                <a:spLocks noChangeShapeType="1"/>
              </p:cNvSpPr>
              <p:nvPr/>
            </p:nvSpPr>
            <p:spPr bwMode="auto">
              <a:xfrm>
                <a:off x="2933" y="2543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2" name="Line 612"/>
              <p:cNvSpPr>
                <a:spLocks noChangeShapeType="1"/>
              </p:cNvSpPr>
              <p:nvPr/>
            </p:nvSpPr>
            <p:spPr bwMode="auto">
              <a:xfrm flipV="1">
                <a:off x="2939" y="2537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3" name="Line 613"/>
              <p:cNvSpPr>
                <a:spLocks noChangeShapeType="1"/>
              </p:cNvSpPr>
              <p:nvPr/>
            </p:nvSpPr>
            <p:spPr bwMode="auto">
              <a:xfrm flipV="1">
                <a:off x="2944" y="2531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4" name="Line 614"/>
              <p:cNvSpPr>
                <a:spLocks noChangeShapeType="1"/>
              </p:cNvSpPr>
              <p:nvPr/>
            </p:nvSpPr>
            <p:spPr bwMode="auto">
              <a:xfrm>
                <a:off x="2948" y="2531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5" name="Line 615"/>
              <p:cNvSpPr>
                <a:spLocks noChangeShapeType="1"/>
              </p:cNvSpPr>
              <p:nvPr/>
            </p:nvSpPr>
            <p:spPr bwMode="auto">
              <a:xfrm>
                <a:off x="2953" y="2531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6" name="Line 616"/>
              <p:cNvSpPr>
                <a:spLocks noChangeShapeType="1"/>
              </p:cNvSpPr>
              <p:nvPr/>
            </p:nvSpPr>
            <p:spPr bwMode="auto">
              <a:xfrm flipV="1">
                <a:off x="2959" y="2531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7" name="Line 617"/>
              <p:cNvSpPr>
                <a:spLocks noChangeShapeType="1"/>
              </p:cNvSpPr>
              <p:nvPr/>
            </p:nvSpPr>
            <p:spPr bwMode="auto">
              <a:xfrm>
                <a:off x="2964" y="2531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8" name="Line 618"/>
              <p:cNvSpPr>
                <a:spLocks noChangeShapeType="1"/>
              </p:cNvSpPr>
              <p:nvPr/>
            </p:nvSpPr>
            <p:spPr bwMode="auto">
              <a:xfrm>
                <a:off x="2970" y="2537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9" name="Line 619"/>
              <p:cNvSpPr>
                <a:spLocks noChangeShapeType="1"/>
              </p:cNvSpPr>
              <p:nvPr/>
            </p:nvSpPr>
            <p:spPr bwMode="auto">
              <a:xfrm flipV="1">
                <a:off x="2975" y="2543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0" name="Line 620"/>
              <p:cNvSpPr>
                <a:spLocks noChangeShapeType="1"/>
              </p:cNvSpPr>
              <p:nvPr/>
            </p:nvSpPr>
            <p:spPr bwMode="auto">
              <a:xfrm flipV="1">
                <a:off x="2981" y="2537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1" name="Line 621"/>
              <p:cNvSpPr>
                <a:spLocks noChangeShapeType="1"/>
              </p:cNvSpPr>
              <p:nvPr/>
            </p:nvSpPr>
            <p:spPr bwMode="auto">
              <a:xfrm flipV="1">
                <a:off x="2986" y="2531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2" name="Line 622"/>
              <p:cNvSpPr>
                <a:spLocks noChangeShapeType="1"/>
              </p:cNvSpPr>
              <p:nvPr/>
            </p:nvSpPr>
            <p:spPr bwMode="auto">
              <a:xfrm flipV="1">
                <a:off x="2990" y="2511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3" name="Line 623"/>
              <p:cNvSpPr>
                <a:spLocks noChangeShapeType="1"/>
              </p:cNvSpPr>
              <p:nvPr/>
            </p:nvSpPr>
            <p:spPr bwMode="auto">
              <a:xfrm flipV="1">
                <a:off x="2995" y="2505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4" name="Line 624"/>
              <p:cNvSpPr>
                <a:spLocks noChangeShapeType="1"/>
              </p:cNvSpPr>
              <p:nvPr/>
            </p:nvSpPr>
            <p:spPr bwMode="auto">
              <a:xfrm flipV="1">
                <a:off x="3001" y="2480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5" name="Line 625"/>
              <p:cNvSpPr>
                <a:spLocks noChangeShapeType="1"/>
              </p:cNvSpPr>
              <p:nvPr/>
            </p:nvSpPr>
            <p:spPr bwMode="auto">
              <a:xfrm flipV="1">
                <a:off x="3006" y="2421"/>
                <a:ext cx="6" cy="5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6" name="Line 626"/>
              <p:cNvSpPr>
                <a:spLocks noChangeShapeType="1"/>
              </p:cNvSpPr>
              <p:nvPr/>
            </p:nvSpPr>
            <p:spPr bwMode="auto">
              <a:xfrm flipV="1">
                <a:off x="3012" y="2403"/>
                <a:ext cx="5" cy="1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7" name="Line 627"/>
              <p:cNvSpPr>
                <a:spLocks noChangeShapeType="1"/>
              </p:cNvSpPr>
              <p:nvPr/>
            </p:nvSpPr>
            <p:spPr bwMode="auto">
              <a:xfrm>
                <a:off x="3017" y="240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8" name="Line 628"/>
              <p:cNvSpPr>
                <a:spLocks noChangeShapeType="1"/>
              </p:cNvSpPr>
              <p:nvPr/>
            </p:nvSpPr>
            <p:spPr bwMode="auto">
              <a:xfrm flipV="1">
                <a:off x="3023" y="2396"/>
                <a:ext cx="3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9" name="Line 629"/>
              <p:cNvSpPr>
                <a:spLocks noChangeShapeType="1"/>
              </p:cNvSpPr>
              <p:nvPr/>
            </p:nvSpPr>
            <p:spPr bwMode="auto">
              <a:xfrm>
                <a:off x="3026" y="239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0" name="Line 630"/>
              <p:cNvSpPr>
                <a:spLocks noChangeShapeType="1"/>
              </p:cNvSpPr>
              <p:nvPr/>
            </p:nvSpPr>
            <p:spPr bwMode="auto">
              <a:xfrm>
                <a:off x="3032" y="240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1" name="Line 631"/>
              <p:cNvSpPr>
                <a:spLocks noChangeShapeType="1"/>
              </p:cNvSpPr>
              <p:nvPr/>
            </p:nvSpPr>
            <p:spPr bwMode="auto">
              <a:xfrm>
                <a:off x="3037" y="240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2" name="Line 632"/>
              <p:cNvSpPr>
                <a:spLocks noChangeShapeType="1"/>
              </p:cNvSpPr>
              <p:nvPr/>
            </p:nvSpPr>
            <p:spPr bwMode="auto">
              <a:xfrm>
                <a:off x="3043" y="2415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3" name="Line 633"/>
              <p:cNvSpPr>
                <a:spLocks noChangeShapeType="1"/>
              </p:cNvSpPr>
              <p:nvPr/>
            </p:nvSpPr>
            <p:spPr bwMode="auto">
              <a:xfrm>
                <a:off x="3048" y="2415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4" name="Line 634"/>
              <p:cNvSpPr>
                <a:spLocks noChangeShapeType="1"/>
              </p:cNvSpPr>
              <p:nvPr/>
            </p:nvSpPr>
            <p:spPr bwMode="auto">
              <a:xfrm flipV="1">
                <a:off x="3054" y="2415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5" name="Line 635"/>
              <p:cNvSpPr>
                <a:spLocks noChangeShapeType="1"/>
              </p:cNvSpPr>
              <p:nvPr/>
            </p:nvSpPr>
            <p:spPr bwMode="auto">
              <a:xfrm flipV="1">
                <a:off x="3059" y="2396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6" name="Line 636"/>
              <p:cNvSpPr>
                <a:spLocks noChangeShapeType="1"/>
              </p:cNvSpPr>
              <p:nvPr/>
            </p:nvSpPr>
            <p:spPr bwMode="auto">
              <a:xfrm flipV="1">
                <a:off x="3065" y="2390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7" name="Line 637"/>
              <p:cNvSpPr>
                <a:spLocks noChangeShapeType="1"/>
              </p:cNvSpPr>
              <p:nvPr/>
            </p:nvSpPr>
            <p:spPr bwMode="auto">
              <a:xfrm>
                <a:off x="3069" y="239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8" name="Line 638"/>
              <p:cNvSpPr>
                <a:spLocks noChangeShapeType="1"/>
              </p:cNvSpPr>
              <p:nvPr/>
            </p:nvSpPr>
            <p:spPr bwMode="auto">
              <a:xfrm flipV="1">
                <a:off x="3074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59" name="Line 639"/>
              <p:cNvSpPr>
                <a:spLocks noChangeShapeType="1"/>
              </p:cNvSpPr>
              <p:nvPr/>
            </p:nvSpPr>
            <p:spPr bwMode="auto">
              <a:xfrm flipV="1">
                <a:off x="3080" y="2370"/>
                <a:ext cx="5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0" name="Line 640"/>
              <p:cNvSpPr>
                <a:spLocks noChangeShapeType="1"/>
              </p:cNvSpPr>
              <p:nvPr/>
            </p:nvSpPr>
            <p:spPr bwMode="auto">
              <a:xfrm>
                <a:off x="3085" y="237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1" name="Line 641"/>
              <p:cNvSpPr>
                <a:spLocks noChangeShapeType="1"/>
              </p:cNvSpPr>
              <p:nvPr/>
            </p:nvSpPr>
            <p:spPr bwMode="auto">
              <a:xfrm>
                <a:off x="3091" y="2370"/>
                <a:ext cx="5" cy="3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2" name="Line 642"/>
              <p:cNvSpPr>
                <a:spLocks noChangeShapeType="1"/>
              </p:cNvSpPr>
              <p:nvPr/>
            </p:nvSpPr>
            <p:spPr bwMode="auto">
              <a:xfrm flipV="1">
                <a:off x="3096" y="240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3" name="Line 643"/>
              <p:cNvSpPr>
                <a:spLocks noChangeShapeType="1"/>
              </p:cNvSpPr>
              <p:nvPr/>
            </p:nvSpPr>
            <p:spPr bwMode="auto">
              <a:xfrm flipV="1">
                <a:off x="3102" y="2384"/>
                <a:ext cx="3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4" name="Line 644"/>
              <p:cNvSpPr>
                <a:spLocks noChangeShapeType="1"/>
              </p:cNvSpPr>
              <p:nvPr/>
            </p:nvSpPr>
            <p:spPr bwMode="auto">
              <a:xfrm>
                <a:off x="3105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5" name="Line 645"/>
              <p:cNvSpPr>
                <a:spLocks noChangeShapeType="1"/>
              </p:cNvSpPr>
              <p:nvPr/>
            </p:nvSpPr>
            <p:spPr bwMode="auto">
              <a:xfrm>
                <a:off x="3111" y="2390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6" name="Line 646"/>
              <p:cNvSpPr>
                <a:spLocks noChangeShapeType="1"/>
              </p:cNvSpPr>
              <p:nvPr/>
            </p:nvSpPr>
            <p:spPr bwMode="auto">
              <a:xfrm>
                <a:off x="3116" y="2396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7" name="Line 647"/>
              <p:cNvSpPr>
                <a:spLocks noChangeShapeType="1"/>
              </p:cNvSpPr>
              <p:nvPr/>
            </p:nvSpPr>
            <p:spPr bwMode="auto">
              <a:xfrm flipV="1">
                <a:off x="3122" y="2358"/>
                <a:ext cx="5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8" name="Line 648"/>
              <p:cNvSpPr>
                <a:spLocks noChangeShapeType="1"/>
              </p:cNvSpPr>
              <p:nvPr/>
            </p:nvSpPr>
            <p:spPr bwMode="auto">
              <a:xfrm>
                <a:off x="3127" y="2358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69" name="Line 649"/>
              <p:cNvSpPr>
                <a:spLocks noChangeShapeType="1"/>
              </p:cNvSpPr>
              <p:nvPr/>
            </p:nvSpPr>
            <p:spPr bwMode="auto">
              <a:xfrm>
                <a:off x="3133" y="2364"/>
                <a:ext cx="5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0" name="Line 650"/>
              <p:cNvSpPr>
                <a:spLocks noChangeShapeType="1"/>
              </p:cNvSpPr>
              <p:nvPr/>
            </p:nvSpPr>
            <p:spPr bwMode="auto">
              <a:xfrm flipV="1">
                <a:off x="3138" y="2370"/>
                <a:ext cx="4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1" name="Line 651"/>
              <p:cNvSpPr>
                <a:spLocks noChangeShapeType="1"/>
              </p:cNvSpPr>
              <p:nvPr/>
            </p:nvSpPr>
            <p:spPr bwMode="auto">
              <a:xfrm>
                <a:off x="3142" y="2370"/>
                <a:ext cx="5" cy="14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2" name="Line 652"/>
              <p:cNvSpPr>
                <a:spLocks noChangeShapeType="1"/>
              </p:cNvSpPr>
              <p:nvPr/>
            </p:nvSpPr>
            <p:spPr bwMode="auto">
              <a:xfrm>
                <a:off x="3147" y="2384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3" name="Line 653"/>
              <p:cNvSpPr>
                <a:spLocks noChangeShapeType="1"/>
              </p:cNvSpPr>
              <p:nvPr/>
            </p:nvSpPr>
            <p:spPr bwMode="auto">
              <a:xfrm>
                <a:off x="3153" y="238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4" name="Line 654"/>
              <p:cNvSpPr>
                <a:spLocks noChangeShapeType="1"/>
              </p:cNvSpPr>
              <p:nvPr/>
            </p:nvSpPr>
            <p:spPr bwMode="auto">
              <a:xfrm>
                <a:off x="3158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5" name="Line 655"/>
              <p:cNvSpPr>
                <a:spLocks noChangeShapeType="1"/>
              </p:cNvSpPr>
              <p:nvPr/>
            </p:nvSpPr>
            <p:spPr bwMode="auto">
              <a:xfrm>
                <a:off x="3164" y="239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6" name="Line 656"/>
              <p:cNvSpPr>
                <a:spLocks noChangeShapeType="1"/>
              </p:cNvSpPr>
              <p:nvPr/>
            </p:nvSpPr>
            <p:spPr bwMode="auto">
              <a:xfrm>
                <a:off x="3169" y="2390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7" name="Line 657"/>
              <p:cNvSpPr>
                <a:spLocks noChangeShapeType="1"/>
              </p:cNvSpPr>
              <p:nvPr/>
            </p:nvSpPr>
            <p:spPr bwMode="auto">
              <a:xfrm flipV="1">
                <a:off x="3175" y="2345"/>
                <a:ext cx="5" cy="51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8" name="Line 658"/>
              <p:cNvSpPr>
                <a:spLocks noChangeShapeType="1"/>
              </p:cNvSpPr>
              <p:nvPr/>
            </p:nvSpPr>
            <p:spPr bwMode="auto">
              <a:xfrm flipV="1">
                <a:off x="3180" y="2325"/>
                <a:ext cx="4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79" name="Line 659"/>
              <p:cNvSpPr>
                <a:spLocks noChangeShapeType="1"/>
              </p:cNvSpPr>
              <p:nvPr/>
            </p:nvSpPr>
            <p:spPr bwMode="auto">
              <a:xfrm>
                <a:off x="3184" y="2325"/>
                <a:ext cx="5" cy="5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0" name="Line 660"/>
              <p:cNvSpPr>
                <a:spLocks noChangeShapeType="1"/>
              </p:cNvSpPr>
              <p:nvPr/>
            </p:nvSpPr>
            <p:spPr bwMode="auto">
              <a:xfrm>
                <a:off x="3189" y="2377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1" name="Line 661"/>
              <p:cNvSpPr>
                <a:spLocks noChangeShapeType="1"/>
              </p:cNvSpPr>
              <p:nvPr/>
            </p:nvSpPr>
            <p:spPr bwMode="auto">
              <a:xfrm flipV="1">
                <a:off x="3195" y="2358"/>
                <a:ext cx="5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2" name="Line 662"/>
              <p:cNvSpPr>
                <a:spLocks noChangeShapeType="1"/>
              </p:cNvSpPr>
              <p:nvPr/>
            </p:nvSpPr>
            <p:spPr bwMode="auto">
              <a:xfrm flipV="1">
                <a:off x="3200" y="2345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3" name="Line 663"/>
              <p:cNvSpPr>
                <a:spLocks noChangeShapeType="1"/>
              </p:cNvSpPr>
              <p:nvPr/>
            </p:nvSpPr>
            <p:spPr bwMode="auto">
              <a:xfrm>
                <a:off x="3206" y="2345"/>
                <a:ext cx="5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4" name="Line 664"/>
              <p:cNvSpPr>
                <a:spLocks noChangeShapeType="1"/>
              </p:cNvSpPr>
              <p:nvPr/>
            </p:nvSpPr>
            <p:spPr bwMode="auto">
              <a:xfrm>
                <a:off x="3211" y="2377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5" name="Line 665"/>
              <p:cNvSpPr>
                <a:spLocks noChangeShapeType="1"/>
              </p:cNvSpPr>
              <p:nvPr/>
            </p:nvSpPr>
            <p:spPr bwMode="auto">
              <a:xfrm flipV="1">
                <a:off x="3217" y="2384"/>
                <a:ext cx="4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6" name="Line 666"/>
              <p:cNvSpPr>
                <a:spLocks noChangeShapeType="1"/>
              </p:cNvSpPr>
              <p:nvPr/>
            </p:nvSpPr>
            <p:spPr bwMode="auto">
              <a:xfrm flipV="1">
                <a:off x="3221" y="2364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7" name="Line 667"/>
              <p:cNvSpPr>
                <a:spLocks noChangeShapeType="1"/>
              </p:cNvSpPr>
              <p:nvPr/>
            </p:nvSpPr>
            <p:spPr bwMode="auto">
              <a:xfrm flipV="1">
                <a:off x="3226" y="2358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8" name="Line 668"/>
              <p:cNvSpPr>
                <a:spLocks noChangeShapeType="1"/>
              </p:cNvSpPr>
              <p:nvPr/>
            </p:nvSpPr>
            <p:spPr bwMode="auto">
              <a:xfrm>
                <a:off x="3232" y="2358"/>
                <a:ext cx="5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89" name="Line 669"/>
              <p:cNvSpPr>
                <a:spLocks noChangeShapeType="1"/>
              </p:cNvSpPr>
              <p:nvPr/>
            </p:nvSpPr>
            <p:spPr bwMode="auto">
              <a:xfrm>
                <a:off x="3237" y="239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0" name="Line 670"/>
              <p:cNvSpPr>
                <a:spLocks noChangeShapeType="1"/>
              </p:cNvSpPr>
              <p:nvPr/>
            </p:nvSpPr>
            <p:spPr bwMode="auto">
              <a:xfrm>
                <a:off x="3243" y="240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1" name="Line 671"/>
              <p:cNvSpPr>
                <a:spLocks noChangeShapeType="1"/>
              </p:cNvSpPr>
              <p:nvPr/>
            </p:nvSpPr>
            <p:spPr bwMode="auto">
              <a:xfrm>
                <a:off x="3248" y="2409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2" name="Line 672"/>
              <p:cNvSpPr>
                <a:spLocks noChangeShapeType="1"/>
              </p:cNvSpPr>
              <p:nvPr/>
            </p:nvSpPr>
            <p:spPr bwMode="auto">
              <a:xfrm flipV="1">
                <a:off x="3254" y="2403"/>
                <a:ext cx="3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3" name="Line 673"/>
              <p:cNvSpPr>
                <a:spLocks noChangeShapeType="1"/>
              </p:cNvSpPr>
              <p:nvPr/>
            </p:nvSpPr>
            <p:spPr bwMode="auto">
              <a:xfrm flipV="1">
                <a:off x="3257" y="2384"/>
                <a:ext cx="6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4" name="Line 674"/>
              <p:cNvSpPr>
                <a:spLocks noChangeShapeType="1"/>
              </p:cNvSpPr>
              <p:nvPr/>
            </p:nvSpPr>
            <p:spPr bwMode="auto">
              <a:xfrm>
                <a:off x="3263" y="238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5" name="Line 675"/>
              <p:cNvSpPr>
                <a:spLocks noChangeShapeType="1"/>
              </p:cNvSpPr>
              <p:nvPr/>
            </p:nvSpPr>
            <p:spPr bwMode="auto">
              <a:xfrm flipV="1">
                <a:off x="3268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6" name="Line 676"/>
              <p:cNvSpPr>
                <a:spLocks noChangeShapeType="1"/>
              </p:cNvSpPr>
              <p:nvPr/>
            </p:nvSpPr>
            <p:spPr bwMode="auto">
              <a:xfrm flipV="1">
                <a:off x="3274" y="2377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7" name="Line 677"/>
              <p:cNvSpPr>
                <a:spLocks noChangeShapeType="1"/>
              </p:cNvSpPr>
              <p:nvPr/>
            </p:nvSpPr>
            <p:spPr bwMode="auto">
              <a:xfrm>
                <a:off x="3279" y="2377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8" name="Line 678"/>
              <p:cNvSpPr>
                <a:spLocks noChangeShapeType="1"/>
              </p:cNvSpPr>
              <p:nvPr/>
            </p:nvSpPr>
            <p:spPr bwMode="auto">
              <a:xfrm>
                <a:off x="3285" y="2384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99" name="Line 679"/>
              <p:cNvSpPr>
                <a:spLocks noChangeShapeType="1"/>
              </p:cNvSpPr>
              <p:nvPr/>
            </p:nvSpPr>
            <p:spPr bwMode="auto">
              <a:xfrm flipV="1">
                <a:off x="3290" y="2390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0" name="Line 680"/>
              <p:cNvSpPr>
                <a:spLocks noChangeShapeType="1"/>
              </p:cNvSpPr>
              <p:nvPr/>
            </p:nvSpPr>
            <p:spPr bwMode="auto">
              <a:xfrm flipV="1">
                <a:off x="3296" y="2384"/>
                <a:ext cx="3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1" name="Line 681"/>
              <p:cNvSpPr>
                <a:spLocks noChangeShapeType="1"/>
              </p:cNvSpPr>
              <p:nvPr/>
            </p:nvSpPr>
            <p:spPr bwMode="auto">
              <a:xfrm>
                <a:off x="3299" y="2384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2" name="Line 682"/>
              <p:cNvSpPr>
                <a:spLocks noChangeShapeType="1"/>
              </p:cNvSpPr>
              <p:nvPr/>
            </p:nvSpPr>
            <p:spPr bwMode="auto">
              <a:xfrm>
                <a:off x="3305" y="240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3" name="Line 683"/>
              <p:cNvSpPr>
                <a:spLocks noChangeShapeType="1"/>
              </p:cNvSpPr>
              <p:nvPr/>
            </p:nvSpPr>
            <p:spPr bwMode="auto">
              <a:xfrm flipV="1">
                <a:off x="3310" y="239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4" name="Line 684"/>
              <p:cNvSpPr>
                <a:spLocks noChangeShapeType="1"/>
              </p:cNvSpPr>
              <p:nvPr/>
            </p:nvSpPr>
            <p:spPr bwMode="auto">
              <a:xfrm>
                <a:off x="3316" y="2396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5" name="Line 685"/>
              <p:cNvSpPr>
                <a:spLocks noChangeShapeType="1"/>
              </p:cNvSpPr>
              <p:nvPr/>
            </p:nvSpPr>
            <p:spPr bwMode="auto">
              <a:xfrm flipV="1">
                <a:off x="3321" y="2358"/>
                <a:ext cx="6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6" name="Line 686"/>
              <p:cNvSpPr>
                <a:spLocks noChangeShapeType="1"/>
              </p:cNvSpPr>
              <p:nvPr/>
            </p:nvSpPr>
            <p:spPr bwMode="auto">
              <a:xfrm>
                <a:off x="3327" y="2358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7" name="Line 687"/>
              <p:cNvSpPr>
                <a:spLocks noChangeShapeType="1"/>
              </p:cNvSpPr>
              <p:nvPr/>
            </p:nvSpPr>
            <p:spPr bwMode="auto">
              <a:xfrm>
                <a:off x="3332" y="2358"/>
                <a:ext cx="4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8" name="Line 688"/>
              <p:cNvSpPr>
                <a:spLocks noChangeShapeType="1"/>
              </p:cNvSpPr>
              <p:nvPr/>
            </p:nvSpPr>
            <p:spPr bwMode="auto">
              <a:xfrm>
                <a:off x="3336" y="239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09" name="Line 689"/>
              <p:cNvSpPr>
                <a:spLocks noChangeShapeType="1"/>
              </p:cNvSpPr>
              <p:nvPr/>
            </p:nvSpPr>
            <p:spPr bwMode="auto">
              <a:xfrm flipV="1">
                <a:off x="3341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0" name="Line 690"/>
              <p:cNvSpPr>
                <a:spLocks noChangeShapeType="1"/>
              </p:cNvSpPr>
              <p:nvPr/>
            </p:nvSpPr>
            <p:spPr bwMode="auto">
              <a:xfrm>
                <a:off x="3347" y="238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1" name="Line 691"/>
              <p:cNvSpPr>
                <a:spLocks noChangeShapeType="1"/>
              </p:cNvSpPr>
              <p:nvPr/>
            </p:nvSpPr>
            <p:spPr bwMode="auto">
              <a:xfrm flipV="1">
                <a:off x="3352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2" name="Line 692"/>
              <p:cNvSpPr>
                <a:spLocks noChangeShapeType="1"/>
              </p:cNvSpPr>
              <p:nvPr/>
            </p:nvSpPr>
            <p:spPr bwMode="auto">
              <a:xfrm>
                <a:off x="3358" y="238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3" name="Line 693"/>
              <p:cNvSpPr>
                <a:spLocks noChangeShapeType="1"/>
              </p:cNvSpPr>
              <p:nvPr/>
            </p:nvSpPr>
            <p:spPr bwMode="auto">
              <a:xfrm flipV="1">
                <a:off x="3363" y="2358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4" name="Line 694"/>
              <p:cNvSpPr>
                <a:spLocks noChangeShapeType="1"/>
              </p:cNvSpPr>
              <p:nvPr/>
            </p:nvSpPr>
            <p:spPr bwMode="auto">
              <a:xfrm flipV="1">
                <a:off x="3369" y="2345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5" name="Line 695"/>
              <p:cNvSpPr>
                <a:spLocks noChangeShapeType="1"/>
              </p:cNvSpPr>
              <p:nvPr/>
            </p:nvSpPr>
            <p:spPr bwMode="auto">
              <a:xfrm>
                <a:off x="3374" y="2345"/>
                <a:ext cx="4" cy="4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6" name="Line 696"/>
              <p:cNvSpPr>
                <a:spLocks noChangeShapeType="1"/>
              </p:cNvSpPr>
              <p:nvPr/>
            </p:nvSpPr>
            <p:spPr bwMode="auto">
              <a:xfrm>
                <a:off x="3378" y="2390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7" name="Line 697"/>
              <p:cNvSpPr>
                <a:spLocks noChangeShapeType="1"/>
              </p:cNvSpPr>
              <p:nvPr/>
            </p:nvSpPr>
            <p:spPr bwMode="auto">
              <a:xfrm flipV="1">
                <a:off x="3384" y="2377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8" name="Line 698"/>
              <p:cNvSpPr>
                <a:spLocks noChangeShapeType="1"/>
              </p:cNvSpPr>
              <p:nvPr/>
            </p:nvSpPr>
            <p:spPr bwMode="auto">
              <a:xfrm flipV="1">
                <a:off x="3389" y="2370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19" name="Line 699"/>
              <p:cNvSpPr>
                <a:spLocks noChangeShapeType="1"/>
              </p:cNvSpPr>
              <p:nvPr/>
            </p:nvSpPr>
            <p:spPr bwMode="auto">
              <a:xfrm flipV="1">
                <a:off x="3395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0" name="Line 700"/>
              <p:cNvSpPr>
                <a:spLocks noChangeShapeType="1"/>
              </p:cNvSpPr>
              <p:nvPr/>
            </p:nvSpPr>
            <p:spPr bwMode="auto">
              <a:xfrm>
                <a:off x="3400" y="236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1" name="Line 701"/>
              <p:cNvSpPr>
                <a:spLocks noChangeShapeType="1"/>
              </p:cNvSpPr>
              <p:nvPr/>
            </p:nvSpPr>
            <p:spPr bwMode="auto">
              <a:xfrm flipV="1">
                <a:off x="3406" y="2351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2" name="Line 702"/>
              <p:cNvSpPr>
                <a:spLocks noChangeShapeType="1"/>
              </p:cNvSpPr>
              <p:nvPr/>
            </p:nvSpPr>
            <p:spPr bwMode="auto">
              <a:xfrm flipV="1">
                <a:off x="3411" y="2339"/>
                <a:ext cx="4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3" name="Line 703"/>
              <p:cNvSpPr>
                <a:spLocks noChangeShapeType="1"/>
              </p:cNvSpPr>
              <p:nvPr/>
            </p:nvSpPr>
            <p:spPr bwMode="auto">
              <a:xfrm>
                <a:off x="3415" y="2339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4" name="Line 704"/>
              <p:cNvSpPr>
                <a:spLocks noChangeShapeType="1"/>
              </p:cNvSpPr>
              <p:nvPr/>
            </p:nvSpPr>
            <p:spPr bwMode="auto">
              <a:xfrm>
                <a:off x="3420" y="2358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5" name="Line 705"/>
              <p:cNvSpPr>
                <a:spLocks noChangeShapeType="1"/>
              </p:cNvSpPr>
              <p:nvPr/>
            </p:nvSpPr>
            <p:spPr bwMode="auto">
              <a:xfrm flipV="1">
                <a:off x="3426" y="2364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6" name="Line 706"/>
              <p:cNvSpPr>
                <a:spLocks noChangeShapeType="1"/>
              </p:cNvSpPr>
              <p:nvPr/>
            </p:nvSpPr>
            <p:spPr bwMode="auto">
              <a:xfrm flipV="1">
                <a:off x="3431" y="2351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7" name="Line 707"/>
              <p:cNvSpPr>
                <a:spLocks noChangeShapeType="1"/>
              </p:cNvSpPr>
              <p:nvPr/>
            </p:nvSpPr>
            <p:spPr bwMode="auto">
              <a:xfrm>
                <a:off x="3437" y="2351"/>
                <a:ext cx="5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8" name="Line 708"/>
              <p:cNvSpPr>
                <a:spLocks noChangeShapeType="1"/>
              </p:cNvSpPr>
              <p:nvPr/>
            </p:nvSpPr>
            <p:spPr bwMode="auto">
              <a:xfrm>
                <a:off x="3442" y="237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29" name="Line 709"/>
              <p:cNvSpPr>
                <a:spLocks noChangeShapeType="1"/>
              </p:cNvSpPr>
              <p:nvPr/>
            </p:nvSpPr>
            <p:spPr bwMode="auto">
              <a:xfrm>
                <a:off x="3448" y="2377"/>
                <a:ext cx="3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0" name="Line 710"/>
              <p:cNvSpPr>
                <a:spLocks noChangeShapeType="1"/>
              </p:cNvSpPr>
              <p:nvPr/>
            </p:nvSpPr>
            <p:spPr bwMode="auto">
              <a:xfrm flipV="1">
                <a:off x="3451" y="2364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1" name="Line 711"/>
              <p:cNvSpPr>
                <a:spLocks noChangeShapeType="1"/>
              </p:cNvSpPr>
              <p:nvPr/>
            </p:nvSpPr>
            <p:spPr bwMode="auto">
              <a:xfrm>
                <a:off x="3457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2" name="Line 712"/>
              <p:cNvSpPr>
                <a:spLocks noChangeShapeType="1"/>
              </p:cNvSpPr>
              <p:nvPr/>
            </p:nvSpPr>
            <p:spPr bwMode="auto">
              <a:xfrm>
                <a:off x="3462" y="2370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3" name="Line 713"/>
              <p:cNvSpPr>
                <a:spLocks noChangeShapeType="1"/>
              </p:cNvSpPr>
              <p:nvPr/>
            </p:nvSpPr>
            <p:spPr bwMode="auto">
              <a:xfrm>
                <a:off x="3468" y="2377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4" name="Line 714"/>
              <p:cNvSpPr>
                <a:spLocks noChangeShapeType="1"/>
              </p:cNvSpPr>
              <p:nvPr/>
            </p:nvSpPr>
            <p:spPr bwMode="auto">
              <a:xfrm flipV="1">
                <a:off x="3473" y="2370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5" name="Line 715"/>
              <p:cNvSpPr>
                <a:spLocks noChangeShapeType="1"/>
              </p:cNvSpPr>
              <p:nvPr/>
            </p:nvSpPr>
            <p:spPr bwMode="auto">
              <a:xfrm flipV="1">
                <a:off x="3479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6" name="Line 716"/>
              <p:cNvSpPr>
                <a:spLocks noChangeShapeType="1"/>
              </p:cNvSpPr>
              <p:nvPr/>
            </p:nvSpPr>
            <p:spPr bwMode="auto">
              <a:xfrm flipV="1">
                <a:off x="3484" y="2351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7" name="Line 717"/>
              <p:cNvSpPr>
                <a:spLocks noChangeShapeType="1"/>
              </p:cNvSpPr>
              <p:nvPr/>
            </p:nvSpPr>
            <p:spPr bwMode="auto">
              <a:xfrm>
                <a:off x="3490" y="2351"/>
                <a:ext cx="4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8" name="Line 718"/>
              <p:cNvSpPr>
                <a:spLocks noChangeShapeType="1"/>
              </p:cNvSpPr>
              <p:nvPr/>
            </p:nvSpPr>
            <p:spPr bwMode="auto">
              <a:xfrm>
                <a:off x="3494" y="2364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39" name="Line 719"/>
              <p:cNvSpPr>
                <a:spLocks noChangeShapeType="1"/>
              </p:cNvSpPr>
              <p:nvPr/>
            </p:nvSpPr>
            <p:spPr bwMode="auto">
              <a:xfrm>
                <a:off x="3499" y="2384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0" name="Line 720"/>
              <p:cNvSpPr>
                <a:spLocks noChangeShapeType="1"/>
              </p:cNvSpPr>
              <p:nvPr/>
            </p:nvSpPr>
            <p:spPr bwMode="auto">
              <a:xfrm flipV="1">
                <a:off x="3505" y="238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1" name="Line 721"/>
              <p:cNvSpPr>
                <a:spLocks noChangeShapeType="1"/>
              </p:cNvSpPr>
              <p:nvPr/>
            </p:nvSpPr>
            <p:spPr bwMode="auto">
              <a:xfrm>
                <a:off x="3510" y="2384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2" name="Line 722"/>
              <p:cNvSpPr>
                <a:spLocks noChangeShapeType="1"/>
              </p:cNvSpPr>
              <p:nvPr/>
            </p:nvSpPr>
            <p:spPr bwMode="auto">
              <a:xfrm flipV="1">
                <a:off x="3516" y="2364"/>
                <a:ext cx="5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3" name="Line 723"/>
              <p:cNvSpPr>
                <a:spLocks noChangeShapeType="1"/>
              </p:cNvSpPr>
              <p:nvPr/>
            </p:nvSpPr>
            <p:spPr bwMode="auto">
              <a:xfrm flipV="1">
                <a:off x="3521" y="2339"/>
                <a:ext cx="5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4" name="Line 724"/>
              <p:cNvSpPr>
                <a:spLocks noChangeShapeType="1"/>
              </p:cNvSpPr>
              <p:nvPr/>
            </p:nvSpPr>
            <p:spPr bwMode="auto">
              <a:xfrm>
                <a:off x="3526" y="2339"/>
                <a:ext cx="4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5" name="Line 725"/>
              <p:cNvSpPr>
                <a:spLocks noChangeShapeType="1"/>
              </p:cNvSpPr>
              <p:nvPr/>
            </p:nvSpPr>
            <p:spPr bwMode="auto">
              <a:xfrm>
                <a:off x="3530" y="2345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6" name="Line 726"/>
              <p:cNvSpPr>
                <a:spLocks noChangeShapeType="1"/>
              </p:cNvSpPr>
              <p:nvPr/>
            </p:nvSpPr>
            <p:spPr bwMode="auto">
              <a:xfrm>
                <a:off x="3536" y="2370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7" name="Line 727"/>
              <p:cNvSpPr>
                <a:spLocks noChangeShapeType="1"/>
              </p:cNvSpPr>
              <p:nvPr/>
            </p:nvSpPr>
            <p:spPr bwMode="auto">
              <a:xfrm>
                <a:off x="3541" y="2370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8" name="Line 728"/>
              <p:cNvSpPr>
                <a:spLocks noChangeShapeType="1"/>
              </p:cNvSpPr>
              <p:nvPr/>
            </p:nvSpPr>
            <p:spPr bwMode="auto">
              <a:xfrm>
                <a:off x="3547" y="2390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9" name="Line 729"/>
              <p:cNvSpPr>
                <a:spLocks noChangeShapeType="1"/>
              </p:cNvSpPr>
              <p:nvPr/>
            </p:nvSpPr>
            <p:spPr bwMode="auto">
              <a:xfrm flipV="1">
                <a:off x="3552" y="2370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0" name="Line 730"/>
              <p:cNvSpPr>
                <a:spLocks noChangeShapeType="1"/>
              </p:cNvSpPr>
              <p:nvPr/>
            </p:nvSpPr>
            <p:spPr bwMode="auto">
              <a:xfrm flipV="1">
                <a:off x="3558" y="2351"/>
                <a:ext cx="5" cy="1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1" name="Line 731"/>
              <p:cNvSpPr>
                <a:spLocks noChangeShapeType="1"/>
              </p:cNvSpPr>
              <p:nvPr/>
            </p:nvSpPr>
            <p:spPr bwMode="auto">
              <a:xfrm>
                <a:off x="3563" y="2351"/>
                <a:ext cx="6" cy="2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2" name="Line 732"/>
              <p:cNvSpPr>
                <a:spLocks noChangeShapeType="1"/>
              </p:cNvSpPr>
              <p:nvPr/>
            </p:nvSpPr>
            <p:spPr bwMode="auto">
              <a:xfrm>
                <a:off x="3569" y="2377"/>
                <a:ext cx="3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3" name="Line 733"/>
              <p:cNvSpPr>
                <a:spLocks noChangeShapeType="1"/>
              </p:cNvSpPr>
              <p:nvPr/>
            </p:nvSpPr>
            <p:spPr bwMode="auto">
              <a:xfrm flipV="1">
                <a:off x="3572" y="2364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4" name="Line 734"/>
              <p:cNvSpPr>
                <a:spLocks noChangeShapeType="1"/>
              </p:cNvSpPr>
              <p:nvPr/>
            </p:nvSpPr>
            <p:spPr bwMode="auto">
              <a:xfrm>
                <a:off x="3578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5" name="Line 735"/>
              <p:cNvSpPr>
                <a:spLocks noChangeShapeType="1"/>
              </p:cNvSpPr>
              <p:nvPr/>
            </p:nvSpPr>
            <p:spPr bwMode="auto">
              <a:xfrm>
                <a:off x="3583" y="2370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6" name="Line 736"/>
              <p:cNvSpPr>
                <a:spLocks noChangeShapeType="1"/>
              </p:cNvSpPr>
              <p:nvPr/>
            </p:nvSpPr>
            <p:spPr bwMode="auto">
              <a:xfrm flipV="1">
                <a:off x="3589" y="2339"/>
                <a:ext cx="5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7" name="Line 737"/>
              <p:cNvSpPr>
                <a:spLocks noChangeShapeType="1"/>
              </p:cNvSpPr>
              <p:nvPr/>
            </p:nvSpPr>
            <p:spPr bwMode="auto">
              <a:xfrm flipV="1">
                <a:off x="3594" y="2307"/>
                <a:ext cx="6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8" name="Line 738"/>
              <p:cNvSpPr>
                <a:spLocks noChangeShapeType="1"/>
              </p:cNvSpPr>
              <p:nvPr/>
            </p:nvSpPr>
            <p:spPr bwMode="auto">
              <a:xfrm>
                <a:off x="3600" y="2307"/>
                <a:ext cx="5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9" name="Line 739"/>
              <p:cNvSpPr>
                <a:spLocks noChangeShapeType="1"/>
              </p:cNvSpPr>
              <p:nvPr/>
            </p:nvSpPr>
            <p:spPr bwMode="auto">
              <a:xfrm>
                <a:off x="3605" y="2345"/>
                <a:ext cx="4" cy="39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0" name="Line 740"/>
              <p:cNvSpPr>
                <a:spLocks noChangeShapeType="1"/>
              </p:cNvSpPr>
              <p:nvPr/>
            </p:nvSpPr>
            <p:spPr bwMode="auto">
              <a:xfrm>
                <a:off x="3609" y="238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1" name="Line 741"/>
              <p:cNvSpPr>
                <a:spLocks noChangeShapeType="1"/>
              </p:cNvSpPr>
              <p:nvPr/>
            </p:nvSpPr>
            <p:spPr bwMode="auto">
              <a:xfrm flipV="1">
                <a:off x="3614" y="2370"/>
                <a:ext cx="6" cy="2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2" name="Line 742"/>
              <p:cNvSpPr>
                <a:spLocks noChangeShapeType="1"/>
              </p:cNvSpPr>
              <p:nvPr/>
            </p:nvSpPr>
            <p:spPr bwMode="auto">
              <a:xfrm flipV="1">
                <a:off x="3620" y="2364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3" name="Line 743"/>
              <p:cNvSpPr>
                <a:spLocks noChangeShapeType="1"/>
              </p:cNvSpPr>
              <p:nvPr/>
            </p:nvSpPr>
            <p:spPr bwMode="auto">
              <a:xfrm flipV="1">
                <a:off x="3625" y="2339"/>
                <a:ext cx="6" cy="25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4" name="Line 744"/>
              <p:cNvSpPr>
                <a:spLocks noChangeShapeType="1"/>
              </p:cNvSpPr>
              <p:nvPr/>
            </p:nvSpPr>
            <p:spPr bwMode="auto">
              <a:xfrm>
                <a:off x="3631" y="233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5" name="Line 745"/>
              <p:cNvSpPr>
                <a:spLocks noChangeShapeType="1"/>
              </p:cNvSpPr>
              <p:nvPr/>
            </p:nvSpPr>
            <p:spPr bwMode="auto">
              <a:xfrm>
                <a:off x="3636" y="2339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6" name="Line 746"/>
              <p:cNvSpPr>
                <a:spLocks noChangeShapeType="1"/>
              </p:cNvSpPr>
              <p:nvPr/>
            </p:nvSpPr>
            <p:spPr bwMode="auto">
              <a:xfrm>
                <a:off x="3642" y="2351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7" name="Line 747"/>
              <p:cNvSpPr>
                <a:spLocks noChangeShapeType="1"/>
              </p:cNvSpPr>
              <p:nvPr/>
            </p:nvSpPr>
            <p:spPr bwMode="auto">
              <a:xfrm>
                <a:off x="3646" y="2351"/>
                <a:ext cx="5" cy="5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8" name="Line 748"/>
              <p:cNvSpPr>
                <a:spLocks noChangeShapeType="1"/>
              </p:cNvSpPr>
              <p:nvPr/>
            </p:nvSpPr>
            <p:spPr bwMode="auto">
              <a:xfrm>
                <a:off x="3651" y="2403"/>
                <a:ext cx="6" cy="38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9" name="Line 749"/>
              <p:cNvSpPr>
                <a:spLocks noChangeShapeType="1"/>
              </p:cNvSpPr>
              <p:nvPr/>
            </p:nvSpPr>
            <p:spPr bwMode="auto">
              <a:xfrm>
                <a:off x="3657" y="2441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0" name="Line 750"/>
              <p:cNvSpPr>
                <a:spLocks noChangeShapeType="1"/>
              </p:cNvSpPr>
              <p:nvPr/>
            </p:nvSpPr>
            <p:spPr bwMode="auto">
              <a:xfrm>
                <a:off x="3662" y="2441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1" name="Line 751"/>
              <p:cNvSpPr>
                <a:spLocks noChangeShapeType="1"/>
              </p:cNvSpPr>
              <p:nvPr/>
            </p:nvSpPr>
            <p:spPr bwMode="auto">
              <a:xfrm>
                <a:off x="3668" y="2454"/>
                <a:ext cx="5" cy="3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2" name="Line 752"/>
              <p:cNvSpPr>
                <a:spLocks noChangeShapeType="1"/>
              </p:cNvSpPr>
              <p:nvPr/>
            </p:nvSpPr>
            <p:spPr bwMode="auto">
              <a:xfrm>
                <a:off x="3673" y="248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3" name="Line 753"/>
              <p:cNvSpPr>
                <a:spLocks noChangeShapeType="1"/>
              </p:cNvSpPr>
              <p:nvPr/>
            </p:nvSpPr>
            <p:spPr bwMode="auto">
              <a:xfrm>
                <a:off x="3679" y="2499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4" name="Line 754"/>
              <p:cNvSpPr>
                <a:spLocks noChangeShapeType="1"/>
              </p:cNvSpPr>
              <p:nvPr/>
            </p:nvSpPr>
            <p:spPr bwMode="auto">
              <a:xfrm>
                <a:off x="3684" y="2505"/>
                <a:ext cx="4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5" name="Line 755"/>
              <p:cNvSpPr>
                <a:spLocks noChangeShapeType="1"/>
              </p:cNvSpPr>
              <p:nvPr/>
            </p:nvSpPr>
            <p:spPr bwMode="auto">
              <a:xfrm>
                <a:off x="3688" y="2518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6" name="Line 756"/>
              <p:cNvSpPr>
                <a:spLocks noChangeShapeType="1"/>
              </p:cNvSpPr>
              <p:nvPr/>
            </p:nvSpPr>
            <p:spPr bwMode="auto">
              <a:xfrm>
                <a:off x="3693" y="2525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7" name="Line 757"/>
              <p:cNvSpPr>
                <a:spLocks noChangeShapeType="1"/>
              </p:cNvSpPr>
              <p:nvPr/>
            </p:nvSpPr>
            <p:spPr bwMode="auto">
              <a:xfrm>
                <a:off x="3699" y="2531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8" name="Line 758"/>
              <p:cNvSpPr>
                <a:spLocks noChangeShapeType="1"/>
              </p:cNvSpPr>
              <p:nvPr/>
            </p:nvSpPr>
            <p:spPr bwMode="auto">
              <a:xfrm flipV="1">
                <a:off x="3704" y="2531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9" name="Line 759"/>
              <p:cNvSpPr>
                <a:spLocks noChangeShapeType="1"/>
              </p:cNvSpPr>
              <p:nvPr/>
            </p:nvSpPr>
            <p:spPr bwMode="auto">
              <a:xfrm>
                <a:off x="3710" y="2531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0" name="Line 760"/>
              <p:cNvSpPr>
                <a:spLocks noChangeShapeType="1"/>
              </p:cNvSpPr>
              <p:nvPr/>
            </p:nvSpPr>
            <p:spPr bwMode="auto">
              <a:xfrm>
                <a:off x="3715" y="2531"/>
                <a:ext cx="6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1" name="Line 761"/>
              <p:cNvSpPr>
                <a:spLocks noChangeShapeType="1"/>
              </p:cNvSpPr>
              <p:nvPr/>
            </p:nvSpPr>
            <p:spPr bwMode="auto">
              <a:xfrm>
                <a:off x="3721" y="2543"/>
                <a:ext cx="3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2" name="Line 762"/>
              <p:cNvSpPr>
                <a:spLocks noChangeShapeType="1"/>
              </p:cNvSpPr>
              <p:nvPr/>
            </p:nvSpPr>
            <p:spPr bwMode="auto">
              <a:xfrm>
                <a:off x="3724" y="2543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3" name="Line 763"/>
              <p:cNvSpPr>
                <a:spLocks noChangeShapeType="1"/>
              </p:cNvSpPr>
              <p:nvPr/>
            </p:nvSpPr>
            <p:spPr bwMode="auto">
              <a:xfrm flipV="1">
                <a:off x="3730" y="2537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4" name="Line 764"/>
              <p:cNvSpPr>
                <a:spLocks noChangeShapeType="1"/>
              </p:cNvSpPr>
              <p:nvPr/>
            </p:nvSpPr>
            <p:spPr bwMode="auto">
              <a:xfrm>
                <a:off x="3735" y="2537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5" name="Line 765"/>
              <p:cNvSpPr>
                <a:spLocks noChangeShapeType="1"/>
              </p:cNvSpPr>
              <p:nvPr/>
            </p:nvSpPr>
            <p:spPr bwMode="auto">
              <a:xfrm>
                <a:off x="3741" y="2537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6" name="Line 766"/>
              <p:cNvSpPr>
                <a:spLocks noChangeShapeType="1"/>
              </p:cNvSpPr>
              <p:nvPr/>
            </p:nvSpPr>
            <p:spPr bwMode="auto">
              <a:xfrm>
                <a:off x="3746" y="2543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7" name="Line 767"/>
              <p:cNvSpPr>
                <a:spLocks noChangeShapeType="1"/>
              </p:cNvSpPr>
              <p:nvPr/>
            </p:nvSpPr>
            <p:spPr bwMode="auto">
              <a:xfrm>
                <a:off x="3752" y="2550"/>
                <a:ext cx="5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8" name="Line 768"/>
              <p:cNvSpPr>
                <a:spLocks noChangeShapeType="1"/>
              </p:cNvSpPr>
              <p:nvPr/>
            </p:nvSpPr>
            <p:spPr bwMode="auto">
              <a:xfrm>
                <a:off x="3757" y="2563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9" name="Line 769"/>
              <p:cNvSpPr>
                <a:spLocks noChangeShapeType="1"/>
              </p:cNvSpPr>
              <p:nvPr/>
            </p:nvSpPr>
            <p:spPr bwMode="auto">
              <a:xfrm>
                <a:off x="3761" y="2563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0" name="Line 770"/>
              <p:cNvSpPr>
                <a:spLocks noChangeShapeType="1"/>
              </p:cNvSpPr>
              <p:nvPr/>
            </p:nvSpPr>
            <p:spPr bwMode="auto">
              <a:xfrm flipV="1">
                <a:off x="3766" y="2556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1" name="Line 771"/>
              <p:cNvSpPr>
                <a:spLocks noChangeShapeType="1"/>
              </p:cNvSpPr>
              <p:nvPr/>
            </p:nvSpPr>
            <p:spPr bwMode="auto">
              <a:xfrm>
                <a:off x="3772" y="2556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2" name="Line 772"/>
              <p:cNvSpPr>
                <a:spLocks noChangeShapeType="1"/>
              </p:cNvSpPr>
              <p:nvPr/>
            </p:nvSpPr>
            <p:spPr bwMode="auto">
              <a:xfrm>
                <a:off x="3777" y="2556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3" name="Line 773"/>
              <p:cNvSpPr>
                <a:spLocks noChangeShapeType="1"/>
              </p:cNvSpPr>
              <p:nvPr/>
            </p:nvSpPr>
            <p:spPr bwMode="auto">
              <a:xfrm>
                <a:off x="3783" y="256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4" name="Line 774"/>
              <p:cNvSpPr>
                <a:spLocks noChangeShapeType="1"/>
              </p:cNvSpPr>
              <p:nvPr/>
            </p:nvSpPr>
            <p:spPr bwMode="auto">
              <a:xfrm flipV="1">
                <a:off x="3788" y="2563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5" name="Line 775"/>
              <p:cNvSpPr>
                <a:spLocks noChangeShapeType="1"/>
              </p:cNvSpPr>
              <p:nvPr/>
            </p:nvSpPr>
            <p:spPr bwMode="auto">
              <a:xfrm flipV="1">
                <a:off x="3794" y="2556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6" name="Line 776"/>
              <p:cNvSpPr>
                <a:spLocks noChangeShapeType="1"/>
              </p:cNvSpPr>
              <p:nvPr/>
            </p:nvSpPr>
            <p:spPr bwMode="auto">
              <a:xfrm>
                <a:off x="3799" y="2556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7" name="Line 777"/>
              <p:cNvSpPr>
                <a:spLocks noChangeShapeType="1"/>
              </p:cNvSpPr>
              <p:nvPr/>
            </p:nvSpPr>
            <p:spPr bwMode="auto">
              <a:xfrm>
                <a:off x="3803" y="2556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8" name="Line 778"/>
              <p:cNvSpPr>
                <a:spLocks noChangeShapeType="1"/>
              </p:cNvSpPr>
              <p:nvPr/>
            </p:nvSpPr>
            <p:spPr bwMode="auto">
              <a:xfrm>
                <a:off x="3809" y="2563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9" name="Line 779"/>
              <p:cNvSpPr>
                <a:spLocks noChangeShapeType="1"/>
              </p:cNvSpPr>
              <p:nvPr/>
            </p:nvSpPr>
            <p:spPr bwMode="auto">
              <a:xfrm flipV="1">
                <a:off x="3814" y="255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0" name="Line 780"/>
              <p:cNvSpPr>
                <a:spLocks noChangeShapeType="1"/>
              </p:cNvSpPr>
              <p:nvPr/>
            </p:nvSpPr>
            <p:spPr bwMode="auto">
              <a:xfrm>
                <a:off x="3820" y="2556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1" name="Line 781"/>
              <p:cNvSpPr>
                <a:spLocks noChangeShapeType="1"/>
              </p:cNvSpPr>
              <p:nvPr/>
            </p:nvSpPr>
            <p:spPr bwMode="auto">
              <a:xfrm>
                <a:off x="3825" y="2556"/>
                <a:ext cx="6" cy="13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2" name="Line 782"/>
              <p:cNvSpPr>
                <a:spLocks noChangeShapeType="1"/>
              </p:cNvSpPr>
              <p:nvPr/>
            </p:nvSpPr>
            <p:spPr bwMode="auto">
              <a:xfrm>
                <a:off x="3831" y="256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3" name="Line 783"/>
              <p:cNvSpPr>
                <a:spLocks noChangeShapeType="1"/>
              </p:cNvSpPr>
              <p:nvPr/>
            </p:nvSpPr>
            <p:spPr bwMode="auto">
              <a:xfrm>
                <a:off x="3836" y="2569"/>
                <a:ext cx="4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4" name="Line 784"/>
              <p:cNvSpPr>
                <a:spLocks noChangeShapeType="1"/>
              </p:cNvSpPr>
              <p:nvPr/>
            </p:nvSpPr>
            <p:spPr bwMode="auto">
              <a:xfrm>
                <a:off x="3840" y="2576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5" name="Line 785"/>
              <p:cNvSpPr>
                <a:spLocks noChangeShapeType="1"/>
              </p:cNvSpPr>
              <p:nvPr/>
            </p:nvSpPr>
            <p:spPr bwMode="auto">
              <a:xfrm>
                <a:off x="3845" y="2582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6" name="Line 786"/>
              <p:cNvSpPr>
                <a:spLocks noChangeShapeType="1"/>
              </p:cNvSpPr>
              <p:nvPr/>
            </p:nvSpPr>
            <p:spPr bwMode="auto">
              <a:xfrm flipV="1">
                <a:off x="3851" y="2576"/>
                <a:ext cx="5" cy="12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7" name="Line 787"/>
              <p:cNvSpPr>
                <a:spLocks noChangeShapeType="1"/>
              </p:cNvSpPr>
              <p:nvPr/>
            </p:nvSpPr>
            <p:spPr bwMode="auto">
              <a:xfrm>
                <a:off x="3856" y="2576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8" name="Line 788"/>
              <p:cNvSpPr>
                <a:spLocks noChangeShapeType="1"/>
              </p:cNvSpPr>
              <p:nvPr/>
            </p:nvSpPr>
            <p:spPr bwMode="auto">
              <a:xfrm>
                <a:off x="3862" y="2576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9" name="Line 789"/>
              <p:cNvSpPr>
                <a:spLocks noChangeShapeType="1"/>
              </p:cNvSpPr>
              <p:nvPr/>
            </p:nvSpPr>
            <p:spPr bwMode="auto">
              <a:xfrm flipV="1">
                <a:off x="3867" y="2569"/>
                <a:ext cx="6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0" name="Line 790"/>
              <p:cNvSpPr>
                <a:spLocks noChangeShapeType="1"/>
              </p:cNvSpPr>
              <p:nvPr/>
            </p:nvSpPr>
            <p:spPr bwMode="auto">
              <a:xfrm>
                <a:off x="3873" y="2569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1" name="Line 791"/>
              <p:cNvSpPr>
                <a:spLocks noChangeShapeType="1"/>
              </p:cNvSpPr>
              <p:nvPr/>
            </p:nvSpPr>
            <p:spPr bwMode="auto">
              <a:xfrm>
                <a:off x="3878" y="2569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2" name="Line 792"/>
              <p:cNvSpPr>
                <a:spLocks noChangeShapeType="1"/>
              </p:cNvSpPr>
              <p:nvPr/>
            </p:nvSpPr>
            <p:spPr bwMode="auto">
              <a:xfrm>
                <a:off x="3882" y="2569"/>
                <a:ext cx="5" cy="7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3" name="Line 793"/>
              <p:cNvSpPr>
                <a:spLocks noChangeShapeType="1"/>
              </p:cNvSpPr>
              <p:nvPr/>
            </p:nvSpPr>
            <p:spPr bwMode="auto">
              <a:xfrm>
                <a:off x="3887" y="2576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4" name="Line 794"/>
              <p:cNvSpPr>
                <a:spLocks noChangeShapeType="1"/>
              </p:cNvSpPr>
              <p:nvPr/>
            </p:nvSpPr>
            <p:spPr bwMode="auto">
              <a:xfrm>
                <a:off x="3893" y="258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5" name="Line 795"/>
              <p:cNvSpPr>
                <a:spLocks noChangeShapeType="1"/>
              </p:cNvSpPr>
              <p:nvPr/>
            </p:nvSpPr>
            <p:spPr bwMode="auto">
              <a:xfrm>
                <a:off x="3898" y="2582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6" name="Line 796"/>
              <p:cNvSpPr>
                <a:spLocks noChangeShapeType="1"/>
              </p:cNvSpPr>
              <p:nvPr/>
            </p:nvSpPr>
            <p:spPr bwMode="auto">
              <a:xfrm>
                <a:off x="3904" y="2582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7" name="Line 797"/>
              <p:cNvSpPr>
                <a:spLocks noChangeShapeType="1"/>
              </p:cNvSpPr>
              <p:nvPr/>
            </p:nvSpPr>
            <p:spPr bwMode="auto">
              <a:xfrm>
                <a:off x="3909" y="2582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8" name="Line 798"/>
              <p:cNvSpPr>
                <a:spLocks noChangeShapeType="1"/>
              </p:cNvSpPr>
              <p:nvPr/>
            </p:nvSpPr>
            <p:spPr bwMode="auto">
              <a:xfrm>
                <a:off x="3915" y="2588"/>
                <a:ext cx="3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9" name="Line 799"/>
              <p:cNvSpPr>
                <a:spLocks noChangeShapeType="1"/>
              </p:cNvSpPr>
              <p:nvPr/>
            </p:nvSpPr>
            <p:spPr bwMode="auto">
              <a:xfrm>
                <a:off x="3918" y="2594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0" name="Line 800"/>
              <p:cNvSpPr>
                <a:spLocks noChangeShapeType="1"/>
              </p:cNvSpPr>
              <p:nvPr/>
            </p:nvSpPr>
            <p:spPr bwMode="auto">
              <a:xfrm>
                <a:off x="3924" y="2594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1" name="Line 801"/>
              <p:cNvSpPr>
                <a:spLocks noChangeShapeType="1"/>
              </p:cNvSpPr>
              <p:nvPr/>
            </p:nvSpPr>
            <p:spPr bwMode="auto">
              <a:xfrm flipV="1">
                <a:off x="3929" y="2588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2" name="Line 802"/>
              <p:cNvSpPr>
                <a:spLocks noChangeShapeType="1"/>
              </p:cNvSpPr>
              <p:nvPr/>
            </p:nvSpPr>
            <p:spPr bwMode="auto">
              <a:xfrm>
                <a:off x="3935" y="2588"/>
                <a:ext cx="5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3" name="Line 803"/>
              <p:cNvSpPr>
                <a:spLocks noChangeShapeType="1"/>
              </p:cNvSpPr>
              <p:nvPr/>
            </p:nvSpPr>
            <p:spPr bwMode="auto">
              <a:xfrm flipV="1">
                <a:off x="3940" y="2582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4" name="Line 804"/>
              <p:cNvSpPr>
                <a:spLocks noChangeShapeType="1"/>
              </p:cNvSpPr>
              <p:nvPr/>
            </p:nvSpPr>
            <p:spPr bwMode="auto">
              <a:xfrm flipV="1">
                <a:off x="3946" y="2576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5" name="Line 805"/>
              <p:cNvSpPr>
                <a:spLocks noChangeShapeType="1"/>
              </p:cNvSpPr>
              <p:nvPr/>
            </p:nvSpPr>
            <p:spPr bwMode="auto">
              <a:xfrm>
                <a:off x="3951" y="2576"/>
                <a:ext cx="4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6" name="Line 806"/>
              <p:cNvSpPr>
                <a:spLocks noChangeShapeType="1"/>
              </p:cNvSpPr>
              <p:nvPr/>
            </p:nvSpPr>
            <p:spPr bwMode="auto">
              <a:xfrm>
                <a:off x="3955" y="2576"/>
                <a:ext cx="6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7" name="Line 807"/>
              <p:cNvSpPr>
                <a:spLocks noChangeShapeType="1"/>
              </p:cNvSpPr>
              <p:nvPr/>
            </p:nvSpPr>
            <p:spPr bwMode="auto">
              <a:xfrm>
                <a:off x="3961" y="2582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8" name="Line 808"/>
              <p:cNvSpPr>
                <a:spLocks noChangeShapeType="1"/>
              </p:cNvSpPr>
              <p:nvPr/>
            </p:nvSpPr>
            <p:spPr bwMode="auto">
              <a:xfrm>
                <a:off x="3966" y="2588"/>
                <a:ext cx="6" cy="0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9" name="Line 809"/>
              <p:cNvSpPr>
                <a:spLocks noChangeShapeType="1"/>
              </p:cNvSpPr>
              <p:nvPr/>
            </p:nvSpPr>
            <p:spPr bwMode="auto">
              <a:xfrm>
                <a:off x="3972" y="2588"/>
                <a:ext cx="5" cy="6"/>
              </a:xfrm>
              <a:prstGeom prst="line">
                <a:avLst/>
              </a:prstGeom>
              <a:noFill/>
              <a:ln w="11113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930" name="Line 810"/>
            <p:cNvSpPr>
              <a:spLocks noChangeShapeType="1"/>
            </p:cNvSpPr>
            <p:nvPr/>
          </p:nvSpPr>
          <p:spPr bwMode="auto">
            <a:xfrm>
              <a:off x="3977" y="2594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1" name="Line 811"/>
            <p:cNvSpPr>
              <a:spLocks noChangeShapeType="1"/>
            </p:cNvSpPr>
            <p:nvPr/>
          </p:nvSpPr>
          <p:spPr bwMode="auto">
            <a:xfrm>
              <a:off x="3983" y="2601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2" name="Line 812"/>
            <p:cNvSpPr>
              <a:spLocks noChangeShapeType="1"/>
            </p:cNvSpPr>
            <p:nvPr/>
          </p:nvSpPr>
          <p:spPr bwMode="auto">
            <a:xfrm>
              <a:off x="3988" y="2608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3" name="Line 813"/>
            <p:cNvSpPr>
              <a:spLocks noChangeShapeType="1"/>
            </p:cNvSpPr>
            <p:nvPr/>
          </p:nvSpPr>
          <p:spPr bwMode="auto">
            <a:xfrm>
              <a:off x="3994" y="2608"/>
              <a:ext cx="3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4" name="Line 814"/>
            <p:cNvSpPr>
              <a:spLocks noChangeShapeType="1"/>
            </p:cNvSpPr>
            <p:nvPr/>
          </p:nvSpPr>
          <p:spPr bwMode="auto">
            <a:xfrm>
              <a:off x="3997" y="2614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5" name="Line 815"/>
            <p:cNvSpPr>
              <a:spLocks noChangeShapeType="1"/>
            </p:cNvSpPr>
            <p:nvPr/>
          </p:nvSpPr>
          <p:spPr bwMode="auto">
            <a:xfrm flipV="1">
              <a:off x="4003" y="2614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6" name="Line 816"/>
            <p:cNvSpPr>
              <a:spLocks noChangeShapeType="1"/>
            </p:cNvSpPr>
            <p:nvPr/>
          </p:nvSpPr>
          <p:spPr bwMode="auto">
            <a:xfrm>
              <a:off x="4008" y="2614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7" name="Line 817"/>
            <p:cNvSpPr>
              <a:spLocks noChangeShapeType="1"/>
            </p:cNvSpPr>
            <p:nvPr/>
          </p:nvSpPr>
          <p:spPr bwMode="auto">
            <a:xfrm flipV="1">
              <a:off x="4014" y="2601"/>
              <a:ext cx="5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8" name="Line 818"/>
            <p:cNvSpPr>
              <a:spLocks noChangeShapeType="1"/>
            </p:cNvSpPr>
            <p:nvPr/>
          </p:nvSpPr>
          <p:spPr bwMode="auto">
            <a:xfrm flipV="1">
              <a:off x="4019" y="2594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9" name="Line 819"/>
            <p:cNvSpPr>
              <a:spLocks noChangeShapeType="1"/>
            </p:cNvSpPr>
            <p:nvPr/>
          </p:nvSpPr>
          <p:spPr bwMode="auto">
            <a:xfrm flipV="1">
              <a:off x="4025" y="2588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0" name="Line 820"/>
            <p:cNvSpPr>
              <a:spLocks noChangeShapeType="1"/>
            </p:cNvSpPr>
            <p:nvPr/>
          </p:nvSpPr>
          <p:spPr bwMode="auto">
            <a:xfrm>
              <a:off x="4030" y="2588"/>
              <a:ext cx="4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1" name="Line 821"/>
            <p:cNvSpPr>
              <a:spLocks noChangeShapeType="1"/>
            </p:cNvSpPr>
            <p:nvPr/>
          </p:nvSpPr>
          <p:spPr bwMode="auto">
            <a:xfrm>
              <a:off x="4034" y="2588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2" name="Line 822"/>
            <p:cNvSpPr>
              <a:spLocks noChangeShapeType="1"/>
            </p:cNvSpPr>
            <p:nvPr/>
          </p:nvSpPr>
          <p:spPr bwMode="auto">
            <a:xfrm>
              <a:off x="4039" y="2594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3" name="Line 823"/>
            <p:cNvSpPr>
              <a:spLocks noChangeShapeType="1"/>
            </p:cNvSpPr>
            <p:nvPr/>
          </p:nvSpPr>
          <p:spPr bwMode="auto">
            <a:xfrm>
              <a:off x="4045" y="2594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4" name="Line 824"/>
            <p:cNvSpPr>
              <a:spLocks noChangeShapeType="1"/>
            </p:cNvSpPr>
            <p:nvPr/>
          </p:nvSpPr>
          <p:spPr bwMode="auto">
            <a:xfrm>
              <a:off x="4050" y="2601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5" name="Line 825"/>
            <p:cNvSpPr>
              <a:spLocks noChangeShapeType="1"/>
            </p:cNvSpPr>
            <p:nvPr/>
          </p:nvSpPr>
          <p:spPr bwMode="auto">
            <a:xfrm>
              <a:off x="4056" y="2601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6" name="Line 826"/>
            <p:cNvSpPr>
              <a:spLocks noChangeShapeType="1"/>
            </p:cNvSpPr>
            <p:nvPr/>
          </p:nvSpPr>
          <p:spPr bwMode="auto">
            <a:xfrm>
              <a:off x="4061" y="2608"/>
              <a:ext cx="6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7" name="Line 827"/>
            <p:cNvSpPr>
              <a:spLocks noChangeShapeType="1"/>
            </p:cNvSpPr>
            <p:nvPr/>
          </p:nvSpPr>
          <p:spPr bwMode="auto">
            <a:xfrm>
              <a:off x="4067" y="2621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8" name="Line 828"/>
            <p:cNvSpPr>
              <a:spLocks noChangeShapeType="1"/>
            </p:cNvSpPr>
            <p:nvPr/>
          </p:nvSpPr>
          <p:spPr bwMode="auto">
            <a:xfrm>
              <a:off x="4072" y="2621"/>
              <a:ext cx="4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9" name="Line 829"/>
            <p:cNvSpPr>
              <a:spLocks noChangeShapeType="1"/>
            </p:cNvSpPr>
            <p:nvPr/>
          </p:nvSpPr>
          <p:spPr bwMode="auto">
            <a:xfrm>
              <a:off x="4076" y="2621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0" name="Line 830"/>
            <p:cNvSpPr>
              <a:spLocks noChangeShapeType="1"/>
            </p:cNvSpPr>
            <p:nvPr/>
          </p:nvSpPr>
          <p:spPr bwMode="auto">
            <a:xfrm flipV="1">
              <a:off x="4081" y="2614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1" name="Line 831"/>
            <p:cNvSpPr>
              <a:spLocks noChangeShapeType="1"/>
            </p:cNvSpPr>
            <p:nvPr/>
          </p:nvSpPr>
          <p:spPr bwMode="auto">
            <a:xfrm flipV="1">
              <a:off x="4087" y="2601"/>
              <a:ext cx="5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2" name="Line 832"/>
            <p:cNvSpPr>
              <a:spLocks noChangeShapeType="1"/>
            </p:cNvSpPr>
            <p:nvPr/>
          </p:nvSpPr>
          <p:spPr bwMode="auto">
            <a:xfrm flipV="1">
              <a:off x="4092" y="2594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3" name="Line 833"/>
            <p:cNvSpPr>
              <a:spLocks noChangeShapeType="1"/>
            </p:cNvSpPr>
            <p:nvPr/>
          </p:nvSpPr>
          <p:spPr bwMode="auto">
            <a:xfrm>
              <a:off x="4098" y="2594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4" name="Line 834"/>
            <p:cNvSpPr>
              <a:spLocks noChangeShapeType="1"/>
            </p:cNvSpPr>
            <p:nvPr/>
          </p:nvSpPr>
          <p:spPr bwMode="auto">
            <a:xfrm>
              <a:off x="4103" y="2594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5" name="Line 835"/>
            <p:cNvSpPr>
              <a:spLocks noChangeShapeType="1"/>
            </p:cNvSpPr>
            <p:nvPr/>
          </p:nvSpPr>
          <p:spPr bwMode="auto">
            <a:xfrm>
              <a:off x="4109" y="2594"/>
              <a:ext cx="4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6" name="Line 836"/>
            <p:cNvSpPr>
              <a:spLocks noChangeShapeType="1"/>
            </p:cNvSpPr>
            <p:nvPr/>
          </p:nvSpPr>
          <p:spPr bwMode="auto">
            <a:xfrm>
              <a:off x="4113" y="2601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7" name="Line 837"/>
            <p:cNvSpPr>
              <a:spLocks noChangeShapeType="1"/>
            </p:cNvSpPr>
            <p:nvPr/>
          </p:nvSpPr>
          <p:spPr bwMode="auto">
            <a:xfrm>
              <a:off x="4118" y="2601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8" name="Line 838"/>
            <p:cNvSpPr>
              <a:spLocks noChangeShapeType="1"/>
            </p:cNvSpPr>
            <p:nvPr/>
          </p:nvSpPr>
          <p:spPr bwMode="auto">
            <a:xfrm>
              <a:off x="4124" y="2608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59" name="Line 839"/>
            <p:cNvSpPr>
              <a:spLocks noChangeShapeType="1"/>
            </p:cNvSpPr>
            <p:nvPr/>
          </p:nvSpPr>
          <p:spPr bwMode="auto">
            <a:xfrm>
              <a:off x="4129" y="2608"/>
              <a:ext cx="6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0" name="Line 840"/>
            <p:cNvSpPr>
              <a:spLocks noChangeShapeType="1"/>
            </p:cNvSpPr>
            <p:nvPr/>
          </p:nvSpPr>
          <p:spPr bwMode="auto">
            <a:xfrm>
              <a:off x="4135" y="2614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1" name="Line 841"/>
            <p:cNvSpPr>
              <a:spLocks noChangeShapeType="1"/>
            </p:cNvSpPr>
            <p:nvPr/>
          </p:nvSpPr>
          <p:spPr bwMode="auto">
            <a:xfrm flipV="1">
              <a:off x="4140" y="2588"/>
              <a:ext cx="6" cy="3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2" name="Line 842"/>
            <p:cNvSpPr>
              <a:spLocks noChangeShapeType="1"/>
            </p:cNvSpPr>
            <p:nvPr/>
          </p:nvSpPr>
          <p:spPr bwMode="auto">
            <a:xfrm>
              <a:off x="4146" y="2588"/>
              <a:ext cx="3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3" name="Line 843"/>
            <p:cNvSpPr>
              <a:spLocks noChangeShapeType="1"/>
            </p:cNvSpPr>
            <p:nvPr/>
          </p:nvSpPr>
          <p:spPr bwMode="auto">
            <a:xfrm>
              <a:off x="4149" y="2601"/>
              <a:ext cx="6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4" name="Line 844"/>
            <p:cNvSpPr>
              <a:spLocks noChangeShapeType="1"/>
            </p:cNvSpPr>
            <p:nvPr/>
          </p:nvSpPr>
          <p:spPr bwMode="auto">
            <a:xfrm>
              <a:off x="4155" y="2614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5" name="Line 845"/>
            <p:cNvSpPr>
              <a:spLocks noChangeShapeType="1"/>
            </p:cNvSpPr>
            <p:nvPr/>
          </p:nvSpPr>
          <p:spPr bwMode="auto">
            <a:xfrm flipV="1">
              <a:off x="4160" y="2614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6" name="Line 846"/>
            <p:cNvSpPr>
              <a:spLocks noChangeShapeType="1"/>
            </p:cNvSpPr>
            <p:nvPr/>
          </p:nvSpPr>
          <p:spPr bwMode="auto">
            <a:xfrm flipV="1">
              <a:off x="4166" y="2608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7" name="Line 847"/>
            <p:cNvSpPr>
              <a:spLocks noChangeShapeType="1"/>
            </p:cNvSpPr>
            <p:nvPr/>
          </p:nvSpPr>
          <p:spPr bwMode="auto">
            <a:xfrm>
              <a:off x="4171" y="2608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8" name="Line 848"/>
            <p:cNvSpPr>
              <a:spLocks noChangeShapeType="1"/>
            </p:cNvSpPr>
            <p:nvPr/>
          </p:nvSpPr>
          <p:spPr bwMode="auto">
            <a:xfrm>
              <a:off x="4177" y="2608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9" name="Line 849"/>
            <p:cNvSpPr>
              <a:spLocks noChangeShapeType="1"/>
            </p:cNvSpPr>
            <p:nvPr/>
          </p:nvSpPr>
          <p:spPr bwMode="auto">
            <a:xfrm>
              <a:off x="4182" y="2608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0" name="Line 850"/>
            <p:cNvSpPr>
              <a:spLocks noChangeShapeType="1"/>
            </p:cNvSpPr>
            <p:nvPr/>
          </p:nvSpPr>
          <p:spPr bwMode="auto">
            <a:xfrm>
              <a:off x="4188" y="2608"/>
              <a:ext cx="3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1" name="Line 851"/>
            <p:cNvSpPr>
              <a:spLocks noChangeShapeType="1"/>
            </p:cNvSpPr>
            <p:nvPr/>
          </p:nvSpPr>
          <p:spPr bwMode="auto">
            <a:xfrm>
              <a:off x="4191" y="2608"/>
              <a:ext cx="6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2" name="Line 852"/>
            <p:cNvSpPr>
              <a:spLocks noChangeShapeType="1"/>
            </p:cNvSpPr>
            <p:nvPr/>
          </p:nvSpPr>
          <p:spPr bwMode="auto">
            <a:xfrm>
              <a:off x="4197" y="2621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3" name="Line 853"/>
            <p:cNvSpPr>
              <a:spLocks noChangeShapeType="1"/>
            </p:cNvSpPr>
            <p:nvPr/>
          </p:nvSpPr>
          <p:spPr bwMode="auto">
            <a:xfrm>
              <a:off x="4202" y="2627"/>
              <a:ext cx="6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4" name="Line 854"/>
            <p:cNvSpPr>
              <a:spLocks noChangeShapeType="1"/>
            </p:cNvSpPr>
            <p:nvPr/>
          </p:nvSpPr>
          <p:spPr bwMode="auto">
            <a:xfrm>
              <a:off x="4208" y="2633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5" name="Line 855"/>
            <p:cNvSpPr>
              <a:spLocks noChangeShapeType="1"/>
            </p:cNvSpPr>
            <p:nvPr/>
          </p:nvSpPr>
          <p:spPr bwMode="auto">
            <a:xfrm flipV="1">
              <a:off x="4213" y="2627"/>
              <a:ext cx="6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6" name="Line 856"/>
            <p:cNvSpPr>
              <a:spLocks noChangeShapeType="1"/>
            </p:cNvSpPr>
            <p:nvPr/>
          </p:nvSpPr>
          <p:spPr bwMode="auto">
            <a:xfrm flipV="1">
              <a:off x="4219" y="2621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7" name="Line 857"/>
            <p:cNvSpPr>
              <a:spLocks noChangeShapeType="1"/>
            </p:cNvSpPr>
            <p:nvPr/>
          </p:nvSpPr>
          <p:spPr bwMode="auto">
            <a:xfrm flipV="1">
              <a:off x="4224" y="2614"/>
              <a:ext cx="4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8" name="Line 858"/>
            <p:cNvSpPr>
              <a:spLocks noChangeShapeType="1"/>
            </p:cNvSpPr>
            <p:nvPr/>
          </p:nvSpPr>
          <p:spPr bwMode="auto">
            <a:xfrm>
              <a:off x="4228" y="2614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9" name="Line 859"/>
            <p:cNvSpPr>
              <a:spLocks noChangeShapeType="1"/>
            </p:cNvSpPr>
            <p:nvPr/>
          </p:nvSpPr>
          <p:spPr bwMode="auto">
            <a:xfrm>
              <a:off x="4234" y="2614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0" name="Line 860"/>
            <p:cNvSpPr>
              <a:spLocks noChangeShapeType="1"/>
            </p:cNvSpPr>
            <p:nvPr/>
          </p:nvSpPr>
          <p:spPr bwMode="auto">
            <a:xfrm>
              <a:off x="4239" y="2614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1" name="Line 861"/>
            <p:cNvSpPr>
              <a:spLocks noChangeShapeType="1"/>
            </p:cNvSpPr>
            <p:nvPr/>
          </p:nvSpPr>
          <p:spPr bwMode="auto">
            <a:xfrm>
              <a:off x="4245" y="2614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2" name="Line 862"/>
            <p:cNvSpPr>
              <a:spLocks noChangeShapeType="1"/>
            </p:cNvSpPr>
            <p:nvPr/>
          </p:nvSpPr>
          <p:spPr bwMode="auto">
            <a:xfrm>
              <a:off x="4250" y="2621"/>
              <a:ext cx="6" cy="12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3" name="Line 863"/>
            <p:cNvSpPr>
              <a:spLocks noChangeShapeType="1"/>
            </p:cNvSpPr>
            <p:nvPr/>
          </p:nvSpPr>
          <p:spPr bwMode="auto">
            <a:xfrm>
              <a:off x="4256" y="2633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4" name="Line 864"/>
            <p:cNvSpPr>
              <a:spLocks noChangeShapeType="1"/>
            </p:cNvSpPr>
            <p:nvPr/>
          </p:nvSpPr>
          <p:spPr bwMode="auto">
            <a:xfrm>
              <a:off x="4261" y="2639"/>
              <a:ext cx="4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5" name="Line 865"/>
            <p:cNvSpPr>
              <a:spLocks noChangeShapeType="1"/>
            </p:cNvSpPr>
            <p:nvPr/>
          </p:nvSpPr>
          <p:spPr bwMode="auto">
            <a:xfrm>
              <a:off x="4265" y="2646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6" name="Line 866"/>
            <p:cNvSpPr>
              <a:spLocks noChangeShapeType="1"/>
            </p:cNvSpPr>
            <p:nvPr/>
          </p:nvSpPr>
          <p:spPr bwMode="auto">
            <a:xfrm flipV="1">
              <a:off x="4270" y="2639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7" name="Line 867"/>
            <p:cNvSpPr>
              <a:spLocks noChangeShapeType="1"/>
            </p:cNvSpPr>
            <p:nvPr/>
          </p:nvSpPr>
          <p:spPr bwMode="auto">
            <a:xfrm flipV="1">
              <a:off x="4276" y="2633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8" name="Line 868"/>
            <p:cNvSpPr>
              <a:spLocks noChangeShapeType="1"/>
            </p:cNvSpPr>
            <p:nvPr/>
          </p:nvSpPr>
          <p:spPr bwMode="auto">
            <a:xfrm flipV="1">
              <a:off x="4281" y="2627"/>
              <a:ext cx="6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9" name="Line 869"/>
            <p:cNvSpPr>
              <a:spLocks noChangeShapeType="1"/>
            </p:cNvSpPr>
            <p:nvPr/>
          </p:nvSpPr>
          <p:spPr bwMode="auto">
            <a:xfrm flipV="1">
              <a:off x="4287" y="2614"/>
              <a:ext cx="5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0" name="Line 870"/>
            <p:cNvSpPr>
              <a:spLocks noChangeShapeType="1"/>
            </p:cNvSpPr>
            <p:nvPr/>
          </p:nvSpPr>
          <p:spPr bwMode="auto">
            <a:xfrm>
              <a:off x="4292" y="2614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1" name="Line 871"/>
            <p:cNvSpPr>
              <a:spLocks noChangeShapeType="1"/>
            </p:cNvSpPr>
            <p:nvPr/>
          </p:nvSpPr>
          <p:spPr bwMode="auto">
            <a:xfrm>
              <a:off x="4298" y="2614"/>
              <a:ext cx="5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2" name="Line 872"/>
            <p:cNvSpPr>
              <a:spLocks noChangeShapeType="1"/>
            </p:cNvSpPr>
            <p:nvPr/>
          </p:nvSpPr>
          <p:spPr bwMode="auto">
            <a:xfrm flipV="1">
              <a:off x="4303" y="2621"/>
              <a:ext cx="4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3" name="Line 873"/>
            <p:cNvSpPr>
              <a:spLocks noChangeShapeType="1"/>
            </p:cNvSpPr>
            <p:nvPr/>
          </p:nvSpPr>
          <p:spPr bwMode="auto">
            <a:xfrm>
              <a:off x="4307" y="2621"/>
              <a:ext cx="5" cy="12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4" name="Line 874"/>
            <p:cNvSpPr>
              <a:spLocks noChangeShapeType="1"/>
            </p:cNvSpPr>
            <p:nvPr/>
          </p:nvSpPr>
          <p:spPr bwMode="auto">
            <a:xfrm>
              <a:off x="4312" y="2633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5" name="Line 875"/>
            <p:cNvSpPr>
              <a:spLocks noChangeShapeType="1"/>
            </p:cNvSpPr>
            <p:nvPr/>
          </p:nvSpPr>
          <p:spPr bwMode="auto">
            <a:xfrm>
              <a:off x="4318" y="2633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6" name="Line 876"/>
            <p:cNvSpPr>
              <a:spLocks noChangeShapeType="1"/>
            </p:cNvSpPr>
            <p:nvPr/>
          </p:nvSpPr>
          <p:spPr bwMode="auto">
            <a:xfrm>
              <a:off x="4323" y="2639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7" name="Line 877"/>
            <p:cNvSpPr>
              <a:spLocks noChangeShapeType="1"/>
            </p:cNvSpPr>
            <p:nvPr/>
          </p:nvSpPr>
          <p:spPr bwMode="auto">
            <a:xfrm>
              <a:off x="4329" y="2639"/>
              <a:ext cx="5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8" name="Line 878"/>
            <p:cNvSpPr>
              <a:spLocks noChangeShapeType="1"/>
            </p:cNvSpPr>
            <p:nvPr/>
          </p:nvSpPr>
          <p:spPr bwMode="auto">
            <a:xfrm flipV="1">
              <a:off x="4334" y="2639"/>
              <a:ext cx="6" cy="7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9" name="Line 879"/>
            <p:cNvSpPr>
              <a:spLocks noChangeShapeType="1"/>
            </p:cNvSpPr>
            <p:nvPr/>
          </p:nvSpPr>
          <p:spPr bwMode="auto">
            <a:xfrm flipV="1">
              <a:off x="4340" y="2633"/>
              <a:ext cx="3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0" name="Line 880"/>
            <p:cNvSpPr>
              <a:spLocks noChangeShapeType="1"/>
            </p:cNvSpPr>
            <p:nvPr/>
          </p:nvSpPr>
          <p:spPr bwMode="auto">
            <a:xfrm flipV="1">
              <a:off x="4343" y="2627"/>
              <a:ext cx="6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1" name="Line 881"/>
            <p:cNvSpPr>
              <a:spLocks noChangeShapeType="1"/>
            </p:cNvSpPr>
            <p:nvPr/>
          </p:nvSpPr>
          <p:spPr bwMode="auto">
            <a:xfrm flipV="1">
              <a:off x="4349" y="2621"/>
              <a:ext cx="5" cy="6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2" name="Line 882"/>
            <p:cNvSpPr>
              <a:spLocks noChangeShapeType="1"/>
            </p:cNvSpPr>
            <p:nvPr/>
          </p:nvSpPr>
          <p:spPr bwMode="auto">
            <a:xfrm>
              <a:off x="4354" y="2621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3" name="Line 883"/>
            <p:cNvSpPr>
              <a:spLocks noChangeShapeType="1"/>
            </p:cNvSpPr>
            <p:nvPr/>
          </p:nvSpPr>
          <p:spPr bwMode="auto">
            <a:xfrm>
              <a:off x="4360" y="2621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4" name="Line 884"/>
            <p:cNvSpPr>
              <a:spLocks noChangeShapeType="1"/>
            </p:cNvSpPr>
            <p:nvPr/>
          </p:nvSpPr>
          <p:spPr bwMode="auto">
            <a:xfrm>
              <a:off x="4365" y="2621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5" name="Line 885"/>
            <p:cNvSpPr>
              <a:spLocks noChangeShapeType="1"/>
            </p:cNvSpPr>
            <p:nvPr/>
          </p:nvSpPr>
          <p:spPr bwMode="auto">
            <a:xfrm>
              <a:off x="4371" y="2621"/>
              <a:ext cx="5" cy="12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6" name="Line 886"/>
            <p:cNvSpPr>
              <a:spLocks noChangeShapeType="1"/>
            </p:cNvSpPr>
            <p:nvPr/>
          </p:nvSpPr>
          <p:spPr bwMode="auto">
            <a:xfrm>
              <a:off x="4376" y="2633"/>
              <a:ext cx="6" cy="13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7" name="Line 887"/>
            <p:cNvSpPr>
              <a:spLocks noChangeShapeType="1"/>
            </p:cNvSpPr>
            <p:nvPr/>
          </p:nvSpPr>
          <p:spPr bwMode="auto">
            <a:xfrm>
              <a:off x="4382" y="2646"/>
              <a:ext cx="4" cy="19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8" name="Line 888"/>
            <p:cNvSpPr>
              <a:spLocks noChangeShapeType="1"/>
            </p:cNvSpPr>
            <p:nvPr/>
          </p:nvSpPr>
          <p:spPr bwMode="auto">
            <a:xfrm>
              <a:off x="4386" y="2665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9" name="Line 889"/>
            <p:cNvSpPr>
              <a:spLocks noChangeShapeType="1"/>
            </p:cNvSpPr>
            <p:nvPr/>
          </p:nvSpPr>
          <p:spPr bwMode="auto">
            <a:xfrm>
              <a:off x="4391" y="2665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0" name="Line 890"/>
            <p:cNvSpPr>
              <a:spLocks noChangeShapeType="1"/>
            </p:cNvSpPr>
            <p:nvPr/>
          </p:nvSpPr>
          <p:spPr bwMode="auto">
            <a:xfrm>
              <a:off x="4397" y="2665"/>
              <a:ext cx="5" cy="365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1" name="Line 891"/>
            <p:cNvSpPr>
              <a:spLocks noChangeShapeType="1"/>
            </p:cNvSpPr>
            <p:nvPr/>
          </p:nvSpPr>
          <p:spPr bwMode="auto">
            <a:xfrm>
              <a:off x="4402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2" name="Line 892"/>
            <p:cNvSpPr>
              <a:spLocks noChangeShapeType="1"/>
            </p:cNvSpPr>
            <p:nvPr/>
          </p:nvSpPr>
          <p:spPr bwMode="auto">
            <a:xfrm>
              <a:off x="4408" y="3030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3" name="Line 893"/>
            <p:cNvSpPr>
              <a:spLocks noChangeShapeType="1"/>
            </p:cNvSpPr>
            <p:nvPr/>
          </p:nvSpPr>
          <p:spPr bwMode="auto">
            <a:xfrm>
              <a:off x="4413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4" name="Line 894"/>
            <p:cNvSpPr>
              <a:spLocks noChangeShapeType="1"/>
            </p:cNvSpPr>
            <p:nvPr/>
          </p:nvSpPr>
          <p:spPr bwMode="auto">
            <a:xfrm>
              <a:off x="4419" y="3030"/>
              <a:ext cx="3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5" name="Line 895"/>
            <p:cNvSpPr>
              <a:spLocks noChangeShapeType="1"/>
            </p:cNvSpPr>
            <p:nvPr/>
          </p:nvSpPr>
          <p:spPr bwMode="auto">
            <a:xfrm>
              <a:off x="4422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6" name="Line 896"/>
            <p:cNvSpPr>
              <a:spLocks noChangeShapeType="1"/>
            </p:cNvSpPr>
            <p:nvPr/>
          </p:nvSpPr>
          <p:spPr bwMode="auto">
            <a:xfrm>
              <a:off x="4428" y="3030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7" name="Line 897"/>
            <p:cNvSpPr>
              <a:spLocks noChangeShapeType="1"/>
            </p:cNvSpPr>
            <p:nvPr/>
          </p:nvSpPr>
          <p:spPr bwMode="auto">
            <a:xfrm>
              <a:off x="4433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8" name="Line 898"/>
            <p:cNvSpPr>
              <a:spLocks noChangeShapeType="1"/>
            </p:cNvSpPr>
            <p:nvPr/>
          </p:nvSpPr>
          <p:spPr bwMode="auto">
            <a:xfrm>
              <a:off x="4439" y="3030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9" name="Line 899"/>
            <p:cNvSpPr>
              <a:spLocks noChangeShapeType="1"/>
            </p:cNvSpPr>
            <p:nvPr/>
          </p:nvSpPr>
          <p:spPr bwMode="auto">
            <a:xfrm>
              <a:off x="4444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0" name="Line 900"/>
            <p:cNvSpPr>
              <a:spLocks noChangeShapeType="1"/>
            </p:cNvSpPr>
            <p:nvPr/>
          </p:nvSpPr>
          <p:spPr bwMode="auto">
            <a:xfrm>
              <a:off x="4450" y="3030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1" name="Line 901"/>
            <p:cNvSpPr>
              <a:spLocks noChangeShapeType="1"/>
            </p:cNvSpPr>
            <p:nvPr/>
          </p:nvSpPr>
          <p:spPr bwMode="auto">
            <a:xfrm>
              <a:off x="4455" y="3030"/>
              <a:ext cx="4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2" name="Line 902"/>
            <p:cNvSpPr>
              <a:spLocks noChangeShapeType="1"/>
            </p:cNvSpPr>
            <p:nvPr/>
          </p:nvSpPr>
          <p:spPr bwMode="auto">
            <a:xfrm>
              <a:off x="4459" y="3030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3" name="Line 903"/>
            <p:cNvSpPr>
              <a:spLocks noChangeShapeType="1"/>
            </p:cNvSpPr>
            <p:nvPr/>
          </p:nvSpPr>
          <p:spPr bwMode="auto">
            <a:xfrm>
              <a:off x="4464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4" name="Line 904"/>
            <p:cNvSpPr>
              <a:spLocks noChangeShapeType="1"/>
            </p:cNvSpPr>
            <p:nvPr/>
          </p:nvSpPr>
          <p:spPr bwMode="auto">
            <a:xfrm>
              <a:off x="4470" y="3030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5" name="Line 905"/>
            <p:cNvSpPr>
              <a:spLocks noChangeShapeType="1"/>
            </p:cNvSpPr>
            <p:nvPr/>
          </p:nvSpPr>
          <p:spPr bwMode="auto">
            <a:xfrm>
              <a:off x="4475" y="3030"/>
              <a:ext cx="6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6" name="Line 906"/>
            <p:cNvSpPr>
              <a:spLocks noChangeShapeType="1"/>
            </p:cNvSpPr>
            <p:nvPr/>
          </p:nvSpPr>
          <p:spPr bwMode="auto">
            <a:xfrm flipV="1">
              <a:off x="4481" y="2761"/>
              <a:ext cx="5" cy="269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7" name="Line 907"/>
            <p:cNvSpPr>
              <a:spLocks noChangeShapeType="1"/>
            </p:cNvSpPr>
            <p:nvPr/>
          </p:nvSpPr>
          <p:spPr bwMode="auto">
            <a:xfrm flipV="1">
              <a:off x="4486" y="2749"/>
              <a:ext cx="6" cy="12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8" name="Line 908"/>
            <p:cNvSpPr>
              <a:spLocks noChangeShapeType="1"/>
            </p:cNvSpPr>
            <p:nvPr/>
          </p:nvSpPr>
          <p:spPr bwMode="auto">
            <a:xfrm>
              <a:off x="4492" y="2749"/>
              <a:ext cx="5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9" name="Line 909"/>
            <p:cNvSpPr>
              <a:spLocks noChangeShapeType="1"/>
            </p:cNvSpPr>
            <p:nvPr/>
          </p:nvSpPr>
          <p:spPr bwMode="auto">
            <a:xfrm>
              <a:off x="4497" y="2749"/>
              <a:ext cx="4" cy="0"/>
            </a:xfrm>
            <a:prstGeom prst="line">
              <a:avLst/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30" name="Line 910"/>
            <p:cNvSpPr>
              <a:spLocks noChangeShapeType="1"/>
            </p:cNvSpPr>
            <p:nvPr/>
          </p:nvSpPr>
          <p:spPr bwMode="auto">
            <a:xfrm flipV="1">
              <a:off x="686" y="2977"/>
              <a:ext cx="0" cy="5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31" name="Rectangle 911"/>
            <p:cNvSpPr>
              <a:spLocks noChangeArrowheads="1"/>
            </p:cNvSpPr>
            <p:nvPr/>
          </p:nvSpPr>
          <p:spPr bwMode="auto">
            <a:xfrm>
              <a:off x="657" y="2943"/>
              <a:ext cx="12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1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32" name="Line 912"/>
            <p:cNvSpPr>
              <a:spLocks noChangeShapeType="1"/>
            </p:cNvSpPr>
            <p:nvPr/>
          </p:nvSpPr>
          <p:spPr bwMode="auto">
            <a:xfrm flipV="1">
              <a:off x="720" y="2977"/>
              <a:ext cx="0" cy="5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33" name="Rectangle 913"/>
            <p:cNvSpPr>
              <a:spLocks noChangeArrowheads="1"/>
            </p:cNvSpPr>
            <p:nvPr/>
          </p:nvSpPr>
          <p:spPr bwMode="auto">
            <a:xfrm>
              <a:off x="711" y="2766"/>
              <a:ext cx="18" cy="18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34" name="Rectangle 914"/>
            <p:cNvSpPr>
              <a:spLocks noChangeArrowheads="1"/>
            </p:cNvSpPr>
            <p:nvPr/>
          </p:nvSpPr>
          <p:spPr bwMode="auto">
            <a:xfrm>
              <a:off x="691" y="2943"/>
              <a:ext cx="12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2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35" name="Line 915"/>
            <p:cNvSpPr>
              <a:spLocks noChangeShapeType="1"/>
            </p:cNvSpPr>
            <p:nvPr/>
          </p:nvSpPr>
          <p:spPr bwMode="auto">
            <a:xfrm flipV="1">
              <a:off x="773" y="2977"/>
              <a:ext cx="0" cy="5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36" name="Rectangle 916"/>
            <p:cNvSpPr>
              <a:spLocks noChangeArrowheads="1"/>
            </p:cNvSpPr>
            <p:nvPr/>
          </p:nvSpPr>
          <p:spPr bwMode="auto">
            <a:xfrm>
              <a:off x="764" y="2727"/>
              <a:ext cx="19" cy="18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37" name="Rectangle 917"/>
            <p:cNvSpPr>
              <a:spLocks noChangeArrowheads="1"/>
            </p:cNvSpPr>
            <p:nvPr/>
          </p:nvSpPr>
          <p:spPr bwMode="auto">
            <a:xfrm>
              <a:off x="744" y="2943"/>
              <a:ext cx="11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3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38" name="Line 918"/>
            <p:cNvSpPr>
              <a:spLocks noChangeShapeType="1"/>
            </p:cNvSpPr>
            <p:nvPr/>
          </p:nvSpPr>
          <p:spPr bwMode="auto">
            <a:xfrm flipV="1">
              <a:off x="4488" y="2977"/>
              <a:ext cx="0" cy="5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39" name="Rectangle 919"/>
            <p:cNvSpPr>
              <a:spLocks noChangeArrowheads="1"/>
            </p:cNvSpPr>
            <p:nvPr/>
          </p:nvSpPr>
          <p:spPr bwMode="auto">
            <a:xfrm>
              <a:off x="4479" y="2746"/>
              <a:ext cx="18" cy="18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40" name="Rectangle 920"/>
            <p:cNvSpPr>
              <a:spLocks noChangeArrowheads="1"/>
            </p:cNvSpPr>
            <p:nvPr/>
          </p:nvSpPr>
          <p:spPr bwMode="auto">
            <a:xfrm>
              <a:off x="4459" y="2943"/>
              <a:ext cx="12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4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41" name="Line 921"/>
            <p:cNvSpPr>
              <a:spLocks noChangeShapeType="1"/>
            </p:cNvSpPr>
            <p:nvPr/>
          </p:nvSpPr>
          <p:spPr bwMode="auto">
            <a:xfrm flipV="1">
              <a:off x="4503" y="2977"/>
              <a:ext cx="0" cy="5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42" name="Rectangle 922"/>
            <p:cNvSpPr>
              <a:spLocks noChangeArrowheads="1"/>
            </p:cNvSpPr>
            <p:nvPr/>
          </p:nvSpPr>
          <p:spPr bwMode="auto">
            <a:xfrm>
              <a:off x="4494" y="2740"/>
              <a:ext cx="18" cy="18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43" name="Rectangle 923"/>
            <p:cNvSpPr>
              <a:spLocks noChangeArrowheads="1"/>
            </p:cNvSpPr>
            <p:nvPr/>
          </p:nvSpPr>
          <p:spPr bwMode="auto">
            <a:xfrm>
              <a:off x="4474" y="2943"/>
              <a:ext cx="12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5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44" name="Rectangle 924"/>
            <p:cNvSpPr>
              <a:spLocks noChangeArrowheads="1"/>
            </p:cNvSpPr>
            <p:nvPr/>
          </p:nvSpPr>
          <p:spPr bwMode="auto">
            <a:xfrm>
              <a:off x="488" y="3012"/>
              <a:ext cx="4013" cy="18"/>
            </a:xfrm>
            <a:prstGeom prst="rect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45" name="Rectangle 925"/>
            <p:cNvSpPr>
              <a:spLocks noChangeArrowheads="1"/>
            </p:cNvSpPr>
            <p:nvPr/>
          </p:nvSpPr>
          <p:spPr bwMode="auto">
            <a:xfrm>
              <a:off x="2383" y="2982"/>
              <a:ext cx="96" cy="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000000"/>
                  </a:solidFill>
                  <a:latin typeface="Helvetica"/>
                </a:rPr>
                <a:t>88 bpm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46" name="Line 926"/>
            <p:cNvSpPr>
              <a:spLocks noChangeShapeType="1"/>
            </p:cNvSpPr>
            <p:nvPr/>
          </p:nvSpPr>
          <p:spPr bwMode="auto">
            <a:xfrm flipV="1">
              <a:off x="488" y="2111"/>
              <a:ext cx="0" cy="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47" name="Line 927"/>
            <p:cNvSpPr>
              <a:spLocks noChangeShapeType="1"/>
            </p:cNvSpPr>
            <p:nvPr/>
          </p:nvSpPr>
          <p:spPr bwMode="auto">
            <a:xfrm flipV="1">
              <a:off x="4517" y="2111"/>
              <a:ext cx="0" cy="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48" name="Line 928"/>
            <p:cNvSpPr>
              <a:spLocks noChangeShapeType="1"/>
            </p:cNvSpPr>
            <p:nvPr/>
          </p:nvSpPr>
          <p:spPr bwMode="auto">
            <a:xfrm>
              <a:off x="488" y="3030"/>
              <a:ext cx="402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49" name="Line 929"/>
            <p:cNvSpPr>
              <a:spLocks noChangeShapeType="1"/>
            </p:cNvSpPr>
            <p:nvPr/>
          </p:nvSpPr>
          <p:spPr bwMode="auto">
            <a:xfrm>
              <a:off x="488" y="2111"/>
              <a:ext cx="4029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50" name="Rectangle 930"/>
            <p:cNvSpPr>
              <a:spLocks noChangeArrowheads="1"/>
            </p:cNvSpPr>
            <p:nvPr/>
          </p:nvSpPr>
          <p:spPr bwMode="auto">
            <a:xfrm>
              <a:off x="488" y="3102"/>
              <a:ext cx="136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Cursor values: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51" name="Rectangle 931"/>
            <p:cNvSpPr>
              <a:spLocks noChangeArrowheads="1"/>
            </p:cNvSpPr>
            <p:nvPr/>
          </p:nvSpPr>
          <p:spPr bwMode="auto">
            <a:xfrm>
              <a:off x="488" y="3140"/>
              <a:ext cx="155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Time: 0:00:00    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52" name="Rectangle 932"/>
            <p:cNvSpPr>
              <a:spLocks noChangeArrowheads="1"/>
            </p:cNvSpPr>
            <p:nvPr/>
          </p:nvSpPr>
          <p:spPr bwMode="auto">
            <a:xfrm>
              <a:off x="488" y="3177"/>
              <a:ext cx="157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FF0000"/>
                  </a:solidFill>
                  <a:latin typeface="Helvetica"/>
                </a:rPr>
                <a:t>HR: 30 bpm       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4053" name="Rectangle 933"/>
            <p:cNvSpPr>
              <a:spLocks noChangeArrowheads="1"/>
            </p:cNvSpPr>
            <p:nvPr/>
          </p:nvSpPr>
          <p:spPr bwMode="auto">
            <a:xfrm>
              <a:off x="488" y="3215"/>
              <a:ext cx="266" cy="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FF0000"/>
                  </a:solidFill>
                  <a:latin typeface="Helvetica"/>
                </a:rPr>
                <a:t>Calory rate: 0 kcal/60min     </a:t>
              </a:r>
              <a:endParaRPr lang="nl-NL" sz="1800">
                <a:latin typeface="Arial" pitchFamily="34" charset="0"/>
              </a:endParaRPr>
            </a:p>
          </p:txBody>
        </p:sp>
      </p:grpSp>
      <p:sp>
        <p:nvSpPr>
          <p:cNvPr id="134054" name="Line 934"/>
          <p:cNvSpPr>
            <a:spLocks noChangeShapeType="1"/>
          </p:cNvSpPr>
          <p:nvPr/>
        </p:nvSpPr>
        <p:spPr bwMode="auto">
          <a:xfrm>
            <a:off x="1116013" y="3644900"/>
            <a:ext cx="151130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55" name="Text Box 935"/>
          <p:cNvSpPr txBox="1">
            <a:spLocks noChangeArrowheads="1"/>
          </p:cNvSpPr>
          <p:nvPr/>
        </p:nvSpPr>
        <p:spPr bwMode="auto">
          <a:xfrm>
            <a:off x="1403350" y="3716338"/>
            <a:ext cx="1081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Stap </a:t>
            </a:r>
            <a:r>
              <a:rPr lang="nl-NL" sz="1400">
                <a:latin typeface="Arial" pitchFamily="34" charset="0"/>
              </a:rPr>
              <a:t>(70)</a:t>
            </a:r>
          </a:p>
        </p:txBody>
      </p:sp>
      <p:sp>
        <p:nvSpPr>
          <p:cNvPr id="134056" name="Line 936"/>
          <p:cNvSpPr>
            <a:spLocks noChangeShapeType="1"/>
          </p:cNvSpPr>
          <p:nvPr/>
        </p:nvSpPr>
        <p:spPr bwMode="auto">
          <a:xfrm>
            <a:off x="2195513" y="3213100"/>
            <a:ext cx="151130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57" name="Text Box 937"/>
          <p:cNvSpPr txBox="1">
            <a:spLocks noChangeArrowheads="1"/>
          </p:cNvSpPr>
          <p:nvPr/>
        </p:nvSpPr>
        <p:spPr bwMode="auto">
          <a:xfrm>
            <a:off x="2411413" y="3284538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Draf </a:t>
            </a:r>
            <a:r>
              <a:rPr lang="nl-NL" sz="1400">
                <a:latin typeface="Arial" pitchFamily="34" charset="0"/>
              </a:rPr>
              <a:t>(100)</a:t>
            </a:r>
          </a:p>
        </p:txBody>
      </p:sp>
      <p:sp>
        <p:nvSpPr>
          <p:cNvPr id="134058" name="Line 938"/>
          <p:cNvSpPr>
            <a:spLocks noChangeShapeType="1"/>
          </p:cNvSpPr>
          <p:nvPr/>
        </p:nvSpPr>
        <p:spPr bwMode="auto">
          <a:xfrm>
            <a:off x="3563938" y="3068638"/>
            <a:ext cx="151130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59" name="Text Box 939"/>
          <p:cNvSpPr txBox="1">
            <a:spLocks noChangeArrowheads="1"/>
          </p:cNvSpPr>
          <p:nvPr/>
        </p:nvSpPr>
        <p:spPr bwMode="auto">
          <a:xfrm>
            <a:off x="3779838" y="3141663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galop </a:t>
            </a:r>
            <a:r>
              <a:rPr lang="nl-NL" sz="1400">
                <a:latin typeface="Arial" pitchFamily="34" charset="0"/>
              </a:rPr>
              <a:t>(110)</a:t>
            </a:r>
          </a:p>
        </p:txBody>
      </p:sp>
      <p:sp>
        <p:nvSpPr>
          <p:cNvPr id="134060" name="Text Box 940"/>
          <p:cNvSpPr txBox="1">
            <a:spLocks noChangeArrowheads="1"/>
          </p:cNvSpPr>
          <p:nvPr/>
        </p:nvSpPr>
        <p:spPr bwMode="auto">
          <a:xfrm>
            <a:off x="5292725" y="3357563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Draf </a:t>
            </a:r>
            <a:r>
              <a:rPr lang="nl-NL" sz="1400">
                <a:latin typeface="Arial" pitchFamily="34" charset="0"/>
              </a:rPr>
              <a:t>(100)</a:t>
            </a:r>
          </a:p>
        </p:txBody>
      </p:sp>
      <p:sp>
        <p:nvSpPr>
          <p:cNvPr id="134061" name="Line 941"/>
          <p:cNvSpPr>
            <a:spLocks noChangeShapeType="1"/>
          </p:cNvSpPr>
          <p:nvPr/>
        </p:nvSpPr>
        <p:spPr bwMode="auto">
          <a:xfrm>
            <a:off x="5076825" y="3284538"/>
            <a:ext cx="151130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14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4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4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4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4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4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054" grpId="0" animBg="1"/>
      <p:bldP spid="134055" grpId="0"/>
      <p:bldP spid="134056" grpId="0" animBg="1"/>
      <p:bldP spid="134057" grpId="0"/>
      <p:bldP spid="134058" grpId="0" animBg="1"/>
      <p:bldP spid="134059" grpId="0"/>
      <p:bldP spid="134060" grpId="0"/>
      <p:bldP spid="1340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 &amp; Belasting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2400" cy="746125"/>
          </a:xfrm>
        </p:spPr>
        <p:txBody>
          <a:bodyPr/>
          <a:lstStyle/>
          <a:p>
            <a:r>
              <a:rPr lang="nl-NL" sz="2800"/>
              <a:t>Dressuurtraining + Heuveltraining</a:t>
            </a:r>
          </a:p>
        </p:txBody>
      </p:sp>
      <p:grpSp>
        <p:nvGrpSpPr>
          <p:cNvPr id="134148" name="Group 4"/>
          <p:cNvGrpSpPr>
            <a:grpSpLocks noChangeAspect="1"/>
          </p:cNvGrpSpPr>
          <p:nvPr/>
        </p:nvGrpSpPr>
        <p:grpSpPr bwMode="auto">
          <a:xfrm>
            <a:off x="323850" y="2349500"/>
            <a:ext cx="8424863" cy="3517900"/>
            <a:chOff x="249" y="1926"/>
            <a:chExt cx="5080" cy="1629"/>
          </a:xfrm>
        </p:grpSpPr>
        <p:sp>
          <p:nvSpPr>
            <p:cNvPr id="134149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9" y="1926"/>
              <a:ext cx="5080" cy="1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4150" name="Group 6"/>
            <p:cNvGrpSpPr>
              <a:grpSpLocks/>
            </p:cNvGrpSpPr>
            <p:nvPr/>
          </p:nvGrpSpPr>
          <p:grpSpPr bwMode="auto">
            <a:xfrm>
              <a:off x="259" y="2003"/>
              <a:ext cx="5060" cy="1538"/>
              <a:chOff x="259" y="2003"/>
              <a:chExt cx="5060" cy="1538"/>
            </a:xfrm>
          </p:grpSpPr>
          <p:sp>
            <p:nvSpPr>
              <p:cNvPr id="134151" name="Rectangle 7"/>
              <p:cNvSpPr>
                <a:spLocks noChangeArrowheads="1"/>
              </p:cNvSpPr>
              <p:nvPr/>
            </p:nvSpPr>
            <p:spPr bwMode="auto">
              <a:xfrm>
                <a:off x="429" y="2056"/>
                <a:ext cx="5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180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2" name="Rectangle 8"/>
              <p:cNvSpPr>
                <a:spLocks noChangeArrowheads="1"/>
              </p:cNvSpPr>
              <p:nvPr/>
            </p:nvSpPr>
            <p:spPr bwMode="auto">
              <a:xfrm>
                <a:off x="4859" y="2056"/>
                <a:ext cx="5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180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3" name="Rectangle 9"/>
              <p:cNvSpPr>
                <a:spLocks noChangeArrowheads="1"/>
              </p:cNvSpPr>
              <p:nvPr/>
            </p:nvSpPr>
            <p:spPr bwMode="auto">
              <a:xfrm>
                <a:off x="429" y="2161"/>
                <a:ext cx="5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160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4" name="Rectangle 10"/>
              <p:cNvSpPr>
                <a:spLocks noChangeArrowheads="1"/>
              </p:cNvSpPr>
              <p:nvPr/>
            </p:nvSpPr>
            <p:spPr bwMode="auto">
              <a:xfrm>
                <a:off x="4859" y="2161"/>
                <a:ext cx="5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160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5" name="Rectangle 11"/>
              <p:cNvSpPr>
                <a:spLocks noChangeArrowheads="1"/>
              </p:cNvSpPr>
              <p:nvPr/>
            </p:nvSpPr>
            <p:spPr bwMode="auto">
              <a:xfrm>
                <a:off x="429" y="2265"/>
                <a:ext cx="5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6" name="Rectangle 12"/>
              <p:cNvSpPr>
                <a:spLocks noChangeArrowheads="1"/>
              </p:cNvSpPr>
              <p:nvPr/>
            </p:nvSpPr>
            <p:spPr bwMode="auto">
              <a:xfrm>
                <a:off x="4859" y="2265"/>
                <a:ext cx="5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7" name="Rectangle 13"/>
              <p:cNvSpPr>
                <a:spLocks noChangeArrowheads="1"/>
              </p:cNvSpPr>
              <p:nvPr/>
            </p:nvSpPr>
            <p:spPr bwMode="auto">
              <a:xfrm>
                <a:off x="429" y="2370"/>
                <a:ext cx="5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8" name="Rectangle 14"/>
              <p:cNvSpPr>
                <a:spLocks noChangeArrowheads="1"/>
              </p:cNvSpPr>
              <p:nvPr/>
            </p:nvSpPr>
            <p:spPr bwMode="auto">
              <a:xfrm>
                <a:off x="4859" y="2370"/>
                <a:ext cx="5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59" name="Rectangle 15"/>
              <p:cNvSpPr>
                <a:spLocks noChangeArrowheads="1"/>
              </p:cNvSpPr>
              <p:nvPr/>
            </p:nvSpPr>
            <p:spPr bwMode="auto">
              <a:xfrm>
                <a:off x="429" y="2474"/>
                <a:ext cx="5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0" name="Rectangle 16"/>
              <p:cNvSpPr>
                <a:spLocks noChangeArrowheads="1"/>
              </p:cNvSpPr>
              <p:nvPr/>
            </p:nvSpPr>
            <p:spPr bwMode="auto">
              <a:xfrm>
                <a:off x="4859" y="2474"/>
                <a:ext cx="5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100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1" name="Rectangle 17"/>
              <p:cNvSpPr>
                <a:spLocks noChangeArrowheads="1"/>
              </p:cNvSpPr>
              <p:nvPr/>
            </p:nvSpPr>
            <p:spPr bwMode="auto">
              <a:xfrm>
                <a:off x="460" y="2578"/>
                <a:ext cx="3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80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2" name="Rectangle 18"/>
              <p:cNvSpPr>
                <a:spLocks noChangeArrowheads="1"/>
              </p:cNvSpPr>
              <p:nvPr/>
            </p:nvSpPr>
            <p:spPr bwMode="auto">
              <a:xfrm>
                <a:off x="4859" y="2578"/>
                <a:ext cx="3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80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3" name="Rectangle 19"/>
              <p:cNvSpPr>
                <a:spLocks noChangeArrowheads="1"/>
              </p:cNvSpPr>
              <p:nvPr/>
            </p:nvSpPr>
            <p:spPr bwMode="auto">
              <a:xfrm>
                <a:off x="460" y="2682"/>
                <a:ext cx="3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60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4" name="Rectangle 20"/>
              <p:cNvSpPr>
                <a:spLocks noChangeArrowheads="1"/>
              </p:cNvSpPr>
              <p:nvPr/>
            </p:nvSpPr>
            <p:spPr bwMode="auto">
              <a:xfrm>
                <a:off x="4859" y="2682"/>
                <a:ext cx="3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60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5" name="Rectangle 21"/>
              <p:cNvSpPr>
                <a:spLocks noChangeArrowheads="1"/>
              </p:cNvSpPr>
              <p:nvPr/>
            </p:nvSpPr>
            <p:spPr bwMode="auto">
              <a:xfrm>
                <a:off x="460" y="2786"/>
                <a:ext cx="3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6" name="Rectangle 22"/>
              <p:cNvSpPr>
                <a:spLocks noChangeArrowheads="1"/>
              </p:cNvSpPr>
              <p:nvPr/>
            </p:nvSpPr>
            <p:spPr bwMode="auto">
              <a:xfrm>
                <a:off x="4859" y="2786"/>
                <a:ext cx="33" cy="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40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7" name="Rectangle 23"/>
              <p:cNvSpPr>
                <a:spLocks noChangeArrowheads="1"/>
              </p:cNvSpPr>
              <p:nvPr/>
            </p:nvSpPr>
            <p:spPr bwMode="auto">
              <a:xfrm>
                <a:off x="460" y="2891"/>
                <a:ext cx="3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8" name="Rectangle 24"/>
              <p:cNvSpPr>
                <a:spLocks noChangeArrowheads="1"/>
              </p:cNvSpPr>
              <p:nvPr/>
            </p:nvSpPr>
            <p:spPr bwMode="auto">
              <a:xfrm>
                <a:off x="4859" y="2891"/>
                <a:ext cx="33" cy="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20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69" name="Rectangle 25"/>
              <p:cNvSpPr>
                <a:spLocks noChangeArrowheads="1"/>
              </p:cNvSpPr>
              <p:nvPr/>
            </p:nvSpPr>
            <p:spPr bwMode="auto">
              <a:xfrm>
                <a:off x="490" y="2995"/>
                <a:ext cx="16" cy="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170" name="Line 26"/>
              <p:cNvSpPr>
                <a:spLocks noChangeShapeType="1"/>
              </p:cNvSpPr>
              <p:nvPr/>
            </p:nvSpPr>
            <p:spPr bwMode="auto">
              <a:xfrm>
                <a:off x="565" y="2067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1" name="Line 27"/>
              <p:cNvSpPr>
                <a:spLocks noChangeShapeType="1"/>
              </p:cNvSpPr>
              <p:nvPr/>
            </p:nvSpPr>
            <p:spPr bwMode="auto">
              <a:xfrm flipH="1">
                <a:off x="4811" y="2067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2" name="Line 28"/>
              <p:cNvSpPr>
                <a:spLocks noChangeShapeType="1"/>
              </p:cNvSpPr>
              <p:nvPr/>
            </p:nvSpPr>
            <p:spPr bwMode="auto">
              <a:xfrm>
                <a:off x="575" y="2119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3" name="Line 29"/>
              <p:cNvSpPr>
                <a:spLocks noChangeShapeType="1"/>
              </p:cNvSpPr>
              <p:nvPr/>
            </p:nvSpPr>
            <p:spPr bwMode="auto">
              <a:xfrm flipH="1">
                <a:off x="4811" y="2119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4" name="Line 30"/>
              <p:cNvSpPr>
                <a:spLocks noChangeShapeType="1"/>
              </p:cNvSpPr>
              <p:nvPr/>
            </p:nvSpPr>
            <p:spPr bwMode="auto">
              <a:xfrm>
                <a:off x="565" y="2172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5" name="Line 31"/>
              <p:cNvSpPr>
                <a:spLocks noChangeShapeType="1"/>
              </p:cNvSpPr>
              <p:nvPr/>
            </p:nvSpPr>
            <p:spPr bwMode="auto">
              <a:xfrm flipH="1">
                <a:off x="4811" y="2172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6" name="Line 32"/>
              <p:cNvSpPr>
                <a:spLocks noChangeShapeType="1"/>
              </p:cNvSpPr>
              <p:nvPr/>
            </p:nvSpPr>
            <p:spPr bwMode="auto">
              <a:xfrm>
                <a:off x="575" y="2224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7" name="Line 33"/>
              <p:cNvSpPr>
                <a:spLocks noChangeShapeType="1"/>
              </p:cNvSpPr>
              <p:nvPr/>
            </p:nvSpPr>
            <p:spPr bwMode="auto">
              <a:xfrm flipH="1">
                <a:off x="4811" y="2224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8" name="Line 34"/>
              <p:cNvSpPr>
                <a:spLocks noChangeShapeType="1"/>
              </p:cNvSpPr>
              <p:nvPr/>
            </p:nvSpPr>
            <p:spPr bwMode="auto">
              <a:xfrm>
                <a:off x="565" y="2276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9" name="Line 35"/>
              <p:cNvSpPr>
                <a:spLocks noChangeShapeType="1"/>
              </p:cNvSpPr>
              <p:nvPr/>
            </p:nvSpPr>
            <p:spPr bwMode="auto">
              <a:xfrm flipH="1">
                <a:off x="4811" y="2276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0" name="Line 36"/>
              <p:cNvSpPr>
                <a:spLocks noChangeShapeType="1"/>
              </p:cNvSpPr>
              <p:nvPr/>
            </p:nvSpPr>
            <p:spPr bwMode="auto">
              <a:xfrm>
                <a:off x="575" y="2328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1" name="Line 37"/>
              <p:cNvSpPr>
                <a:spLocks noChangeShapeType="1"/>
              </p:cNvSpPr>
              <p:nvPr/>
            </p:nvSpPr>
            <p:spPr bwMode="auto">
              <a:xfrm flipH="1">
                <a:off x="4811" y="2328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2" name="Line 38"/>
              <p:cNvSpPr>
                <a:spLocks noChangeShapeType="1"/>
              </p:cNvSpPr>
              <p:nvPr/>
            </p:nvSpPr>
            <p:spPr bwMode="auto">
              <a:xfrm>
                <a:off x="565" y="2380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3" name="Line 39"/>
              <p:cNvSpPr>
                <a:spLocks noChangeShapeType="1"/>
              </p:cNvSpPr>
              <p:nvPr/>
            </p:nvSpPr>
            <p:spPr bwMode="auto">
              <a:xfrm flipH="1">
                <a:off x="4811" y="2380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4" name="Line 40"/>
              <p:cNvSpPr>
                <a:spLocks noChangeShapeType="1"/>
              </p:cNvSpPr>
              <p:nvPr/>
            </p:nvSpPr>
            <p:spPr bwMode="auto">
              <a:xfrm>
                <a:off x="575" y="2432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5" name="Line 41"/>
              <p:cNvSpPr>
                <a:spLocks noChangeShapeType="1"/>
              </p:cNvSpPr>
              <p:nvPr/>
            </p:nvSpPr>
            <p:spPr bwMode="auto">
              <a:xfrm flipH="1">
                <a:off x="4811" y="2432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6" name="Line 42"/>
              <p:cNvSpPr>
                <a:spLocks noChangeShapeType="1"/>
              </p:cNvSpPr>
              <p:nvPr/>
            </p:nvSpPr>
            <p:spPr bwMode="auto">
              <a:xfrm>
                <a:off x="565" y="2485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7" name="Line 43"/>
              <p:cNvSpPr>
                <a:spLocks noChangeShapeType="1"/>
              </p:cNvSpPr>
              <p:nvPr/>
            </p:nvSpPr>
            <p:spPr bwMode="auto">
              <a:xfrm flipH="1">
                <a:off x="4811" y="2485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8" name="Line 44"/>
              <p:cNvSpPr>
                <a:spLocks noChangeShapeType="1"/>
              </p:cNvSpPr>
              <p:nvPr/>
            </p:nvSpPr>
            <p:spPr bwMode="auto">
              <a:xfrm>
                <a:off x="575" y="2536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9" name="Line 45"/>
              <p:cNvSpPr>
                <a:spLocks noChangeShapeType="1"/>
              </p:cNvSpPr>
              <p:nvPr/>
            </p:nvSpPr>
            <p:spPr bwMode="auto">
              <a:xfrm flipH="1">
                <a:off x="4811" y="2536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0" name="Line 46"/>
              <p:cNvSpPr>
                <a:spLocks noChangeShapeType="1"/>
              </p:cNvSpPr>
              <p:nvPr/>
            </p:nvSpPr>
            <p:spPr bwMode="auto">
              <a:xfrm>
                <a:off x="565" y="2589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1" name="Line 47"/>
              <p:cNvSpPr>
                <a:spLocks noChangeShapeType="1"/>
              </p:cNvSpPr>
              <p:nvPr/>
            </p:nvSpPr>
            <p:spPr bwMode="auto">
              <a:xfrm flipH="1">
                <a:off x="4811" y="2589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2" name="Line 48"/>
              <p:cNvSpPr>
                <a:spLocks noChangeShapeType="1"/>
              </p:cNvSpPr>
              <p:nvPr/>
            </p:nvSpPr>
            <p:spPr bwMode="auto">
              <a:xfrm>
                <a:off x="575" y="2641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3" name="Line 49"/>
              <p:cNvSpPr>
                <a:spLocks noChangeShapeType="1"/>
              </p:cNvSpPr>
              <p:nvPr/>
            </p:nvSpPr>
            <p:spPr bwMode="auto">
              <a:xfrm flipH="1">
                <a:off x="4811" y="2641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4" name="Line 50"/>
              <p:cNvSpPr>
                <a:spLocks noChangeShapeType="1"/>
              </p:cNvSpPr>
              <p:nvPr/>
            </p:nvSpPr>
            <p:spPr bwMode="auto">
              <a:xfrm>
                <a:off x="565" y="2693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5" name="Line 51"/>
              <p:cNvSpPr>
                <a:spLocks noChangeShapeType="1"/>
              </p:cNvSpPr>
              <p:nvPr/>
            </p:nvSpPr>
            <p:spPr bwMode="auto">
              <a:xfrm flipH="1">
                <a:off x="4811" y="2693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6" name="Line 52"/>
              <p:cNvSpPr>
                <a:spLocks noChangeShapeType="1"/>
              </p:cNvSpPr>
              <p:nvPr/>
            </p:nvSpPr>
            <p:spPr bwMode="auto">
              <a:xfrm>
                <a:off x="575" y="2746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7" name="Line 53"/>
              <p:cNvSpPr>
                <a:spLocks noChangeShapeType="1"/>
              </p:cNvSpPr>
              <p:nvPr/>
            </p:nvSpPr>
            <p:spPr bwMode="auto">
              <a:xfrm flipH="1">
                <a:off x="4811" y="2746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8" name="Line 54"/>
              <p:cNvSpPr>
                <a:spLocks noChangeShapeType="1"/>
              </p:cNvSpPr>
              <p:nvPr/>
            </p:nvSpPr>
            <p:spPr bwMode="auto">
              <a:xfrm>
                <a:off x="565" y="2797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9" name="Line 55"/>
              <p:cNvSpPr>
                <a:spLocks noChangeShapeType="1"/>
              </p:cNvSpPr>
              <p:nvPr/>
            </p:nvSpPr>
            <p:spPr bwMode="auto">
              <a:xfrm flipH="1">
                <a:off x="4811" y="2797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0" name="Line 56"/>
              <p:cNvSpPr>
                <a:spLocks noChangeShapeType="1"/>
              </p:cNvSpPr>
              <p:nvPr/>
            </p:nvSpPr>
            <p:spPr bwMode="auto">
              <a:xfrm>
                <a:off x="575" y="2850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1" name="Line 57"/>
              <p:cNvSpPr>
                <a:spLocks noChangeShapeType="1"/>
              </p:cNvSpPr>
              <p:nvPr/>
            </p:nvSpPr>
            <p:spPr bwMode="auto">
              <a:xfrm flipH="1">
                <a:off x="4811" y="2850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2" name="Line 58"/>
              <p:cNvSpPr>
                <a:spLocks noChangeShapeType="1"/>
              </p:cNvSpPr>
              <p:nvPr/>
            </p:nvSpPr>
            <p:spPr bwMode="auto">
              <a:xfrm>
                <a:off x="565" y="2902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3" name="Line 59"/>
              <p:cNvSpPr>
                <a:spLocks noChangeShapeType="1"/>
              </p:cNvSpPr>
              <p:nvPr/>
            </p:nvSpPr>
            <p:spPr bwMode="auto">
              <a:xfrm flipH="1">
                <a:off x="4811" y="2902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4" name="Line 60"/>
              <p:cNvSpPr>
                <a:spLocks noChangeShapeType="1"/>
              </p:cNvSpPr>
              <p:nvPr/>
            </p:nvSpPr>
            <p:spPr bwMode="auto">
              <a:xfrm>
                <a:off x="575" y="2954"/>
                <a:ext cx="1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5" name="Line 61"/>
              <p:cNvSpPr>
                <a:spLocks noChangeShapeType="1"/>
              </p:cNvSpPr>
              <p:nvPr/>
            </p:nvSpPr>
            <p:spPr bwMode="auto">
              <a:xfrm flipH="1">
                <a:off x="4811" y="2954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6" name="Line 62"/>
              <p:cNvSpPr>
                <a:spLocks noChangeShapeType="1"/>
              </p:cNvSpPr>
              <p:nvPr/>
            </p:nvSpPr>
            <p:spPr bwMode="auto">
              <a:xfrm>
                <a:off x="565" y="3006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7" name="Line 63"/>
              <p:cNvSpPr>
                <a:spLocks noChangeShapeType="1"/>
              </p:cNvSpPr>
              <p:nvPr/>
            </p:nvSpPr>
            <p:spPr bwMode="auto">
              <a:xfrm flipH="1">
                <a:off x="4811" y="3006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8" name="Rectangle 64"/>
              <p:cNvSpPr>
                <a:spLocks noChangeArrowheads="1"/>
              </p:cNvSpPr>
              <p:nvPr/>
            </p:nvSpPr>
            <p:spPr bwMode="auto">
              <a:xfrm>
                <a:off x="490" y="3029"/>
                <a:ext cx="103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0:00:00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09" name="Rectangle 65"/>
              <p:cNvSpPr>
                <a:spLocks noChangeArrowheads="1"/>
              </p:cNvSpPr>
              <p:nvPr/>
            </p:nvSpPr>
            <p:spPr bwMode="auto">
              <a:xfrm>
                <a:off x="1257" y="3029"/>
                <a:ext cx="10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0:10:00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10" name="Rectangle 66"/>
              <p:cNvSpPr>
                <a:spLocks noChangeArrowheads="1"/>
              </p:cNvSpPr>
              <p:nvPr/>
            </p:nvSpPr>
            <p:spPr bwMode="auto">
              <a:xfrm>
                <a:off x="2024" y="3029"/>
                <a:ext cx="103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0:20:00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11" name="Rectangle 67"/>
              <p:cNvSpPr>
                <a:spLocks noChangeArrowheads="1"/>
              </p:cNvSpPr>
              <p:nvPr/>
            </p:nvSpPr>
            <p:spPr bwMode="auto">
              <a:xfrm>
                <a:off x="2790" y="3029"/>
                <a:ext cx="10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0:30:00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12" name="Rectangle 68"/>
              <p:cNvSpPr>
                <a:spLocks noChangeArrowheads="1"/>
              </p:cNvSpPr>
              <p:nvPr/>
            </p:nvSpPr>
            <p:spPr bwMode="auto">
              <a:xfrm>
                <a:off x="3557" y="3029"/>
                <a:ext cx="103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0:40:00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13" name="Rectangle 69"/>
              <p:cNvSpPr>
                <a:spLocks noChangeArrowheads="1"/>
              </p:cNvSpPr>
              <p:nvPr/>
            </p:nvSpPr>
            <p:spPr bwMode="auto">
              <a:xfrm>
                <a:off x="4324" y="3029"/>
                <a:ext cx="103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0:50:00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14" name="Line 70"/>
              <p:cNvSpPr>
                <a:spLocks noChangeShapeType="1"/>
              </p:cNvSpPr>
              <p:nvPr/>
            </p:nvSpPr>
            <p:spPr bwMode="auto">
              <a:xfrm>
                <a:off x="594" y="3006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15" name="Line 71"/>
              <p:cNvSpPr>
                <a:spLocks noChangeShapeType="1"/>
              </p:cNvSpPr>
              <p:nvPr/>
            </p:nvSpPr>
            <p:spPr bwMode="auto">
              <a:xfrm>
                <a:off x="981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16" name="Line 72"/>
              <p:cNvSpPr>
                <a:spLocks noChangeShapeType="1"/>
              </p:cNvSpPr>
              <p:nvPr/>
            </p:nvSpPr>
            <p:spPr bwMode="auto">
              <a:xfrm>
                <a:off x="1365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17" name="Line 73"/>
              <p:cNvSpPr>
                <a:spLocks noChangeShapeType="1"/>
              </p:cNvSpPr>
              <p:nvPr/>
            </p:nvSpPr>
            <p:spPr bwMode="auto">
              <a:xfrm>
                <a:off x="1748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18" name="Line 74"/>
              <p:cNvSpPr>
                <a:spLocks noChangeShapeType="1"/>
              </p:cNvSpPr>
              <p:nvPr/>
            </p:nvSpPr>
            <p:spPr bwMode="auto">
              <a:xfrm>
                <a:off x="2131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19" name="Line 75"/>
              <p:cNvSpPr>
                <a:spLocks noChangeShapeType="1"/>
              </p:cNvSpPr>
              <p:nvPr/>
            </p:nvSpPr>
            <p:spPr bwMode="auto">
              <a:xfrm>
                <a:off x="2515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0" name="Line 76"/>
              <p:cNvSpPr>
                <a:spLocks noChangeShapeType="1"/>
              </p:cNvSpPr>
              <p:nvPr/>
            </p:nvSpPr>
            <p:spPr bwMode="auto">
              <a:xfrm>
                <a:off x="2898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1" name="Line 77"/>
              <p:cNvSpPr>
                <a:spLocks noChangeShapeType="1"/>
              </p:cNvSpPr>
              <p:nvPr/>
            </p:nvSpPr>
            <p:spPr bwMode="auto">
              <a:xfrm>
                <a:off x="3282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2" name="Line 78"/>
              <p:cNvSpPr>
                <a:spLocks noChangeShapeType="1"/>
              </p:cNvSpPr>
              <p:nvPr/>
            </p:nvSpPr>
            <p:spPr bwMode="auto">
              <a:xfrm>
                <a:off x="3665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3" name="Line 79"/>
              <p:cNvSpPr>
                <a:spLocks noChangeShapeType="1"/>
              </p:cNvSpPr>
              <p:nvPr/>
            </p:nvSpPr>
            <p:spPr bwMode="auto">
              <a:xfrm>
                <a:off x="4048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4" name="Line 80"/>
              <p:cNvSpPr>
                <a:spLocks noChangeShapeType="1"/>
              </p:cNvSpPr>
              <p:nvPr/>
            </p:nvSpPr>
            <p:spPr bwMode="auto">
              <a:xfrm>
                <a:off x="4432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5" name="Line 81"/>
              <p:cNvSpPr>
                <a:spLocks noChangeShapeType="1"/>
              </p:cNvSpPr>
              <p:nvPr/>
            </p:nvSpPr>
            <p:spPr bwMode="auto">
              <a:xfrm>
                <a:off x="4811" y="30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6" name="Rectangle 82"/>
              <p:cNvSpPr>
                <a:spLocks noChangeArrowheads="1"/>
              </p:cNvSpPr>
              <p:nvPr/>
            </p:nvSpPr>
            <p:spPr bwMode="auto">
              <a:xfrm>
                <a:off x="364" y="2003"/>
                <a:ext cx="130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27" name="Rectangle 83"/>
              <p:cNvSpPr>
                <a:spLocks noChangeArrowheads="1"/>
              </p:cNvSpPr>
              <p:nvPr/>
            </p:nvSpPr>
            <p:spPr bwMode="auto">
              <a:xfrm>
                <a:off x="4780" y="2003"/>
                <a:ext cx="130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28" name="Rectangle 84"/>
              <p:cNvSpPr>
                <a:spLocks noChangeArrowheads="1"/>
              </p:cNvSpPr>
              <p:nvPr/>
            </p:nvSpPr>
            <p:spPr bwMode="auto">
              <a:xfrm>
                <a:off x="4907" y="3008"/>
                <a:ext cx="6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29" name="Rectangle 85"/>
              <p:cNvSpPr>
                <a:spLocks noChangeArrowheads="1"/>
              </p:cNvSpPr>
              <p:nvPr/>
            </p:nvSpPr>
            <p:spPr bwMode="auto">
              <a:xfrm>
                <a:off x="259" y="3297"/>
                <a:ext cx="488" cy="244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0" name="Rectangle 86"/>
              <p:cNvSpPr>
                <a:spLocks noChangeArrowheads="1"/>
              </p:cNvSpPr>
              <p:nvPr/>
            </p:nvSpPr>
            <p:spPr bwMode="auto">
              <a:xfrm>
                <a:off x="2128" y="3297"/>
                <a:ext cx="479" cy="183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1" name="Rectangle 87"/>
              <p:cNvSpPr>
                <a:spLocks noChangeArrowheads="1"/>
              </p:cNvSpPr>
              <p:nvPr/>
            </p:nvSpPr>
            <p:spPr bwMode="auto">
              <a:xfrm>
                <a:off x="3278" y="3297"/>
                <a:ext cx="575" cy="244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2" name="Rectangle 88"/>
              <p:cNvSpPr>
                <a:spLocks noChangeArrowheads="1"/>
              </p:cNvSpPr>
              <p:nvPr/>
            </p:nvSpPr>
            <p:spPr bwMode="auto">
              <a:xfrm>
                <a:off x="4332" y="3297"/>
                <a:ext cx="479" cy="183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3" name="Rectangle 89"/>
              <p:cNvSpPr>
                <a:spLocks noChangeArrowheads="1"/>
              </p:cNvSpPr>
              <p:nvPr/>
            </p:nvSpPr>
            <p:spPr bwMode="auto">
              <a:xfrm>
                <a:off x="747" y="3297"/>
                <a:ext cx="1381" cy="18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4" name="Rectangle 90"/>
              <p:cNvSpPr>
                <a:spLocks noChangeArrowheads="1"/>
              </p:cNvSpPr>
              <p:nvPr/>
            </p:nvSpPr>
            <p:spPr bwMode="auto">
              <a:xfrm>
                <a:off x="747" y="3480"/>
                <a:ext cx="2531" cy="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5" name="Rectangle 91"/>
              <p:cNvSpPr>
                <a:spLocks noChangeArrowheads="1"/>
              </p:cNvSpPr>
              <p:nvPr/>
            </p:nvSpPr>
            <p:spPr bwMode="auto">
              <a:xfrm>
                <a:off x="2607" y="3297"/>
                <a:ext cx="671" cy="18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6" name="Rectangle 92"/>
              <p:cNvSpPr>
                <a:spLocks noChangeArrowheads="1"/>
              </p:cNvSpPr>
              <p:nvPr/>
            </p:nvSpPr>
            <p:spPr bwMode="auto">
              <a:xfrm>
                <a:off x="3853" y="3480"/>
                <a:ext cx="1466" cy="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7" name="Rectangle 93"/>
              <p:cNvSpPr>
                <a:spLocks noChangeArrowheads="1"/>
              </p:cNvSpPr>
              <p:nvPr/>
            </p:nvSpPr>
            <p:spPr bwMode="auto">
              <a:xfrm>
                <a:off x="3853" y="3297"/>
                <a:ext cx="479" cy="18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8" name="Rectangle 94"/>
              <p:cNvSpPr>
                <a:spLocks noChangeArrowheads="1"/>
              </p:cNvSpPr>
              <p:nvPr/>
            </p:nvSpPr>
            <p:spPr bwMode="auto">
              <a:xfrm>
                <a:off x="4811" y="3297"/>
                <a:ext cx="508" cy="18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9" name="Rectangle 95"/>
              <p:cNvSpPr>
                <a:spLocks noChangeArrowheads="1"/>
              </p:cNvSpPr>
              <p:nvPr/>
            </p:nvSpPr>
            <p:spPr bwMode="auto">
              <a:xfrm>
                <a:off x="287" y="3319"/>
                <a:ext cx="8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Horse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0" name="Rectangle 96"/>
              <p:cNvSpPr>
                <a:spLocks noChangeArrowheads="1"/>
              </p:cNvSpPr>
              <p:nvPr/>
            </p:nvSpPr>
            <p:spPr bwMode="auto">
              <a:xfrm>
                <a:off x="287" y="3380"/>
                <a:ext cx="117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Exercise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1" name="Rectangle 97"/>
              <p:cNvSpPr>
                <a:spLocks noChangeArrowheads="1"/>
              </p:cNvSpPr>
              <p:nvPr/>
            </p:nvSpPr>
            <p:spPr bwMode="auto">
              <a:xfrm>
                <a:off x="287" y="3441"/>
                <a:ext cx="96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Activity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2" name="Rectangle 98"/>
              <p:cNvSpPr>
                <a:spLocks noChangeArrowheads="1"/>
              </p:cNvSpPr>
              <p:nvPr/>
            </p:nvSpPr>
            <p:spPr bwMode="auto">
              <a:xfrm>
                <a:off x="287" y="3502"/>
                <a:ext cx="65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Note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3" name="Rectangle 99"/>
              <p:cNvSpPr>
                <a:spLocks noChangeArrowheads="1"/>
              </p:cNvSpPr>
              <p:nvPr/>
            </p:nvSpPr>
            <p:spPr bwMode="auto">
              <a:xfrm>
                <a:off x="2156" y="3319"/>
                <a:ext cx="65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Date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4" name="Rectangle 100"/>
              <p:cNvSpPr>
                <a:spLocks noChangeArrowheads="1"/>
              </p:cNvSpPr>
              <p:nvPr/>
            </p:nvSpPr>
            <p:spPr bwMode="auto">
              <a:xfrm>
                <a:off x="2156" y="3380"/>
                <a:ext cx="6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5" name="Rectangle 101"/>
              <p:cNvSpPr>
                <a:spLocks noChangeArrowheads="1"/>
              </p:cNvSpPr>
              <p:nvPr/>
            </p:nvSpPr>
            <p:spPr bwMode="auto">
              <a:xfrm>
                <a:off x="2156" y="3441"/>
                <a:ext cx="117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Duration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6" name="Rectangle 102"/>
              <p:cNvSpPr>
                <a:spLocks noChangeArrowheads="1"/>
              </p:cNvSpPr>
              <p:nvPr/>
            </p:nvSpPr>
            <p:spPr bwMode="auto">
              <a:xfrm>
                <a:off x="3307" y="3502"/>
                <a:ext cx="127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Selection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7" name="Rectangle 103"/>
              <p:cNvSpPr>
                <a:spLocks noChangeArrowheads="1"/>
              </p:cNvSpPr>
              <p:nvPr/>
            </p:nvSpPr>
            <p:spPr bwMode="auto">
              <a:xfrm>
                <a:off x="3307" y="3319"/>
                <a:ext cx="259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Heart rate average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8" name="Rectangle 104"/>
              <p:cNvSpPr>
                <a:spLocks noChangeArrowheads="1"/>
              </p:cNvSpPr>
              <p:nvPr/>
            </p:nvSpPr>
            <p:spPr bwMode="auto">
              <a:xfrm>
                <a:off x="3307" y="3380"/>
                <a:ext cx="205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FF"/>
                    </a:solidFill>
                    <a:latin typeface="Helvetica"/>
                  </a:rPr>
                  <a:t>Heart rate max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49" name="Rectangle 105"/>
              <p:cNvSpPr>
                <a:spLocks noChangeArrowheads="1"/>
              </p:cNvSpPr>
              <p:nvPr/>
            </p:nvSpPr>
            <p:spPr bwMode="auto">
              <a:xfrm>
                <a:off x="776" y="3319"/>
                <a:ext cx="19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remco zuidam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0" name="Rectangle 106"/>
              <p:cNvSpPr>
                <a:spLocks noChangeArrowheads="1"/>
              </p:cNvSpPr>
              <p:nvPr/>
            </p:nvSpPr>
            <p:spPr bwMode="auto">
              <a:xfrm>
                <a:off x="776" y="3380"/>
                <a:ext cx="228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1-10-2008 19:03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1" name="Rectangle 107"/>
              <p:cNvSpPr>
                <a:spLocks noChangeArrowheads="1"/>
              </p:cNvSpPr>
              <p:nvPr/>
            </p:nvSpPr>
            <p:spPr bwMode="auto">
              <a:xfrm>
                <a:off x="776" y="3441"/>
                <a:ext cx="110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General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2" name="Rectangle 108"/>
              <p:cNvSpPr>
                <a:spLocks noChangeArrowheads="1"/>
              </p:cNvSpPr>
              <p:nvPr/>
            </p:nvSpPr>
            <p:spPr bwMode="auto">
              <a:xfrm>
                <a:off x="2636" y="3380"/>
                <a:ext cx="12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19:03:07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3" name="Rectangle 109"/>
              <p:cNvSpPr>
                <a:spLocks noChangeArrowheads="1"/>
              </p:cNvSpPr>
              <p:nvPr/>
            </p:nvSpPr>
            <p:spPr bwMode="auto">
              <a:xfrm>
                <a:off x="2636" y="3319"/>
                <a:ext cx="142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1-10-2008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4" name="Rectangle 110"/>
              <p:cNvSpPr>
                <a:spLocks noChangeArrowheads="1"/>
              </p:cNvSpPr>
              <p:nvPr/>
            </p:nvSpPr>
            <p:spPr bwMode="auto">
              <a:xfrm>
                <a:off x="2636" y="3441"/>
                <a:ext cx="130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0:54:36.0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5" name="Rectangle 111"/>
              <p:cNvSpPr>
                <a:spLocks noChangeArrowheads="1"/>
              </p:cNvSpPr>
              <p:nvPr/>
            </p:nvSpPr>
            <p:spPr bwMode="auto">
              <a:xfrm>
                <a:off x="3882" y="3502"/>
                <a:ext cx="39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0:00:01 - 0:53:04 (0:53:04.0)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6" name="Rectangle 112"/>
              <p:cNvSpPr>
                <a:spLocks noChangeArrowheads="1"/>
              </p:cNvSpPr>
              <p:nvPr/>
            </p:nvSpPr>
            <p:spPr bwMode="auto">
              <a:xfrm>
                <a:off x="3920" y="3441"/>
                <a:ext cx="5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7" name="Rectangle 113"/>
              <p:cNvSpPr>
                <a:spLocks noChangeArrowheads="1"/>
              </p:cNvSpPr>
              <p:nvPr/>
            </p:nvSpPr>
            <p:spPr bwMode="auto">
              <a:xfrm>
                <a:off x="3978" y="3319"/>
                <a:ext cx="104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93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8" name="Rectangle 114"/>
              <p:cNvSpPr>
                <a:spLocks noChangeArrowheads="1"/>
              </p:cNvSpPr>
              <p:nvPr/>
            </p:nvSpPr>
            <p:spPr bwMode="auto">
              <a:xfrm>
                <a:off x="3962" y="3380"/>
                <a:ext cx="120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169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59" name="Rectangle 115"/>
              <p:cNvSpPr>
                <a:spLocks noChangeArrowheads="1"/>
              </p:cNvSpPr>
              <p:nvPr/>
            </p:nvSpPr>
            <p:spPr bwMode="auto">
              <a:xfrm>
                <a:off x="3920" y="3441"/>
                <a:ext cx="18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60" name="Rectangle 116"/>
              <p:cNvSpPr>
                <a:spLocks noChangeArrowheads="1"/>
              </p:cNvSpPr>
              <p:nvPr/>
            </p:nvSpPr>
            <p:spPr bwMode="auto">
              <a:xfrm>
                <a:off x="4868" y="3319"/>
                <a:ext cx="18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61" name="Rectangle 117"/>
              <p:cNvSpPr>
                <a:spLocks noChangeArrowheads="1"/>
              </p:cNvSpPr>
              <p:nvPr/>
            </p:nvSpPr>
            <p:spPr bwMode="auto">
              <a:xfrm>
                <a:off x="4868" y="3380"/>
                <a:ext cx="18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62" name="Rectangle 118"/>
              <p:cNvSpPr>
                <a:spLocks noChangeArrowheads="1"/>
              </p:cNvSpPr>
              <p:nvPr/>
            </p:nvSpPr>
            <p:spPr bwMode="auto">
              <a:xfrm>
                <a:off x="4868" y="3441"/>
                <a:ext cx="181" cy="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4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34263" name="Rectangle 119"/>
              <p:cNvSpPr>
                <a:spLocks noChangeArrowheads="1"/>
              </p:cNvSpPr>
              <p:nvPr/>
            </p:nvSpPr>
            <p:spPr bwMode="auto">
              <a:xfrm>
                <a:off x="259" y="3297"/>
                <a:ext cx="5060" cy="244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4" name="Line 120"/>
              <p:cNvSpPr>
                <a:spLocks noChangeShapeType="1"/>
              </p:cNvSpPr>
              <p:nvPr/>
            </p:nvSpPr>
            <p:spPr bwMode="auto">
              <a:xfrm>
                <a:off x="259" y="3358"/>
                <a:ext cx="506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5" name="Line 121"/>
              <p:cNvSpPr>
                <a:spLocks noChangeShapeType="1"/>
              </p:cNvSpPr>
              <p:nvPr/>
            </p:nvSpPr>
            <p:spPr bwMode="auto">
              <a:xfrm>
                <a:off x="259" y="3419"/>
                <a:ext cx="506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6" name="Line 122"/>
              <p:cNvSpPr>
                <a:spLocks noChangeShapeType="1"/>
              </p:cNvSpPr>
              <p:nvPr/>
            </p:nvSpPr>
            <p:spPr bwMode="auto">
              <a:xfrm>
                <a:off x="259" y="3480"/>
                <a:ext cx="506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7" name="Line 123"/>
              <p:cNvSpPr>
                <a:spLocks noChangeShapeType="1"/>
              </p:cNvSpPr>
              <p:nvPr/>
            </p:nvSpPr>
            <p:spPr bwMode="auto">
              <a:xfrm>
                <a:off x="747" y="3297"/>
                <a:ext cx="0" cy="24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8" name="Line 124"/>
              <p:cNvSpPr>
                <a:spLocks noChangeShapeType="1"/>
              </p:cNvSpPr>
              <p:nvPr/>
            </p:nvSpPr>
            <p:spPr bwMode="auto">
              <a:xfrm>
                <a:off x="2128" y="3297"/>
                <a:ext cx="0" cy="18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9" name="Line 125"/>
              <p:cNvSpPr>
                <a:spLocks noChangeShapeType="1"/>
              </p:cNvSpPr>
              <p:nvPr/>
            </p:nvSpPr>
            <p:spPr bwMode="auto">
              <a:xfrm>
                <a:off x="2607" y="3297"/>
                <a:ext cx="0" cy="18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0" name="Line 126"/>
              <p:cNvSpPr>
                <a:spLocks noChangeShapeType="1"/>
              </p:cNvSpPr>
              <p:nvPr/>
            </p:nvSpPr>
            <p:spPr bwMode="auto">
              <a:xfrm>
                <a:off x="3278" y="3297"/>
                <a:ext cx="0" cy="24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1" name="Line 127"/>
              <p:cNvSpPr>
                <a:spLocks noChangeShapeType="1"/>
              </p:cNvSpPr>
              <p:nvPr/>
            </p:nvSpPr>
            <p:spPr bwMode="auto">
              <a:xfrm>
                <a:off x="3853" y="3297"/>
                <a:ext cx="0" cy="24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2" name="Line 128"/>
              <p:cNvSpPr>
                <a:spLocks noChangeShapeType="1"/>
              </p:cNvSpPr>
              <p:nvPr/>
            </p:nvSpPr>
            <p:spPr bwMode="auto">
              <a:xfrm>
                <a:off x="4332" y="3297"/>
                <a:ext cx="0" cy="18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3" name="Line 129"/>
              <p:cNvSpPr>
                <a:spLocks noChangeShapeType="1"/>
              </p:cNvSpPr>
              <p:nvPr/>
            </p:nvSpPr>
            <p:spPr bwMode="auto">
              <a:xfrm>
                <a:off x="4811" y="3297"/>
                <a:ext cx="0" cy="18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4" name="Line 130"/>
              <p:cNvSpPr>
                <a:spLocks noChangeShapeType="1"/>
              </p:cNvSpPr>
              <p:nvPr/>
            </p:nvSpPr>
            <p:spPr bwMode="auto">
              <a:xfrm>
                <a:off x="594" y="2067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5" name="Line 131"/>
              <p:cNvSpPr>
                <a:spLocks noChangeShapeType="1"/>
              </p:cNvSpPr>
              <p:nvPr/>
            </p:nvSpPr>
            <p:spPr bwMode="auto">
              <a:xfrm>
                <a:off x="594" y="2172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6" name="Line 132"/>
              <p:cNvSpPr>
                <a:spLocks noChangeShapeType="1"/>
              </p:cNvSpPr>
              <p:nvPr/>
            </p:nvSpPr>
            <p:spPr bwMode="auto">
              <a:xfrm>
                <a:off x="594" y="2276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7" name="Line 133"/>
              <p:cNvSpPr>
                <a:spLocks noChangeShapeType="1"/>
              </p:cNvSpPr>
              <p:nvPr/>
            </p:nvSpPr>
            <p:spPr bwMode="auto">
              <a:xfrm>
                <a:off x="594" y="2380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8" name="Line 134"/>
              <p:cNvSpPr>
                <a:spLocks noChangeShapeType="1"/>
              </p:cNvSpPr>
              <p:nvPr/>
            </p:nvSpPr>
            <p:spPr bwMode="auto">
              <a:xfrm>
                <a:off x="594" y="2485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9" name="Line 135"/>
              <p:cNvSpPr>
                <a:spLocks noChangeShapeType="1"/>
              </p:cNvSpPr>
              <p:nvPr/>
            </p:nvSpPr>
            <p:spPr bwMode="auto">
              <a:xfrm>
                <a:off x="594" y="2589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0" name="Line 136"/>
              <p:cNvSpPr>
                <a:spLocks noChangeShapeType="1"/>
              </p:cNvSpPr>
              <p:nvPr/>
            </p:nvSpPr>
            <p:spPr bwMode="auto">
              <a:xfrm>
                <a:off x="594" y="2693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1" name="Line 137"/>
              <p:cNvSpPr>
                <a:spLocks noChangeShapeType="1"/>
              </p:cNvSpPr>
              <p:nvPr/>
            </p:nvSpPr>
            <p:spPr bwMode="auto">
              <a:xfrm>
                <a:off x="594" y="2797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2" name="Line 138"/>
              <p:cNvSpPr>
                <a:spLocks noChangeShapeType="1"/>
              </p:cNvSpPr>
              <p:nvPr/>
            </p:nvSpPr>
            <p:spPr bwMode="auto">
              <a:xfrm>
                <a:off x="594" y="2902"/>
                <a:ext cx="4217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3" name="Line 139"/>
              <p:cNvSpPr>
                <a:spLocks noChangeShapeType="1"/>
              </p:cNvSpPr>
              <p:nvPr/>
            </p:nvSpPr>
            <p:spPr bwMode="auto">
              <a:xfrm flipV="1">
                <a:off x="1361" y="2067"/>
                <a:ext cx="0" cy="939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4" name="Line 140"/>
              <p:cNvSpPr>
                <a:spLocks noChangeShapeType="1"/>
              </p:cNvSpPr>
              <p:nvPr/>
            </p:nvSpPr>
            <p:spPr bwMode="auto">
              <a:xfrm flipV="1">
                <a:off x="2128" y="2067"/>
                <a:ext cx="0" cy="939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5" name="Line 141"/>
              <p:cNvSpPr>
                <a:spLocks noChangeShapeType="1"/>
              </p:cNvSpPr>
              <p:nvPr/>
            </p:nvSpPr>
            <p:spPr bwMode="auto">
              <a:xfrm flipV="1">
                <a:off x="2894" y="2067"/>
                <a:ext cx="0" cy="939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6" name="Line 142"/>
              <p:cNvSpPr>
                <a:spLocks noChangeShapeType="1"/>
              </p:cNvSpPr>
              <p:nvPr/>
            </p:nvSpPr>
            <p:spPr bwMode="auto">
              <a:xfrm flipV="1">
                <a:off x="3661" y="2067"/>
                <a:ext cx="0" cy="939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7" name="Line 143"/>
              <p:cNvSpPr>
                <a:spLocks noChangeShapeType="1"/>
              </p:cNvSpPr>
              <p:nvPr/>
            </p:nvSpPr>
            <p:spPr bwMode="auto">
              <a:xfrm flipV="1">
                <a:off x="4428" y="2067"/>
                <a:ext cx="0" cy="939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8" name="Line 144"/>
              <p:cNvSpPr>
                <a:spLocks noChangeShapeType="1"/>
              </p:cNvSpPr>
              <p:nvPr/>
            </p:nvSpPr>
            <p:spPr bwMode="auto">
              <a:xfrm>
                <a:off x="596" y="280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9" name="Line 145"/>
              <p:cNvSpPr>
                <a:spLocks noChangeShapeType="1"/>
              </p:cNvSpPr>
              <p:nvPr/>
            </p:nvSpPr>
            <p:spPr bwMode="auto">
              <a:xfrm>
                <a:off x="598" y="2807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0" name="Line 146"/>
              <p:cNvSpPr>
                <a:spLocks noChangeShapeType="1"/>
              </p:cNvSpPr>
              <p:nvPr/>
            </p:nvSpPr>
            <p:spPr bwMode="auto">
              <a:xfrm flipV="1">
                <a:off x="600" y="2775"/>
                <a:ext cx="2" cy="4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1" name="Line 147"/>
              <p:cNvSpPr>
                <a:spLocks noChangeShapeType="1"/>
              </p:cNvSpPr>
              <p:nvPr/>
            </p:nvSpPr>
            <p:spPr bwMode="auto">
              <a:xfrm>
                <a:off x="602" y="2775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2" name="Line 148"/>
              <p:cNvSpPr>
                <a:spLocks noChangeShapeType="1"/>
              </p:cNvSpPr>
              <p:nvPr/>
            </p:nvSpPr>
            <p:spPr bwMode="auto">
              <a:xfrm flipV="1">
                <a:off x="604" y="2748"/>
                <a:ext cx="2" cy="4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3" name="Line 149"/>
              <p:cNvSpPr>
                <a:spLocks noChangeShapeType="1"/>
              </p:cNvSpPr>
              <p:nvPr/>
            </p:nvSpPr>
            <p:spPr bwMode="auto">
              <a:xfrm>
                <a:off x="606" y="2748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4" name="Line 150"/>
              <p:cNvSpPr>
                <a:spLocks noChangeShapeType="1"/>
              </p:cNvSpPr>
              <p:nvPr/>
            </p:nvSpPr>
            <p:spPr bwMode="auto">
              <a:xfrm flipV="1">
                <a:off x="607" y="274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5" name="Line 151"/>
              <p:cNvSpPr>
                <a:spLocks noChangeShapeType="1"/>
              </p:cNvSpPr>
              <p:nvPr/>
            </p:nvSpPr>
            <p:spPr bwMode="auto">
              <a:xfrm flipV="1">
                <a:off x="609" y="273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6" name="Line 152"/>
              <p:cNvSpPr>
                <a:spLocks noChangeShapeType="1"/>
              </p:cNvSpPr>
              <p:nvPr/>
            </p:nvSpPr>
            <p:spPr bwMode="auto">
              <a:xfrm flipV="1">
                <a:off x="609" y="27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7" name="Line 153"/>
              <p:cNvSpPr>
                <a:spLocks noChangeShapeType="1"/>
              </p:cNvSpPr>
              <p:nvPr/>
            </p:nvSpPr>
            <p:spPr bwMode="auto">
              <a:xfrm flipV="1">
                <a:off x="611" y="27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8" name="Line 154"/>
              <p:cNvSpPr>
                <a:spLocks noChangeShapeType="1"/>
              </p:cNvSpPr>
              <p:nvPr/>
            </p:nvSpPr>
            <p:spPr bwMode="auto">
              <a:xfrm flipV="1">
                <a:off x="613" y="271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9" name="Line 155"/>
              <p:cNvSpPr>
                <a:spLocks noChangeShapeType="1"/>
              </p:cNvSpPr>
              <p:nvPr/>
            </p:nvSpPr>
            <p:spPr bwMode="auto">
              <a:xfrm flipV="1">
                <a:off x="615" y="271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0" name="Line 156"/>
              <p:cNvSpPr>
                <a:spLocks noChangeShapeType="1"/>
              </p:cNvSpPr>
              <p:nvPr/>
            </p:nvSpPr>
            <p:spPr bwMode="auto">
              <a:xfrm flipV="1">
                <a:off x="615" y="270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1" name="Line 157"/>
              <p:cNvSpPr>
                <a:spLocks noChangeShapeType="1"/>
              </p:cNvSpPr>
              <p:nvPr/>
            </p:nvSpPr>
            <p:spPr bwMode="auto">
              <a:xfrm flipV="1">
                <a:off x="617" y="270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2" name="Line 158"/>
              <p:cNvSpPr>
                <a:spLocks noChangeShapeType="1"/>
              </p:cNvSpPr>
              <p:nvPr/>
            </p:nvSpPr>
            <p:spPr bwMode="auto">
              <a:xfrm flipV="1">
                <a:off x="619" y="269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3" name="Line 159"/>
              <p:cNvSpPr>
                <a:spLocks noChangeShapeType="1"/>
              </p:cNvSpPr>
              <p:nvPr/>
            </p:nvSpPr>
            <p:spPr bwMode="auto">
              <a:xfrm>
                <a:off x="619" y="26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4" name="Line 160"/>
              <p:cNvSpPr>
                <a:spLocks noChangeShapeType="1"/>
              </p:cNvSpPr>
              <p:nvPr/>
            </p:nvSpPr>
            <p:spPr bwMode="auto">
              <a:xfrm>
                <a:off x="621" y="270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5" name="Line 161"/>
              <p:cNvSpPr>
                <a:spLocks noChangeShapeType="1"/>
              </p:cNvSpPr>
              <p:nvPr/>
            </p:nvSpPr>
            <p:spPr bwMode="auto">
              <a:xfrm>
                <a:off x="623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6" name="Line 162"/>
              <p:cNvSpPr>
                <a:spLocks noChangeShapeType="1"/>
              </p:cNvSpPr>
              <p:nvPr/>
            </p:nvSpPr>
            <p:spPr bwMode="auto">
              <a:xfrm flipV="1">
                <a:off x="623" y="269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7" name="Line 163"/>
              <p:cNvSpPr>
                <a:spLocks noChangeShapeType="1"/>
              </p:cNvSpPr>
              <p:nvPr/>
            </p:nvSpPr>
            <p:spPr bwMode="auto">
              <a:xfrm flipV="1">
                <a:off x="625" y="269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8" name="Line 164"/>
              <p:cNvSpPr>
                <a:spLocks noChangeShapeType="1"/>
              </p:cNvSpPr>
              <p:nvPr/>
            </p:nvSpPr>
            <p:spPr bwMode="auto">
              <a:xfrm>
                <a:off x="627" y="269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9" name="Line 165"/>
              <p:cNvSpPr>
                <a:spLocks noChangeShapeType="1"/>
              </p:cNvSpPr>
              <p:nvPr/>
            </p:nvSpPr>
            <p:spPr bwMode="auto">
              <a:xfrm flipV="1">
                <a:off x="627" y="269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0" name="Line 166"/>
              <p:cNvSpPr>
                <a:spLocks noChangeShapeType="1"/>
              </p:cNvSpPr>
              <p:nvPr/>
            </p:nvSpPr>
            <p:spPr bwMode="auto">
              <a:xfrm flipV="1">
                <a:off x="629" y="2684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1" name="Line 167"/>
              <p:cNvSpPr>
                <a:spLocks noChangeShapeType="1"/>
              </p:cNvSpPr>
              <p:nvPr/>
            </p:nvSpPr>
            <p:spPr bwMode="auto">
              <a:xfrm>
                <a:off x="630" y="26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2" name="Line 168"/>
              <p:cNvSpPr>
                <a:spLocks noChangeShapeType="1"/>
              </p:cNvSpPr>
              <p:nvPr/>
            </p:nvSpPr>
            <p:spPr bwMode="auto">
              <a:xfrm flipV="1">
                <a:off x="630" y="267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3" name="Line 169"/>
              <p:cNvSpPr>
                <a:spLocks noChangeShapeType="1"/>
              </p:cNvSpPr>
              <p:nvPr/>
            </p:nvSpPr>
            <p:spPr bwMode="auto">
              <a:xfrm>
                <a:off x="632" y="267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4" name="Line 170"/>
              <p:cNvSpPr>
                <a:spLocks noChangeShapeType="1"/>
              </p:cNvSpPr>
              <p:nvPr/>
            </p:nvSpPr>
            <p:spPr bwMode="auto">
              <a:xfrm>
                <a:off x="634" y="268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5" name="Line 171"/>
              <p:cNvSpPr>
                <a:spLocks noChangeShapeType="1"/>
              </p:cNvSpPr>
              <p:nvPr/>
            </p:nvSpPr>
            <p:spPr bwMode="auto">
              <a:xfrm>
                <a:off x="634" y="269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6" name="Line 172"/>
              <p:cNvSpPr>
                <a:spLocks noChangeShapeType="1"/>
              </p:cNvSpPr>
              <p:nvPr/>
            </p:nvSpPr>
            <p:spPr bwMode="auto">
              <a:xfrm>
                <a:off x="636" y="270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7" name="Line 173"/>
              <p:cNvSpPr>
                <a:spLocks noChangeShapeType="1"/>
              </p:cNvSpPr>
              <p:nvPr/>
            </p:nvSpPr>
            <p:spPr bwMode="auto">
              <a:xfrm>
                <a:off x="638" y="2718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8" name="Line 174"/>
              <p:cNvSpPr>
                <a:spLocks noChangeShapeType="1"/>
              </p:cNvSpPr>
              <p:nvPr/>
            </p:nvSpPr>
            <p:spPr bwMode="auto">
              <a:xfrm>
                <a:off x="638" y="2734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9" name="Line 175"/>
              <p:cNvSpPr>
                <a:spLocks noChangeShapeType="1"/>
              </p:cNvSpPr>
              <p:nvPr/>
            </p:nvSpPr>
            <p:spPr bwMode="auto">
              <a:xfrm>
                <a:off x="640" y="2755"/>
                <a:ext cx="2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0" name="Line 176"/>
              <p:cNvSpPr>
                <a:spLocks noChangeShapeType="1"/>
              </p:cNvSpPr>
              <p:nvPr/>
            </p:nvSpPr>
            <p:spPr bwMode="auto">
              <a:xfrm>
                <a:off x="642" y="277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1" name="Line 177"/>
              <p:cNvSpPr>
                <a:spLocks noChangeShapeType="1"/>
              </p:cNvSpPr>
              <p:nvPr/>
            </p:nvSpPr>
            <p:spPr bwMode="auto">
              <a:xfrm>
                <a:off x="644" y="2779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2" name="Line 178"/>
              <p:cNvSpPr>
                <a:spLocks noChangeShapeType="1"/>
              </p:cNvSpPr>
              <p:nvPr/>
            </p:nvSpPr>
            <p:spPr bwMode="auto">
              <a:xfrm>
                <a:off x="646" y="279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3" name="Line 179"/>
              <p:cNvSpPr>
                <a:spLocks noChangeShapeType="1"/>
              </p:cNvSpPr>
              <p:nvPr/>
            </p:nvSpPr>
            <p:spPr bwMode="auto">
              <a:xfrm flipV="1">
                <a:off x="648" y="2783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4" name="Line 180"/>
              <p:cNvSpPr>
                <a:spLocks noChangeShapeType="1"/>
              </p:cNvSpPr>
              <p:nvPr/>
            </p:nvSpPr>
            <p:spPr bwMode="auto">
              <a:xfrm>
                <a:off x="650" y="2783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5" name="Line 181"/>
              <p:cNvSpPr>
                <a:spLocks noChangeShapeType="1"/>
              </p:cNvSpPr>
              <p:nvPr/>
            </p:nvSpPr>
            <p:spPr bwMode="auto">
              <a:xfrm>
                <a:off x="652" y="2803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6" name="Line 182"/>
              <p:cNvSpPr>
                <a:spLocks noChangeShapeType="1"/>
              </p:cNvSpPr>
              <p:nvPr/>
            </p:nvSpPr>
            <p:spPr bwMode="auto">
              <a:xfrm>
                <a:off x="653" y="280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7" name="Line 183"/>
              <p:cNvSpPr>
                <a:spLocks noChangeShapeType="1"/>
              </p:cNvSpPr>
              <p:nvPr/>
            </p:nvSpPr>
            <p:spPr bwMode="auto">
              <a:xfrm>
                <a:off x="655" y="280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8" name="Line 184"/>
              <p:cNvSpPr>
                <a:spLocks noChangeShapeType="1"/>
              </p:cNvSpPr>
              <p:nvPr/>
            </p:nvSpPr>
            <p:spPr bwMode="auto">
              <a:xfrm flipV="1">
                <a:off x="657" y="2786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9" name="Line 185"/>
              <p:cNvSpPr>
                <a:spLocks noChangeShapeType="1"/>
              </p:cNvSpPr>
              <p:nvPr/>
            </p:nvSpPr>
            <p:spPr bwMode="auto">
              <a:xfrm>
                <a:off x="659" y="2786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0" name="Line 186"/>
              <p:cNvSpPr>
                <a:spLocks noChangeShapeType="1"/>
              </p:cNvSpPr>
              <p:nvPr/>
            </p:nvSpPr>
            <p:spPr bwMode="auto">
              <a:xfrm>
                <a:off x="661" y="281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1" name="Line 187"/>
              <p:cNvSpPr>
                <a:spLocks noChangeShapeType="1"/>
              </p:cNvSpPr>
              <p:nvPr/>
            </p:nvSpPr>
            <p:spPr bwMode="auto">
              <a:xfrm flipV="1">
                <a:off x="663" y="280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2" name="Line 188"/>
              <p:cNvSpPr>
                <a:spLocks noChangeShapeType="1"/>
              </p:cNvSpPr>
              <p:nvPr/>
            </p:nvSpPr>
            <p:spPr bwMode="auto">
              <a:xfrm>
                <a:off x="665" y="280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3" name="Line 189"/>
              <p:cNvSpPr>
                <a:spLocks noChangeShapeType="1"/>
              </p:cNvSpPr>
              <p:nvPr/>
            </p:nvSpPr>
            <p:spPr bwMode="auto">
              <a:xfrm flipV="1">
                <a:off x="667" y="28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4" name="Line 190"/>
              <p:cNvSpPr>
                <a:spLocks noChangeShapeType="1"/>
              </p:cNvSpPr>
              <p:nvPr/>
            </p:nvSpPr>
            <p:spPr bwMode="auto">
              <a:xfrm>
                <a:off x="669" y="2806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5" name="Line 191"/>
              <p:cNvSpPr>
                <a:spLocks noChangeShapeType="1"/>
              </p:cNvSpPr>
              <p:nvPr/>
            </p:nvSpPr>
            <p:spPr bwMode="auto">
              <a:xfrm flipV="1">
                <a:off x="673" y="2775"/>
                <a:ext cx="0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6" name="Line 192"/>
              <p:cNvSpPr>
                <a:spLocks noChangeShapeType="1"/>
              </p:cNvSpPr>
              <p:nvPr/>
            </p:nvSpPr>
            <p:spPr bwMode="auto">
              <a:xfrm flipV="1">
                <a:off x="673" y="276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7" name="Line 193"/>
              <p:cNvSpPr>
                <a:spLocks noChangeShapeType="1"/>
              </p:cNvSpPr>
              <p:nvPr/>
            </p:nvSpPr>
            <p:spPr bwMode="auto">
              <a:xfrm flipV="1">
                <a:off x="675" y="2737"/>
                <a:ext cx="1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8" name="Line 194"/>
              <p:cNvSpPr>
                <a:spLocks noChangeShapeType="1"/>
              </p:cNvSpPr>
              <p:nvPr/>
            </p:nvSpPr>
            <p:spPr bwMode="auto">
              <a:xfrm>
                <a:off x="676" y="27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9" name="Line 195"/>
              <p:cNvSpPr>
                <a:spLocks noChangeShapeType="1"/>
              </p:cNvSpPr>
              <p:nvPr/>
            </p:nvSpPr>
            <p:spPr bwMode="auto">
              <a:xfrm>
                <a:off x="678" y="27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0" name="Line 196"/>
              <p:cNvSpPr>
                <a:spLocks noChangeShapeType="1"/>
              </p:cNvSpPr>
              <p:nvPr/>
            </p:nvSpPr>
            <p:spPr bwMode="auto">
              <a:xfrm>
                <a:off x="680" y="2743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1" name="Line 197"/>
              <p:cNvSpPr>
                <a:spLocks noChangeShapeType="1"/>
              </p:cNvSpPr>
              <p:nvPr/>
            </p:nvSpPr>
            <p:spPr bwMode="auto">
              <a:xfrm flipV="1">
                <a:off x="682" y="276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2" name="Line 198"/>
              <p:cNvSpPr>
                <a:spLocks noChangeShapeType="1"/>
              </p:cNvSpPr>
              <p:nvPr/>
            </p:nvSpPr>
            <p:spPr bwMode="auto">
              <a:xfrm flipV="1">
                <a:off x="682" y="2742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3" name="Line 199"/>
              <p:cNvSpPr>
                <a:spLocks noChangeShapeType="1"/>
              </p:cNvSpPr>
              <p:nvPr/>
            </p:nvSpPr>
            <p:spPr bwMode="auto">
              <a:xfrm flipV="1">
                <a:off x="684" y="274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4" name="Line 200"/>
              <p:cNvSpPr>
                <a:spLocks noChangeShapeType="1"/>
              </p:cNvSpPr>
              <p:nvPr/>
            </p:nvSpPr>
            <p:spPr bwMode="auto">
              <a:xfrm flipV="1">
                <a:off x="686" y="273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5" name="Line 201"/>
              <p:cNvSpPr>
                <a:spLocks noChangeShapeType="1"/>
              </p:cNvSpPr>
              <p:nvPr/>
            </p:nvSpPr>
            <p:spPr bwMode="auto">
              <a:xfrm>
                <a:off x="688" y="2739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6" name="Line 202"/>
              <p:cNvSpPr>
                <a:spLocks noChangeShapeType="1"/>
              </p:cNvSpPr>
              <p:nvPr/>
            </p:nvSpPr>
            <p:spPr bwMode="auto">
              <a:xfrm>
                <a:off x="690" y="27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7" name="Line 203"/>
              <p:cNvSpPr>
                <a:spLocks noChangeShapeType="1"/>
              </p:cNvSpPr>
              <p:nvPr/>
            </p:nvSpPr>
            <p:spPr bwMode="auto">
              <a:xfrm flipV="1">
                <a:off x="690" y="2733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8" name="Line 204"/>
              <p:cNvSpPr>
                <a:spLocks noChangeShapeType="1"/>
              </p:cNvSpPr>
              <p:nvPr/>
            </p:nvSpPr>
            <p:spPr bwMode="auto">
              <a:xfrm>
                <a:off x="692" y="27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49" name="Line 205"/>
              <p:cNvSpPr>
                <a:spLocks noChangeShapeType="1"/>
              </p:cNvSpPr>
              <p:nvPr/>
            </p:nvSpPr>
            <p:spPr bwMode="auto">
              <a:xfrm>
                <a:off x="694" y="27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0" name="Line 206"/>
              <p:cNvSpPr>
                <a:spLocks noChangeShapeType="1"/>
              </p:cNvSpPr>
              <p:nvPr/>
            </p:nvSpPr>
            <p:spPr bwMode="auto">
              <a:xfrm>
                <a:off x="696" y="2740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4351" name="Group 207"/>
            <p:cNvGrpSpPr>
              <a:grpSpLocks/>
            </p:cNvGrpSpPr>
            <p:nvPr/>
          </p:nvGrpSpPr>
          <p:grpSpPr bwMode="auto">
            <a:xfrm>
              <a:off x="698" y="2563"/>
              <a:ext cx="218" cy="218"/>
              <a:chOff x="698" y="2563"/>
              <a:chExt cx="218" cy="218"/>
            </a:xfrm>
          </p:grpSpPr>
          <p:sp>
            <p:nvSpPr>
              <p:cNvPr id="134352" name="Line 208"/>
              <p:cNvSpPr>
                <a:spLocks noChangeShapeType="1"/>
              </p:cNvSpPr>
              <p:nvPr/>
            </p:nvSpPr>
            <p:spPr bwMode="auto">
              <a:xfrm>
                <a:off x="698" y="2772"/>
                <a:ext cx="1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3" name="Line 209"/>
              <p:cNvSpPr>
                <a:spLocks noChangeShapeType="1"/>
              </p:cNvSpPr>
              <p:nvPr/>
            </p:nvSpPr>
            <p:spPr bwMode="auto">
              <a:xfrm flipV="1">
                <a:off x="699" y="2748"/>
                <a:ext cx="0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4" name="Line 210"/>
              <p:cNvSpPr>
                <a:spLocks noChangeShapeType="1"/>
              </p:cNvSpPr>
              <p:nvPr/>
            </p:nvSpPr>
            <p:spPr bwMode="auto">
              <a:xfrm flipV="1">
                <a:off x="699" y="273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5" name="Line 211"/>
              <p:cNvSpPr>
                <a:spLocks noChangeShapeType="1"/>
              </p:cNvSpPr>
              <p:nvPr/>
            </p:nvSpPr>
            <p:spPr bwMode="auto">
              <a:xfrm flipV="1">
                <a:off x="701" y="2723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6" name="Line 212"/>
              <p:cNvSpPr>
                <a:spLocks noChangeShapeType="1"/>
              </p:cNvSpPr>
              <p:nvPr/>
            </p:nvSpPr>
            <p:spPr bwMode="auto">
              <a:xfrm>
                <a:off x="703" y="2723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7" name="Line 213"/>
              <p:cNvSpPr>
                <a:spLocks noChangeShapeType="1"/>
              </p:cNvSpPr>
              <p:nvPr/>
            </p:nvSpPr>
            <p:spPr bwMode="auto">
              <a:xfrm flipV="1">
                <a:off x="705" y="2741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8" name="Line 214"/>
              <p:cNvSpPr>
                <a:spLocks noChangeShapeType="1"/>
              </p:cNvSpPr>
              <p:nvPr/>
            </p:nvSpPr>
            <p:spPr bwMode="auto">
              <a:xfrm flipV="1">
                <a:off x="707" y="27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9" name="Line 215"/>
              <p:cNvSpPr>
                <a:spLocks noChangeShapeType="1"/>
              </p:cNvSpPr>
              <p:nvPr/>
            </p:nvSpPr>
            <p:spPr bwMode="auto">
              <a:xfrm flipV="1">
                <a:off x="707" y="2728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0" name="Line 216"/>
              <p:cNvSpPr>
                <a:spLocks noChangeShapeType="1"/>
              </p:cNvSpPr>
              <p:nvPr/>
            </p:nvSpPr>
            <p:spPr bwMode="auto">
              <a:xfrm flipV="1">
                <a:off x="709" y="2717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1" name="Line 217"/>
              <p:cNvSpPr>
                <a:spLocks noChangeShapeType="1"/>
              </p:cNvSpPr>
              <p:nvPr/>
            </p:nvSpPr>
            <p:spPr bwMode="auto">
              <a:xfrm flipV="1">
                <a:off x="711" y="27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2" name="Line 218"/>
              <p:cNvSpPr>
                <a:spLocks noChangeShapeType="1"/>
              </p:cNvSpPr>
              <p:nvPr/>
            </p:nvSpPr>
            <p:spPr bwMode="auto">
              <a:xfrm flipV="1">
                <a:off x="711" y="2687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3" name="Line 219"/>
              <p:cNvSpPr>
                <a:spLocks noChangeShapeType="1"/>
              </p:cNvSpPr>
              <p:nvPr/>
            </p:nvSpPr>
            <p:spPr bwMode="auto">
              <a:xfrm flipV="1">
                <a:off x="713" y="268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4" name="Line 220"/>
              <p:cNvSpPr>
                <a:spLocks noChangeShapeType="1"/>
              </p:cNvSpPr>
              <p:nvPr/>
            </p:nvSpPr>
            <p:spPr bwMode="auto">
              <a:xfrm flipV="1">
                <a:off x="715" y="267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5" name="Line 221"/>
              <p:cNvSpPr>
                <a:spLocks noChangeShapeType="1"/>
              </p:cNvSpPr>
              <p:nvPr/>
            </p:nvSpPr>
            <p:spPr bwMode="auto">
              <a:xfrm flipV="1">
                <a:off x="715" y="266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6" name="Line 222"/>
              <p:cNvSpPr>
                <a:spLocks noChangeShapeType="1"/>
              </p:cNvSpPr>
              <p:nvPr/>
            </p:nvSpPr>
            <p:spPr bwMode="auto">
              <a:xfrm flipV="1">
                <a:off x="717" y="266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7" name="Line 223"/>
              <p:cNvSpPr>
                <a:spLocks noChangeShapeType="1"/>
              </p:cNvSpPr>
              <p:nvPr/>
            </p:nvSpPr>
            <p:spPr bwMode="auto">
              <a:xfrm>
                <a:off x="719" y="266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8" name="Line 224"/>
              <p:cNvSpPr>
                <a:spLocks noChangeShapeType="1"/>
              </p:cNvSpPr>
              <p:nvPr/>
            </p:nvSpPr>
            <p:spPr bwMode="auto">
              <a:xfrm>
                <a:off x="719" y="2668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9" name="Line 225"/>
              <p:cNvSpPr>
                <a:spLocks noChangeShapeType="1"/>
              </p:cNvSpPr>
              <p:nvPr/>
            </p:nvSpPr>
            <p:spPr bwMode="auto">
              <a:xfrm flipV="1">
                <a:off x="721" y="2678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0" name="Line 226"/>
              <p:cNvSpPr>
                <a:spLocks noChangeShapeType="1"/>
              </p:cNvSpPr>
              <p:nvPr/>
            </p:nvSpPr>
            <p:spPr bwMode="auto">
              <a:xfrm>
                <a:off x="722" y="267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1" name="Line 227"/>
              <p:cNvSpPr>
                <a:spLocks noChangeShapeType="1"/>
              </p:cNvSpPr>
              <p:nvPr/>
            </p:nvSpPr>
            <p:spPr bwMode="auto">
              <a:xfrm flipV="1">
                <a:off x="722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2" name="Line 228"/>
              <p:cNvSpPr>
                <a:spLocks noChangeShapeType="1"/>
              </p:cNvSpPr>
              <p:nvPr/>
            </p:nvSpPr>
            <p:spPr bwMode="auto">
              <a:xfrm flipV="1">
                <a:off x="724" y="267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3" name="Line 229"/>
              <p:cNvSpPr>
                <a:spLocks noChangeShapeType="1"/>
              </p:cNvSpPr>
              <p:nvPr/>
            </p:nvSpPr>
            <p:spPr bwMode="auto">
              <a:xfrm flipV="1">
                <a:off x="724" y="26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4" name="Line 230"/>
              <p:cNvSpPr>
                <a:spLocks noChangeShapeType="1"/>
              </p:cNvSpPr>
              <p:nvPr/>
            </p:nvSpPr>
            <p:spPr bwMode="auto">
              <a:xfrm flipV="1">
                <a:off x="726" y="266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5" name="Line 231"/>
              <p:cNvSpPr>
                <a:spLocks noChangeShapeType="1"/>
              </p:cNvSpPr>
              <p:nvPr/>
            </p:nvSpPr>
            <p:spPr bwMode="auto">
              <a:xfrm flipV="1">
                <a:off x="728" y="265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6" name="Line 232"/>
              <p:cNvSpPr>
                <a:spLocks noChangeShapeType="1"/>
              </p:cNvSpPr>
              <p:nvPr/>
            </p:nvSpPr>
            <p:spPr bwMode="auto">
              <a:xfrm flipV="1">
                <a:off x="728" y="265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7" name="Line 233"/>
              <p:cNvSpPr>
                <a:spLocks noChangeShapeType="1"/>
              </p:cNvSpPr>
              <p:nvPr/>
            </p:nvSpPr>
            <p:spPr bwMode="auto">
              <a:xfrm flipV="1">
                <a:off x="730" y="264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8" name="Line 234"/>
              <p:cNvSpPr>
                <a:spLocks noChangeShapeType="1"/>
              </p:cNvSpPr>
              <p:nvPr/>
            </p:nvSpPr>
            <p:spPr bwMode="auto">
              <a:xfrm flipV="1">
                <a:off x="730" y="263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9" name="Line 235"/>
              <p:cNvSpPr>
                <a:spLocks noChangeShapeType="1"/>
              </p:cNvSpPr>
              <p:nvPr/>
            </p:nvSpPr>
            <p:spPr bwMode="auto">
              <a:xfrm flipV="1">
                <a:off x="732" y="262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0" name="Line 236"/>
              <p:cNvSpPr>
                <a:spLocks noChangeShapeType="1"/>
              </p:cNvSpPr>
              <p:nvPr/>
            </p:nvSpPr>
            <p:spPr bwMode="auto">
              <a:xfrm flipV="1">
                <a:off x="734" y="262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1" name="Line 237"/>
              <p:cNvSpPr>
                <a:spLocks noChangeShapeType="1"/>
              </p:cNvSpPr>
              <p:nvPr/>
            </p:nvSpPr>
            <p:spPr bwMode="auto">
              <a:xfrm flipV="1">
                <a:off x="734" y="261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2" name="Line 238"/>
              <p:cNvSpPr>
                <a:spLocks noChangeShapeType="1"/>
              </p:cNvSpPr>
              <p:nvPr/>
            </p:nvSpPr>
            <p:spPr bwMode="auto">
              <a:xfrm>
                <a:off x="736" y="26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3" name="Line 239"/>
              <p:cNvSpPr>
                <a:spLocks noChangeShapeType="1"/>
              </p:cNvSpPr>
              <p:nvPr/>
            </p:nvSpPr>
            <p:spPr bwMode="auto">
              <a:xfrm flipV="1">
                <a:off x="736" y="260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4" name="Line 240"/>
              <p:cNvSpPr>
                <a:spLocks noChangeShapeType="1"/>
              </p:cNvSpPr>
              <p:nvPr/>
            </p:nvSpPr>
            <p:spPr bwMode="auto">
              <a:xfrm flipV="1">
                <a:off x="738" y="260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5" name="Line 241"/>
              <p:cNvSpPr>
                <a:spLocks noChangeShapeType="1"/>
              </p:cNvSpPr>
              <p:nvPr/>
            </p:nvSpPr>
            <p:spPr bwMode="auto">
              <a:xfrm flipV="1">
                <a:off x="738" y="25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6" name="Line 242"/>
              <p:cNvSpPr>
                <a:spLocks noChangeShapeType="1"/>
              </p:cNvSpPr>
              <p:nvPr/>
            </p:nvSpPr>
            <p:spPr bwMode="auto">
              <a:xfrm flipV="1">
                <a:off x="740" y="259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7" name="Line 243"/>
              <p:cNvSpPr>
                <a:spLocks noChangeShapeType="1"/>
              </p:cNvSpPr>
              <p:nvPr/>
            </p:nvSpPr>
            <p:spPr bwMode="auto">
              <a:xfrm>
                <a:off x="740" y="259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8" name="Line 244"/>
              <p:cNvSpPr>
                <a:spLocks noChangeShapeType="1"/>
              </p:cNvSpPr>
              <p:nvPr/>
            </p:nvSpPr>
            <p:spPr bwMode="auto">
              <a:xfrm flipV="1">
                <a:off x="742" y="258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89" name="Line 245"/>
              <p:cNvSpPr>
                <a:spLocks noChangeShapeType="1"/>
              </p:cNvSpPr>
              <p:nvPr/>
            </p:nvSpPr>
            <p:spPr bwMode="auto">
              <a:xfrm flipV="1">
                <a:off x="742" y="257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0" name="Line 246"/>
              <p:cNvSpPr>
                <a:spLocks noChangeShapeType="1"/>
              </p:cNvSpPr>
              <p:nvPr/>
            </p:nvSpPr>
            <p:spPr bwMode="auto">
              <a:xfrm>
                <a:off x="744" y="257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1" name="Line 247"/>
              <p:cNvSpPr>
                <a:spLocks noChangeShapeType="1"/>
              </p:cNvSpPr>
              <p:nvPr/>
            </p:nvSpPr>
            <p:spPr bwMode="auto">
              <a:xfrm>
                <a:off x="744" y="2584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2" name="Line 248"/>
              <p:cNvSpPr>
                <a:spLocks noChangeShapeType="1"/>
              </p:cNvSpPr>
              <p:nvPr/>
            </p:nvSpPr>
            <p:spPr bwMode="auto">
              <a:xfrm>
                <a:off x="745" y="25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3" name="Line 249"/>
              <p:cNvSpPr>
                <a:spLocks noChangeShapeType="1"/>
              </p:cNvSpPr>
              <p:nvPr/>
            </p:nvSpPr>
            <p:spPr bwMode="auto">
              <a:xfrm>
                <a:off x="745" y="258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4" name="Line 250"/>
              <p:cNvSpPr>
                <a:spLocks noChangeShapeType="1"/>
              </p:cNvSpPr>
              <p:nvPr/>
            </p:nvSpPr>
            <p:spPr bwMode="auto">
              <a:xfrm>
                <a:off x="747" y="258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5" name="Line 251"/>
              <p:cNvSpPr>
                <a:spLocks noChangeShapeType="1"/>
              </p:cNvSpPr>
              <p:nvPr/>
            </p:nvSpPr>
            <p:spPr bwMode="auto">
              <a:xfrm>
                <a:off x="747" y="259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6" name="Line 252"/>
              <p:cNvSpPr>
                <a:spLocks noChangeShapeType="1"/>
              </p:cNvSpPr>
              <p:nvPr/>
            </p:nvSpPr>
            <p:spPr bwMode="auto">
              <a:xfrm>
                <a:off x="749" y="259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7" name="Line 253"/>
              <p:cNvSpPr>
                <a:spLocks noChangeShapeType="1"/>
              </p:cNvSpPr>
              <p:nvPr/>
            </p:nvSpPr>
            <p:spPr bwMode="auto">
              <a:xfrm>
                <a:off x="749" y="260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8" name="Line 254"/>
              <p:cNvSpPr>
                <a:spLocks noChangeShapeType="1"/>
              </p:cNvSpPr>
              <p:nvPr/>
            </p:nvSpPr>
            <p:spPr bwMode="auto">
              <a:xfrm>
                <a:off x="751" y="261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99" name="Line 255"/>
              <p:cNvSpPr>
                <a:spLocks noChangeShapeType="1"/>
              </p:cNvSpPr>
              <p:nvPr/>
            </p:nvSpPr>
            <p:spPr bwMode="auto">
              <a:xfrm>
                <a:off x="751" y="262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0" name="Line 256"/>
              <p:cNvSpPr>
                <a:spLocks noChangeShapeType="1"/>
              </p:cNvSpPr>
              <p:nvPr/>
            </p:nvSpPr>
            <p:spPr bwMode="auto">
              <a:xfrm>
                <a:off x="753" y="2631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1" name="Line 257"/>
              <p:cNvSpPr>
                <a:spLocks noChangeShapeType="1"/>
              </p:cNvSpPr>
              <p:nvPr/>
            </p:nvSpPr>
            <p:spPr bwMode="auto">
              <a:xfrm>
                <a:off x="753" y="265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2" name="Line 258"/>
              <p:cNvSpPr>
                <a:spLocks noChangeShapeType="1"/>
              </p:cNvSpPr>
              <p:nvPr/>
            </p:nvSpPr>
            <p:spPr bwMode="auto">
              <a:xfrm>
                <a:off x="755" y="2653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3" name="Line 259"/>
              <p:cNvSpPr>
                <a:spLocks noChangeShapeType="1"/>
              </p:cNvSpPr>
              <p:nvPr/>
            </p:nvSpPr>
            <p:spPr bwMode="auto">
              <a:xfrm>
                <a:off x="757" y="268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4" name="Line 260"/>
              <p:cNvSpPr>
                <a:spLocks noChangeShapeType="1"/>
              </p:cNvSpPr>
              <p:nvPr/>
            </p:nvSpPr>
            <p:spPr bwMode="auto">
              <a:xfrm>
                <a:off x="757" y="2689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5" name="Line 261"/>
              <p:cNvSpPr>
                <a:spLocks noChangeShapeType="1"/>
              </p:cNvSpPr>
              <p:nvPr/>
            </p:nvSpPr>
            <p:spPr bwMode="auto">
              <a:xfrm flipV="1">
                <a:off x="759" y="270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6" name="Line 262"/>
              <p:cNvSpPr>
                <a:spLocks noChangeShapeType="1"/>
              </p:cNvSpPr>
              <p:nvPr/>
            </p:nvSpPr>
            <p:spPr bwMode="auto">
              <a:xfrm>
                <a:off x="761" y="2705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7" name="Line 263"/>
              <p:cNvSpPr>
                <a:spLocks noChangeShapeType="1"/>
              </p:cNvSpPr>
              <p:nvPr/>
            </p:nvSpPr>
            <p:spPr bwMode="auto">
              <a:xfrm flipV="1">
                <a:off x="761" y="272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8" name="Line 264"/>
              <p:cNvSpPr>
                <a:spLocks noChangeShapeType="1"/>
              </p:cNvSpPr>
              <p:nvPr/>
            </p:nvSpPr>
            <p:spPr bwMode="auto">
              <a:xfrm flipV="1">
                <a:off x="763" y="271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09" name="Line 265"/>
              <p:cNvSpPr>
                <a:spLocks noChangeShapeType="1"/>
              </p:cNvSpPr>
              <p:nvPr/>
            </p:nvSpPr>
            <p:spPr bwMode="auto">
              <a:xfrm flipV="1">
                <a:off x="765" y="2699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0" name="Line 266"/>
              <p:cNvSpPr>
                <a:spLocks noChangeShapeType="1"/>
              </p:cNvSpPr>
              <p:nvPr/>
            </p:nvSpPr>
            <p:spPr bwMode="auto">
              <a:xfrm>
                <a:off x="767" y="2699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1" name="Line 267"/>
              <p:cNvSpPr>
                <a:spLocks noChangeShapeType="1"/>
              </p:cNvSpPr>
              <p:nvPr/>
            </p:nvSpPr>
            <p:spPr bwMode="auto">
              <a:xfrm flipV="1">
                <a:off x="767" y="270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2" name="Line 268"/>
              <p:cNvSpPr>
                <a:spLocks noChangeShapeType="1"/>
              </p:cNvSpPr>
              <p:nvPr/>
            </p:nvSpPr>
            <p:spPr bwMode="auto">
              <a:xfrm flipV="1">
                <a:off x="769" y="2698"/>
                <a:ext cx="1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3" name="Line 269"/>
              <p:cNvSpPr>
                <a:spLocks noChangeShapeType="1"/>
              </p:cNvSpPr>
              <p:nvPr/>
            </p:nvSpPr>
            <p:spPr bwMode="auto">
              <a:xfrm flipV="1">
                <a:off x="770" y="2678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4" name="Line 270"/>
              <p:cNvSpPr>
                <a:spLocks noChangeShapeType="1"/>
              </p:cNvSpPr>
              <p:nvPr/>
            </p:nvSpPr>
            <p:spPr bwMode="auto">
              <a:xfrm flipV="1">
                <a:off x="770" y="2665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5" name="Line 271"/>
              <p:cNvSpPr>
                <a:spLocks noChangeShapeType="1"/>
              </p:cNvSpPr>
              <p:nvPr/>
            </p:nvSpPr>
            <p:spPr bwMode="auto">
              <a:xfrm flipV="1">
                <a:off x="772" y="265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6" name="Line 272"/>
              <p:cNvSpPr>
                <a:spLocks noChangeShapeType="1"/>
              </p:cNvSpPr>
              <p:nvPr/>
            </p:nvSpPr>
            <p:spPr bwMode="auto">
              <a:xfrm flipV="1">
                <a:off x="772" y="26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7" name="Line 273"/>
              <p:cNvSpPr>
                <a:spLocks noChangeShapeType="1"/>
              </p:cNvSpPr>
              <p:nvPr/>
            </p:nvSpPr>
            <p:spPr bwMode="auto">
              <a:xfrm flipV="1">
                <a:off x="774" y="264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8" name="Line 274"/>
              <p:cNvSpPr>
                <a:spLocks noChangeShapeType="1"/>
              </p:cNvSpPr>
              <p:nvPr/>
            </p:nvSpPr>
            <p:spPr bwMode="auto">
              <a:xfrm flipV="1">
                <a:off x="776" y="264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19" name="Line 275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0" name="Line 276"/>
              <p:cNvSpPr>
                <a:spLocks noChangeShapeType="1"/>
              </p:cNvSpPr>
              <p:nvPr/>
            </p:nvSpPr>
            <p:spPr bwMode="auto">
              <a:xfrm flipV="1">
                <a:off x="778" y="263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1" name="Line 277"/>
              <p:cNvSpPr>
                <a:spLocks noChangeShapeType="1"/>
              </p:cNvSpPr>
              <p:nvPr/>
            </p:nvSpPr>
            <p:spPr bwMode="auto">
              <a:xfrm flipV="1">
                <a:off x="778" y="262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2" name="Line 278"/>
              <p:cNvSpPr>
                <a:spLocks noChangeShapeType="1"/>
              </p:cNvSpPr>
              <p:nvPr/>
            </p:nvSpPr>
            <p:spPr bwMode="auto">
              <a:xfrm>
                <a:off x="780" y="26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3" name="Line 279"/>
              <p:cNvSpPr>
                <a:spLocks noChangeShapeType="1"/>
              </p:cNvSpPr>
              <p:nvPr/>
            </p:nvSpPr>
            <p:spPr bwMode="auto">
              <a:xfrm flipV="1">
                <a:off x="780" y="26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4" name="Line 280"/>
              <p:cNvSpPr>
                <a:spLocks noChangeShapeType="1"/>
              </p:cNvSpPr>
              <p:nvPr/>
            </p:nvSpPr>
            <p:spPr bwMode="auto">
              <a:xfrm>
                <a:off x="782" y="26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5" name="Line 281"/>
              <p:cNvSpPr>
                <a:spLocks noChangeShapeType="1"/>
              </p:cNvSpPr>
              <p:nvPr/>
            </p:nvSpPr>
            <p:spPr bwMode="auto">
              <a:xfrm>
                <a:off x="784" y="26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6" name="Line 282"/>
              <p:cNvSpPr>
                <a:spLocks noChangeShapeType="1"/>
              </p:cNvSpPr>
              <p:nvPr/>
            </p:nvSpPr>
            <p:spPr bwMode="auto">
              <a:xfrm flipV="1">
                <a:off x="784" y="262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7" name="Line 283"/>
              <p:cNvSpPr>
                <a:spLocks noChangeShapeType="1"/>
              </p:cNvSpPr>
              <p:nvPr/>
            </p:nvSpPr>
            <p:spPr bwMode="auto">
              <a:xfrm>
                <a:off x="786" y="262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8" name="Line 284"/>
              <p:cNvSpPr>
                <a:spLocks noChangeShapeType="1"/>
              </p:cNvSpPr>
              <p:nvPr/>
            </p:nvSpPr>
            <p:spPr bwMode="auto">
              <a:xfrm flipV="1">
                <a:off x="786" y="26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29" name="Line 285"/>
              <p:cNvSpPr>
                <a:spLocks noChangeShapeType="1"/>
              </p:cNvSpPr>
              <p:nvPr/>
            </p:nvSpPr>
            <p:spPr bwMode="auto">
              <a:xfrm>
                <a:off x="788" y="262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0" name="Line 286"/>
              <p:cNvSpPr>
                <a:spLocks noChangeShapeType="1"/>
              </p:cNvSpPr>
              <p:nvPr/>
            </p:nvSpPr>
            <p:spPr bwMode="auto">
              <a:xfrm>
                <a:off x="788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1" name="Line 287"/>
              <p:cNvSpPr>
                <a:spLocks noChangeShapeType="1"/>
              </p:cNvSpPr>
              <p:nvPr/>
            </p:nvSpPr>
            <p:spPr bwMode="auto">
              <a:xfrm>
                <a:off x="790" y="263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2" name="Line 288"/>
              <p:cNvSpPr>
                <a:spLocks noChangeShapeType="1"/>
              </p:cNvSpPr>
              <p:nvPr/>
            </p:nvSpPr>
            <p:spPr bwMode="auto">
              <a:xfrm flipV="1">
                <a:off x="790" y="26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3" name="Line 289"/>
              <p:cNvSpPr>
                <a:spLocks noChangeShapeType="1"/>
              </p:cNvSpPr>
              <p:nvPr/>
            </p:nvSpPr>
            <p:spPr bwMode="auto">
              <a:xfrm flipV="1">
                <a:off x="792" y="2641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4" name="Line 290"/>
              <p:cNvSpPr>
                <a:spLocks noChangeShapeType="1"/>
              </p:cNvSpPr>
              <p:nvPr/>
            </p:nvSpPr>
            <p:spPr bwMode="auto">
              <a:xfrm flipV="1">
                <a:off x="793" y="26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5" name="Line 291"/>
              <p:cNvSpPr>
                <a:spLocks noChangeShapeType="1"/>
              </p:cNvSpPr>
              <p:nvPr/>
            </p:nvSpPr>
            <p:spPr bwMode="auto">
              <a:xfrm flipV="1">
                <a:off x="793" y="263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6" name="Line 292"/>
              <p:cNvSpPr>
                <a:spLocks noChangeShapeType="1"/>
              </p:cNvSpPr>
              <p:nvPr/>
            </p:nvSpPr>
            <p:spPr bwMode="auto">
              <a:xfrm flipV="1">
                <a:off x="795" y="263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7" name="Line 293"/>
              <p:cNvSpPr>
                <a:spLocks noChangeShapeType="1"/>
              </p:cNvSpPr>
              <p:nvPr/>
            </p:nvSpPr>
            <p:spPr bwMode="auto">
              <a:xfrm>
                <a:off x="795" y="263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8" name="Line 294"/>
              <p:cNvSpPr>
                <a:spLocks noChangeShapeType="1"/>
              </p:cNvSpPr>
              <p:nvPr/>
            </p:nvSpPr>
            <p:spPr bwMode="auto">
              <a:xfrm flipV="1">
                <a:off x="797" y="26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39" name="Line 295"/>
              <p:cNvSpPr>
                <a:spLocks noChangeShapeType="1"/>
              </p:cNvSpPr>
              <p:nvPr/>
            </p:nvSpPr>
            <p:spPr bwMode="auto">
              <a:xfrm flipV="1">
                <a:off x="797" y="26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0" name="Line 296"/>
              <p:cNvSpPr>
                <a:spLocks noChangeShapeType="1"/>
              </p:cNvSpPr>
              <p:nvPr/>
            </p:nvSpPr>
            <p:spPr bwMode="auto">
              <a:xfrm flipV="1">
                <a:off x="799" y="26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1" name="Line 297"/>
              <p:cNvSpPr>
                <a:spLocks noChangeShapeType="1"/>
              </p:cNvSpPr>
              <p:nvPr/>
            </p:nvSpPr>
            <p:spPr bwMode="auto">
              <a:xfrm flipV="1">
                <a:off x="799" y="261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2" name="Line 298"/>
              <p:cNvSpPr>
                <a:spLocks noChangeShapeType="1"/>
              </p:cNvSpPr>
              <p:nvPr/>
            </p:nvSpPr>
            <p:spPr bwMode="auto">
              <a:xfrm flipV="1">
                <a:off x="801" y="261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3" name="Line 299"/>
              <p:cNvSpPr>
                <a:spLocks noChangeShapeType="1"/>
              </p:cNvSpPr>
              <p:nvPr/>
            </p:nvSpPr>
            <p:spPr bwMode="auto">
              <a:xfrm>
                <a:off x="803" y="261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4" name="Line 300"/>
              <p:cNvSpPr>
                <a:spLocks noChangeShapeType="1"/>
              </p:cNvSpPr>
              <p:nvPr/>
            </p:nvSpPr>
            <p:spPr bwMode="auto">
              <a:xfrm flipV="1">
                <a:off x="803" y="261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5" name="Line 301"/>
              <p:cNvSpPr>
                <a:spLocks noChangeShapeType="1"/>
              </p:cNvSpPr>
              <p:nvPr/>
            </p:nvSpPr>
            <p:spPr bwMode="auto">
              <a:xfrm>
                <a:off x="805" y="261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6" name="Line 302"/>
              <p:cNvSpPr>
                <a:spLocks noChangeShapeType="1"/>
              </p:cNvSpPr>
              <p:nvPr/>
            </p:nvSpPr>
            <p:spPr bwMode="auto">
              <a:xfrm>
                <a:off x="805" y="26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7" name="Line 303"/>
              <p:cNvSpPr>
                <a:spLocks noChangeShapeType="1"/>
              </p:cNvSpPr>
              <p:nvPr/>
            </p:nvSpPr>
            <p:spPr bwMode="auto">
              <a:xfrm>
                <a:off x="807" y="262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8" name="Line 304"/>
              <p:cNvSpPr>
                <a:spLocks noChangeShapeType="1"/>
              </p:cNvSpPr>
              <p:nvPr/>
            </p:nvSpPr>
            <p:spPr bwMode="auto">
              <a:xfrm>
                <a:off x="807" y="262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49" name="Line 305"/>
              <p:cNvSpPr>
                <a:spLocks noChangeShapeType="1"/>
              </p:cNvSpPr>
              <p:nvPr/>
            </p:nvSpPr>
            <p:spPr bwMode="auto">
              <a:xfrm flipV="1">
                <a:off x="809" y="26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0" name="Line 306"/>
              <p:cNvSpPr>
                <a:spLocks noChangeShapeType="1"/>
              </p:cNvSpPr>
              <p:nvPr/>
            </p:nvSpPr>
            <p:spPr bwMode="auto">
              <a:xfrm>
                <a:off x="809" y="262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1" name="Line 307"/>
              <p:cNvSpPr>
                <a:spLocks noChangeShapeType="1"/>
              </p:cNvSpPr>
              <p:nvPr/>
            </p:nvSpPr>
            <p:spPr bwMode="auto">
              <a:xfrm flipV="1">
                <a:off x="811" y="26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2" name="Line 308"/>
              <p:cNvSpPr>
                <a:spLocks noChangeShapeType="1"/>
              </p:cNvSpPr>
              <p:nvPr/>
            </p:nvSpPr>
            <p:spPr bwMode="auto">
              <a:xfrm>
                <a:off x="811" y="262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3" name="Line 309"/>
              <p:cNvSpPr>
                <a:spLocks noChangeShapeType="1"/>
              </p:cNvSpPr>
              <p:nvPr/>
            </p:nvSpPr>
            <p:spPr bwMode="auto">
              <a:xfrm flipV="1">
                <a:off x="813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4" name="Line 310"/>
              <p:cNvSpPr>
                <a:spLocks noChangeShapeType="1"/>
              </p:cNvSpPr>
              <p:nvPr/>
            </p:nvSpPr>
            <p:spPr bwMode="auto">
              <a:xfrm>
                <a:off x="815" y="263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5" name="Line 311"/>
              <p:cNvSpPr>
                <a:spLocks noChangeShapeType="1"/>
              </p:cNvSpPr>
              <p:nvPr/>
            </p:nvSpPr>
            <p:spPr bwMode="auto">
              <a:xfrm flipV="1">
                <a:off x="815" y="2636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6" name="Line 312"/>
              <p:cNvSpPr>
                <a:spLocks noChangeShapeType="1"/>
              </p:cNvSpPr>
              <p:nvPr/>
            </p:nvSpPr>
            <p:spPr bwMode="auto">
              <a:xfrm>
                <a:off x="816" y="26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7" name="Line 313"/>
              <p:cNvSpPr>
                <a:spLocks noChangeShapeType="1"/>
              </p:cNvSpPr>
              <p:nvPr/>
            </p:nvSpPr>
            <p:spPr bwMode="auto">
              <a:xfrm flipV="1">
                <a:off x="816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8" name="Line 314"/>
              <p:cNvSpPr>
                <a:spLocks noChangeShapeType="1"/>
              </p:cNvSpPr>
              <p:nvPr/>
            </p:nvSpPr>
            <p:spPr bwMode="auto">
              <a:xfrm>
                <a:off x="818" y="26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59" name="Line 315"/>
              <p:cNvSpPr>
                <a:spLocks noChangeShapeType="1"/>
              </p:cNvSpPr>
              <p:nvPr/>
            </p:nvSpPr>
            <p:spPr bwMode="auto">
              <a:xfrm>
                <a:off x="818" y="26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0" name="Line 316"/>
              <p:cNvSpPr>
                <a:spLocks noChangeShapeType="1"/>
              </p:cNvSpPr>
              <p:nvPr/>
            </p:nvSpPr>
            <p:spPr bwMode="auto">
              <a:xfrm flipV="1">
                <a:off x="820" y="263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1" name="Line 317"/>
              <p:cNvSpPr>
                <a:spLocks noChangeShapeType="1"/>
              </p:cNvSpPr>
              <p:nvPr/>
            </p:nvSpPr>
            <p:spPr bwMode="auto">
              <a:xfrm flipV="1">
                <a:off x="822" y="263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2" name="Line 318"/>
              <p:cNvSpPr>
                <a:spLocks noChangeShapeType="1"/>
              </p:cNvSpPr>
              <p:nvPr/>
            </p:nvSpPr>
            <p:spPr bwMode="auto">
              <a:xfrm flipV="1">
                <a:off x="822" y="262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3" name="Line 319"/>
              <p:cNvSpPr>
                <a:spLocks noChangeShapeType="1"/>
              </p:cNvSpPr>
              <p:nvPr/>
            </p:nvSpPr>
            <p:spPr bwMode="auto">
              <a:xfrm flipV="1">
                <a:off x="824" y="26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4" name="Line 320"/>
              <p:cNvSpPr>
                <a:spLocks noChangeShapeType="1"/>
              </p:cNvSpPr>
              <p:nvPr/>
            </p:nvSpPr>
            <p:spPr bwMode="auto">
              <a:xfrm flipV="1">
                <a:off x="824" y="262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5" name="Line 321"/>
              <p:cNvSpPr>
                <a:spLocks noChangeShapeType="1"/>
              </p:cNvSpPr>
              <p:nvPr/>
            </p:nvSpPr>
            <p:spPr bwMode="auto">
              <a:xfrm flipV="1">
                <a:off x="826" y="261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6" name="Line 322"/>
              <p:cNvSpPr>
                <a:spLocks noChangeShapeType="1"/>
              </p:cNvSpPr>
              <p:nvPr/>
            </p:nvSpPr>
            <p:spPr bwMode="auto">
              <a:xfrm>
                <a:off x="826" y="261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7" name="Line 323"/>
              <p:cNvSpPr>
                <a:spLocks noChangeShapeType="1"/>
              </p:cNvSpPr>
              <p:nvPr/>
            </p:nvSpPr>
            <p:spPr bwMode="auto">
              <a:xfrm>
                <a:off x="828" y="261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8" name="Line 324"/>
              <p:cNvSpPr>
                <a:spLocks noChangeShapeType="1"/>
              </p:cNvSpPr>
              <p:nvPr/>
            </p:nvSpPr>
            <p:spPr bwMode="auto">
              <a:xfrm>
                <a:off x="828" y="262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69" name="Line 325"/>
              <p:cNvSpPr>
                <a:spLocks noChangeShapeType="1"/>
              </p:cNvSpPr>
              <p:nvPr/>
            </p:nvSpPr>
            <p:spPr bwMode="auto">
              <a:xfrm>
                <a:off x="830" y="26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0" name="Line 326"/>
              <p:cNvSpPr>
                <a:spLocks noChangeShapeType="1"/>
              </p:cNvSpPr>
              <p:nvPr/>
            </p:nvSpPr>
            <p:spPr bwMode="auto">
              <a:xfrm flipV="1">
                <a:off x="830" y="262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1" name="Line 327"/>
              <p:cNvSpPr>
                <a:spLocks noChangeShapeType="1"/>
              </p:cNvSpPr>
              <p:nvPr/>
            </p:nvSpPr>
            <p:spPr bwMode="auto">
              <a:xfrm flipV="1">
                <a:off x="832" y="262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2" name="Line 328"/>
              <p:cNvSpPr>
                <a:spLocks noChangeShapeType="1"/>
              </p:cNvSpPr>
              <p:nvPr/>
            </p:nvSpPr>
            <p:spPr bwMode="auto">
              <a:xfrm flipV="1">
                <a:off x="834" y="260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3" name="Line 329"/>
              <p:cNvSpPr>
                <a:spLocks noChangeShapeType="1"/>
              </p:cNvSpPr>
              <p:nvPr/>
            </p:nvSpPr>
            <p:spPr bwMode="auto">
              <a:xfrm>
                <a:off x="834" y="260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4" name="Line 330"/>
              <p:cNvSpPr>
                <a:spLocks noChangeShapeType="1"/>
              </p:cNvSpPr>
              <p:nvPr/>
            </p:nvSpPr>
            <p:spPr bwMode="auto">
              <a:xfrm>
                <a:off x="836" y="261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5" name="Line 331"/>
              <p:cNvSpPr>
                <a:spLocks noChangeShapeType="1"/>
              </p:cNvSpPr>
              <p:nvPr/>
            </p:nvSpPr>
            <p:spPr bwMode="auto">
              <a:xfrm>
                <a:off x="836" y="261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6" name="Line 332"/>
              <p:cNvSpPr>
                <a:spLocks noChangeShapeType="1"/>
              </p:cNvSpPr>
              <p:nvPr/>
            </p:nvSpPr>
            <p:spPr bwMode="auto">
              <a:xfrm>
                <a:off x="838" y="26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7" name="Line 333"/>
              <p:cNvSpPr>
                <a:spLocks noChangeShapeType="1"/>
              </p:cNvSpPr>
              <p:nvPr/>
            </p:nvSpPr>
            <p:spPr bwMode="auto">
              <a:xfrm>
                <a:off x="838" y="2618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8" name="Line 334"/>
              <p:cNvSpPr>
                <a:spLocks noChangeShapeType="1"/>
              </p:cNvSpPr>
              <p:nvPr/>
            </p:nvSpPr>
            <p:spPr bwMode="auto">
              <a:xfrm>
                <a:off x="839" y="26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79" name="Line 335"/>
              <p:cNvSpPr>
                <a:spLocks noChangeShapeType="1"/>
              </p:cNvSpPr>
              <p:nvPr/>
            </p:nvSpPr>
            <p:spPr bwMode="auto">
              <a:xfrm>
                <a:off x="839" y="2623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0" name="Line 336"/>
              <p:cNvSpPr>
                <a:spLocks noChangeShapeType="1"/>
              </p:cNvSpPr>
              <p:nvPr/>
            </p:nvSpPr>
            <p:spPr bwMode="auto">
              <a:xfrm flipV="1">
                <a:off x="841" y="262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1" name="Line 337"/>
              <p:cNvSpPr>
                <a:spLocks noChangeShapeType="1"/>
              </p:cNvSpPr>
              <p:nvPr/>
            </p:nvSpPr>
            <p:spPr bwMode="auto">
              <a:xfrm>
                <a:off x="841" y="262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2" name="Line 338"/>
              <p:cNvSpPr>
                <a:spLocks noChangeShapeType="1"/>
              </p:cNvSpPr>
              <p:nvPr/>
            </p:nvSpPr>
            <p:spPr bwMode="auto">
              <a:xfrm>
                <a:off x="843" y="263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3" name="Line 339"/>
              <p:cNvSpPr>
                <a:spLocks noChangeShapeType="1"/>
              </p:cNvSpPr>
              <p:nvPr/>
            </p:nvSpPr>
            <p:spPr bwMode="auto">
              <a:xfrm>
                <a:off x="845" y="263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4" name="Line 340"/>
              <p:cNvSpPr>
                <a:spLocks noChangeShapeType="1"/>
              </p:cNvSpPr>
              <p:nvPr/>
            </p:nvSpPr>
            <p:spPr bwMode="auto">
              <a:xfrm>
                <a:off x="845" y="263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5" name="Line 341"/>
              <p:cNvSpPr>
                <a:spLocks noChangeShapeType="1"/>
              </p:cNvSpPr>
              <p:nvPr/>
            </p:nvSpPr>
            <p:spPr bwMode="auto">
              <a:xfrm>
                <a:off x="847" y="264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6" name="Line 342"/>
              <p:cNvSpPr>
                <a:spLocks noChangeShapeType="1"/>
              </p:cNvSpPr>
              <p:nvPr/>
            </p:nvSpPr>
            <p:spPr bwMode="auto">
              <a:xfrm>
                <a:off x="847" y="264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7" name="Line 343"/>
              <p:cNvSpPr>
                <a:spLocks noChangeShapeType="1"/>
              </p:cNvSpPr>
              <p:nvPr/>
            </p:nvSpPr>
            <p:spPr bwMode="auto">
              <a:xfrm flipV="1">
                <a:off x="849" y="264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8" name="Line 344"/>
              <p:cNvSpPr>
                <a:spLocks noChangeShapeType="1"/>
              </p:cNvSpPr>
              <p:nvPr/>
            </p:nvSpPr>
            <p:spPr bwMode="auto">
              <a:xfrm>
                <a:off x="849" y="264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89" name="Line 345"/>
              <p:cNvSpPr>
                <a:spLocks noChangeShapeType="1"/>
              </p:cNvSpPr>
              <p:nvPr/>
            </p:nvSpPr>
            <p:spPr bwMode="auto">
              <a:xfrm>
                <a:off x="851" y="2645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0" name="Line 346"/>
              <p:cNvSpPr>
                <a:spLocks noChangeShapeType="1"/>
              </p:cNvSpPr>
              <p:nvPr/>
            </p:nvSpPr>
            <p:spPr bwMode="auto">
              <a:xfrm>
                <a:off x="853" y="266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1" name="Line 347"/>
              <p:cNvSpPr>
                <a:spLocks noChangeShapeType="1"/>
              </p:cNvSpPr>
              <p:nvPr/>
            </p:nvSpPr>
            <p:spPr bwMode="auto">
              <a:xfrm flipV="1">
                <a:off x="853" y="2652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2" name="Line 348"/>
              <p:cNvSpPr>
                <a:spLocks noChangeShapeType="1"/>
              </p:cNvSpPr>
              <p:nvPr/>
            </p:nvSpPr>
            <p:spPr bwMode="auto">
              <a:xfrm flipV="1">
                <a:off x="855" y="264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3" name="Line 349"/>
              <p:cNvSpPr>
                <a:spLocks noChangeShapeType="1"/>
              </p:cNvSpPr>
              <p:nvPr/>
            </p:nvSpPr>
            <p:spPr bwMode="auto">
              <a:xfrm flipV="1">
                <a:off x="855" y="264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4" name="Line 350"/>
              <p:cNvSpPr>
                <a:spLocks noChangeShapeType="1"/>
              </p:cNvSpPr>
              <p:nvPr/>
            </p:nvSpPr>
            <p:spPr bwMode="auto">
              <a:xfrm flipV="1">
                <a:off x="857" y="26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5" name="Line 351"/>
              <p:cNvSpPr>
                <a:spLocks noChangeShapeType="1"/>
              </p:cNvSpPr>
              <p:nvPr/>
            </p:nvSpPr>
            <p:spPr bwMode="auto">
              <a:xfrm flipV="1">
                <a:off x="857" y="264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6" name="Line 352"/>
              <p:cNvSpPr>
                <a:spLocks noChangeShapeType="1"/>
              </p:cNvSpPr>
              <p:nvPr/>
            </p:nvSpPr>
            <p:spPr bwMode="auto">
              <a:xfrm flipV="1">
                <a:off x="859" y="26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7" name="Line 353"/>
              <p:cNvSpPr>
                <a:spLocks noChangeShapeType="1"/>
              </p:cNvSpPr>
              <p:nvPr/>
            </p:nvSpPr>
            <p:spPr bwMode="auto">
              <a:xfrm flipV="1">
                <a:off x="861" y="26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8" name="Line 354"/>
              <p:cNvSpPr>
                <a:spLocks noChangeShapeType="1"/>
              </p:cNvSpPr>
              <p:nvPr/>
            </p:nvSpPr>
            <p:spPr bwMode="auto">
              <a:xfrm flipV="1">
                <a:off x="861" y="2635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99" name="Line 355"/>
              <p:cNvSpPr>
                <a:spLocks noChangeShapeType="1"/>
              </p:cNvSpPr>
              <p:nvPr/>
            </p:nvSpPr>
            <p:spPr bwMode="auto">
              <a:xfrm>
                <a:off x="862" y="263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0" name="Line 356"/>
              <p:cNvSpPr>
                <a:spLocks noChangeShapeType="1"/>
              </p:cNvSpPr>
              <p:nvPr/>
            </p:nvSpPr>
            <p:spPr bwMode="auto">
              <a:xfrm flipV="1">
                <a:off x="862" y="263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1" name="Line 357"/>
              <p:cNvSpPr>
                <a:spLocks noChangeShapeType="1"/>
              </p:cNvSpPr>
              <p:nvPr/>
            </p:nvSpPr>
            <p:spPr bwMode="auto">
              <a:xfrm>
                <a:off x="864" y="263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2" name="Line 358"/>
              <p:cNvSpPr>
                <a:spLocks noChangeShapeType="1"/>
              </p:cNvSpPr>
              <p:nvPr/>
            </p:nvSpPr>
            <p:spPr bwMode="auto">
              <a:xfrm>
                <a:off x="864" y="26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3" name="Line 359"/>
              <p:cNvSpPr>
                <a:spLocks noChangeShapeType="1"/>
              </p:cNvSpPr>
              <p:nvPr/>
            </p:nvSpPr>
            <p:spPr bwMode="auto">
              <a:xfrm flipV="1">
                <a:off x="866" y="263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4" name="Line 360"/>
              <p:cNvSpPr>
                <a:spLocks noChangeShapeType="1"/>
              </p:cNvSpPr>
              <p:nvPr/>
            </p:nvSpPr>
            <p:spPr bwMode="auto">
              <a:xfrm>
                <a:off x="868" y="263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5" name="Line 361"/>
              <p:cNvSpPr>
                <a:spLocks noChangeShapeType="1"/>
              </p:cNvSpPr>
              <p:nvPr/>
            </p:nvSpPr>
            <p:spPr bwMode="auto">
              <a:xfrm>
                <a:off x="868" y="26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6" name="Line 362"/>
              <p:cNvSpPr>
                <a:spLocks noChangeShapeType="1"/>
              </p:cNvSpPr>
              <p:nvPr/>
            </p:nvSpPr>
            <p:spPr bwMode="auto">
              <a:xfrm flipV="1">
                <a:off x="870" y="26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7" name="Line 363"/>
              <p:cNvSpPr>
                <a:spLocks noChangeShapeType="1"/>
              </p:cNvSpPr>
              <p:nvPr/>
            </p:nvSpPr>
            <p:spPr bwMode="auto">
              <a:xfrm flipV="1">
                <a:off x="870" y="263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8" name="Line 364"/>
              <p:cNvSpPr>
                <a:spLocks noChangeShapeType="1"/>
              </p:cNvSpPr>
              <p:nvPr/>
            </p:nvSpPr>
            <p:spPr bwMode="auto">
              <a:xfrm flipV="1">
                <a:off x="872" y="263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09" name="Line 365"/>
              <p:cNvSpPr>
                <a:spLocks noChangeShapeType="1"/>
              </p:cNvSpPr>
              <p:nvPr/>
            </p:nvSpPr>
            <p:spPr bwMode="auto">
              <a:xfrm flipV="1">
                <a:off x="872" y="26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0" name="Line 366"/>
              <p:cNvSpPr>
                <a:spLocks noChangeShapeType="1"/>
              </p:cNvSpPr>
              <p:nvPr/>
            </p:nvSpPr>
            <p:spPr bwMode="auto">
              <a:xfrm>
                <a:off x="874" y="26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1" name="Line 367"/>
              <p:cNvSpPr>
                <a:spLocks noChangeShapeType="1"/>
              </p:cNvSpPr>
              <p:nvPr/>
            </p:nvSpPr>
            <p:spPr bwMode="auto">
              <a:xfrm>
                <a:off x="874" y="26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2" name="Line 368"/>
              <p:cNvSpPr>
                <a:spLocks noChangeShapeType="1"/>
              </p:cNvSpPr>
              <p:nvPr/>
            </p:nvSpPr>
            <p:spPr bwMode="auto">
              <a:xfrm>
                <a:off x="876" y="263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3" name="Line 369"/>
              <p:cNvSpPr>
                <a:spLocks noChangeShapeType="1"/>
              </p:cNvSpPr>
              <p:nvPr/>
            </p:nvSpPr>
            <p:spPr bwMode="auto">
              <a:xfrm flipV="1">
                <a:off x="878" y="263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4" name="Line 370"/>
              <p:cNvSpPr>
                <a:spLocks noChangeShapeType="1"/>
              </p:cNvSpPr>
              <p:nvPr/>
            </p:nvSpPr>
            <p:spPr bwMode="auto">
              <a:xfrm flipV="1">
                <a:off x="878" y="262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5" name="Line 371"/>
              <p:cNvSpPr>
                <a:spLocks noChangeShapeType="1"/>
              </p:cNvSpPr>
              <p:nvPr/>
            </p:nvSpPr>
            <p:spPr bwMode="auto">
              <a:xfrm>
                <a:off x="880" y="262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6" name="Line 372"/>
              <p:cNvSpPr>
                <a:spLocks noChangeShapeType="1"/>
              </p:cNvSpPr>
              <p:nvPr/>
            </p:nvSpPr>
            <p:spPr bwMode="auto">
              <a:xfrm flipV="1">
                <a:off x="880" y="262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7" name="Line 373"/>
              <p:cNvSpPr>
                <a:spLocks noChangeShapeType="1"/>
              </p:cNvSpPr>
              <p:nvPr/>
            </p:nvSpPr>
            <p:spPr bwMode="auto">
              <a:xfrm>
                <a:off x="882" y="26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8" name="Line 374"/>
              <p:cNvSpPr>
                <a:spLocks noChangeShapeType="1"/>
              </p:cNvSpPr>
              <p:nvPr/>
            </p:nvSpPr>
            <p:spPr bwMode="auto">
              <a:xfrm flipV="1">
                <a:off x="882" y="262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19" name="Line 375"/>
              <p:cNvSpPr>
                <a:spLocks noChangeShapeType="1"/>
              </p:cNvSpPr>
              <p:nvPr/>
            </p:nvSpPr>
            <p:spPr bwMode="auto">
              <a:xfrm>
                <a:off x="884" y="26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0" name="Line 376"/>
              <p:cNvSpPr>
                <a:spLocks noChangeShapeType="1"/>
              </p:cNvSpPr>
              <p:nvPr/>
            </p:nvSpPr>
            <p:spPr bwMode="auto">
              <a:xfrm>
                <a:off x="884" y="2621"/>
                <a:ext cx="1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1" name="Line 377"/>
              <p:cNvSpPr>
                <a:spLocks noChangeShapeType="1"/>
              </p:cNvSpPr>
              <p:nvPr/>
            </p:nvSpPr>
            <p:spPr bwMode="auto">
              <a:xfrm>
                <a:off x="885" y="263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2" name="Line 378"/>
              <p:cNvSpPr>
                <a:spLocks noChangeShapeType="1"/>
              </p:cNvSpPr>
              <p:nvPr/>
            </p:nvSpPr>
            <p:spPr bwMode="auto">
              <a:xfrm>
                <a:off x="887" y="26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3" name="Line 379"/>
              <p:cNvSpPr>
                <a:spLocks noChangeShapeType="1"/>
              </p:cNvSpPr>
              <p:nvPr/>
            </p:nvSpPr>
            <p:spPr bwMode="auto">
              <a:xfrm>
                <a:off x="887" y="263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4" name="Line 380"/>
              <p:cNvSpPr>
                <a:spLocks noChangeShapeType="1"/>
              </p:cNvSpPr>
              <p:nvPr/>
            </p:nvSpPr>
            <p:spPr bwMode="auto">
              <a:xfrm flipV="1">
                <a:off x="889" y="263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5" name="Line 381"/>
              <p:cNvSpPr>
                <a:spLocks noChangeShapeType="1"/>
              </p:cNvSpPr>
              <p:nvPr/>
            </p:nvSpPr>
            <p:spPr bwMode="auto">
              <a:xfrm flipV="1">
                <a:off x="889" y="262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6" name="Line 382"/>
              <p:cNvSpPr>
                <a:spLocks noChangeShapeType="1"/>
              </p:cNvSpPr>
              <p:nvPr/>
            </p:nvSpPr>
            <p:spPr bwMode="auto">
              <a:xfrm flipV="1">
                <a:off x="891" y="26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7" name="Line 383"/>
              <p:cNvSpPr>
                <a:spLocks noChangeShapeType="1"/>
              </p:cNvSpPr>
              <p:nvPr/>
            </p:nvSpPr>
            <p:spPr bwMode="auto">
              <a:xfrm flipV="1">
                <a:off x="891" y="26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8" name="Line 384"/>
              <p:cNvSpPr>
                <a:spLocks noChangeShapeType="1"/>
              </p:cNvSpPr>
              <p:nvPr/>
            </p:nvSpPr>
            <p:spPr bwMode="auto">
              <a:xfrm>
                <a:off x="893" y="26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29" name="Line 385"/>
              <p:cNvSpPr>
                <a:spLocks noChangeShapeType="1"/>
              </p:cNvSpPr>
              <p:nvPr/>
            </p:nvSpPr>
            <p:spPr bwMode="auto">
              <a:xfrm flipV="1">
                <a:off x="893" y="261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0" name="Line 386"/>
              <p:cNvSpPr>
                <a:spLocks noChangeShapeType="1"/>
              </p:cNvSpPr>
              <p:nvPr/>
            </p:nvSpPr>
            <p:spPr bwMode="auto">
              <a:xfrm>
                <a:off x="895" y="261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1" name="Line 387"/>
              <p:cNvSpPr>
                <a:spLocks noChangeShapeType="1"/>
              </p:cNvSpPr>
              <p:nvPr/>
            </p:nvSpPr>
            <p:spPr bwMode="auto">
              <a:xfrm flipV="1">
                <a:off x="897" y="26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2" name="Line 388"/>
              <p:cNvSpPr>
                <a:spLocks noChangeShapeType="1"/>
              </p:cNvSpPr>
              <p:nvPr/>
            </p:nvSpPr>
            <p:spPr bwMode="auto">
              <a:xfrm flipV="1">
                <a:off x="897" y="261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3" name="Line 389"/>
              <p:cNvSpPr>
                <a:spLocks noChangeShapeType="1"/>
              </p:cNvSpPr>
              <p:nvPr/>
            </p:nvSpPr>
            <p:spPr bwMode="auto">
              <a:xfrm flipV="1">
                <a:off x="899" y="261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4" name="Line 390"/>
              <p:cNvSpPr>
                <a:spLocks noChangeShapeType="1"/>
              </p:cNvSpPr>
              <p:nvPr/>
            </p:nvSpPr>
            <p:spPr bwMode="auto">
              <a:xfrm flipV="1">
                <a:off x="899" y="261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5" name="Line 391"/>
              <p:cNvSpPr>
                <a:spLocks noChangeShapeType="1"/>
              </p:cNvSpPr>
              <p:nvPr/>
            </p:nvSpPr>
            <p:spPr bwMode="auto">
              <a:xfrm flipV="1">
                <a:off x="901" y="260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6" name="Line 392"/>
              <p:cNvSpPr>
                <a:spLocks noChangeShapeType="1"/>
              </p:cNvSpPr>
              <p:nvPr/>
            </p:nvSpPr>
            <p:spPr bwMode="auto">
              <a:xfrm flipV="1">
                <a:off x="901" y="259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7" name="Line 393"/>
              <p:cNvSpPr>
                <a:spLocks noChangeShapeType="1"/>
              </p:cNvSpPr>
              <p:nvPr/>
            </p:nvSpPr>
            <p:spPr bwMode="auto">
              <a:xfrm flipV="1">
                <a:off x="903" y="2580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8" name="Line 394"/>
              <p:cNvSpPr>
                <a:spLocks noChangeShapeType="1"/>
              </p:cNvSpPr>
              <p:nvPr/>
            </p:nvSpPr>
            <p:spPr bwMode="auto">
              <a:xfrm flipV="1">
                <a:off x="903" y="2564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39" name="Line 395"/>
              <p:cNvSpPr>
                <a:spLocks noChangeShapeType="1"/>
              </p:cNvSpPr>
              <p:nvPr/>
            </p:nvSpPr>
            <p:spPr bwMode="auto">
              <a:xfrm flipV="1">
                <a:off x="905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0" name="Line 396"/>
              <p:cNvSpPr>
                <a:spLocks noChangeShapeType="1"/>
              </p:cNvSpPr>
              <p:nvPr/>
            </p:nvSpPr>
            <p:spPr bwMode="auto">
              <a:xfrm>
                <a:off x="905" y="25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1" name="Line 397"/>
              <p:cNvSpPr>
                <a:spLocks noChangeShapeType="1"/>
              </p:cNvSpPr>
              <p:nvPr/>
            </p:nvSpPr>
            <p:spPr bwMode="auto">
              <a:xfrm flipV="1">
                <a:off x="907" y="25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2" name="Line 398"/>
              <p:cNvSpPr>
                <a:spLocks noChangeShapeType="1"/>
              </p:cNvSpPr>
              <p:nvPr/>
            </p:nvSpPr>
            <p:spPr bwMode="auto">
              <a:xfrm>
                <a:off x="907" y="2564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3" name="Line 399"/>
              <p:cNvSpPr>
                <a:spLocks noChangeShapeType="1"/>
              </p:cNvSpPr>
              <p:nvPr/>
            </p:nvSpPr>
            <p:spPr bwMode="auto">
              <a:xfrm flipV="1">
                <a:off x="908" y="256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4" name="Line 400"/>
              <p:cNvSpPr>
                <a:spLocks noChangeShapeType="1"/>
              </p:cNvSpPr>
              <p:nvPr/>
            </p:nvSpPr>
            <p:spPr bwMode="auto">
              <a:xfrm>
                <a:off x="908" y="25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5" name="Line 401"/>
              <p:cNvSpPr>
                <a:spLocks noChangeShapeType="1"/>
              </p:cNvSpPr>
              <p:nvPr/>
            </p:nvSpPr>
            <p:spPr bwMode="auto">
              <a:xfrm>
                <a:off x="908" y="25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6" name="Line 402"/>
              <p:cNvSpPr>
                <a:spLocks noChangeShapeType="1"/>
              </p:cNvSpPr>
              <p:nvPr/>
            </p:nvSpPr>
            <p:spPr bwMode="auto">
              <a:xfrm>
                <a:off x="910" y="25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7" name="Line 403"/>
              <p:cNvSpPr>
                <a:spLocks noChangeShapeType="1"/>
              </p:cNvSpPr>
              <p:nvPr/>
            </p:nvSpPr>
            <p:spPr bwMode="auto">
              <a:xfrm>
                <a:off x="910" y="25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8" name="Line 404"/>
              <p:cNvSpPr>
                <a:spLocks noChangeShapeType="1"/>
              </p:cNvSpPr>
              <p:nvPr/>
            </p:nvSpPr>
            <p:spPr bwMode="auto">
              <a:xfrm>
                <a:off x="912" y="25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49" name="Line 405"/>
              <p:cNvSpPr>
                <a:spLocks noChangeShapeType="1"/>
              </p:cNvSpPr>
              <p:nvPr/>
            </p:nvSpPr>
            <p:spPr bwMode="auto">
              <a:xfrm>
                <a:off x="912" y="257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0" name="Line 406"/>
              <p:cNvSpPr>
                <a:spLocks noChangeShapeType="1"/>
              </p:cNvSpPr>
              <p:nvPr/>
            </p:nvSpPr>
            <p:spPr bwMode="auto">
              <a:xfrm>
                <a:off x="914" y="258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1" name="Line 407"/>
              <p:cNvSpPr>
                <a:spLocks noChangeShapeType="1"/>
              </p:cNvSpPr>
              <p:nvPr/>
            </p:nvSpPr>
            <p:spPr bwMode="auto">
              <a:xfrm>
                <a:off x="914" y="258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4552" name="Group 408"/>
            <p:cNvGrpSpPr>
              <a:grpSpLocks/>
            </p:cNvGrpSpPr>
            <p:nvPr/>
          </p:nvGrpSpPr>
          <p:grpSpPr bwMode="auto">
            <a:xfrm>
              <a:off x="916" y="2556"/>
              <a:ext cx="207" cy="114"/>
              <a:chOff x="916" y="2556"/>
              <a:chExt cx="207" cy="114"/>
            </a:xfrm>
          </p:grpSpPr>
          <p:sp>
            <p:nvSpPr>
              <p:cNvPr id="134553" name="Line 409"/>
              <p:cNvSpPr>
                <a:spLocks noChangeShapeType="1"/>
              </p:cNvSpPr>
              <p:nvPr/>
            </p:nvSpPr>
            <p:spPr bwMode="auto">
              <a:xfrm>
                <a:off x="916" y="259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4" name="Line 410"/>
              <p:cNvSpPr>
                <a:spLocks noChangeShapeType="1"/>
              </p:cNvSpPr>
              <p:nvPr/>
            </p:nvSpPr>
            <p:spPr bwMode="auto">
              <a:xfrm>
                <a:off x="916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5" name="Line 411"/>
              <p:cNvSpPr>
                <a:spLocks noChangeShapeType="1"/>
              </p:cNvSpPr>
              <p:nvPr/>
            </p:nvSpPr>
            <p:spPr bwMode="auto">
              <a:xfrm>
                <a:off x="918" y="259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6" name="Line 412"/>
              <p:cNvSpPr>
                <a:spLocks noChangeShapeType="1"/>
              </p:cNvSpPr>
              <p:nvPr/>
            </p:nvSpPr>
            <p:spPr bwMode="auto">
              <a:xfrm>
                <a:off x="918" y="260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7" name="Line 413"/>
              <p:cNvSpPr>
                <a:spLocks noChangeShapeType="1"/>
              </p:cNvSpPr>
              <p:nvPr/>
            </p:nvSpPr>
            <p:spPr bwMode="auto">
              <a:xfrm flipV="1">
                <a:off x="920" y="260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8" name="Line 414"/>
              <p:cNvSpPr>
                <a:spLocks noChangeShapeType="1"/>
              </p:cNvSpPr>
              <p:nvPr/>
            </p:nvSpPr>
            <p:spPr bwMode="auto">
              <a:xfrm flipV="1">
                <a:off x="920" y="260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59" name="Line 415"/>
              <p:cNvSpPr>
                <a:spLocks noChangeShapeType="1"/>
              </p:cNvSpPr>
              <p:nvPr/>
            </p:nvSpPr>
            <p:spPr bwMode="auto">
              <a:xfrm>
                <a:off x="922" y="260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0" name="Line 416"/>
              <p:cNvSpPr>
                <a:spLocks noChangeShapeType="1"/>
              </p:cNvSpPr>
              <p:nvPr/>
            </p:nvSpPr>
            <p:spPr bwMode="auto">
              <a:xfrm flipV="1">
                <a:off x="924" y="260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1" name="Line 417"/>
              <p:cNvSpPr>
                <a:spLocks noChangeShapeType="1"/>
              </p:cNvSpPr>
              <p:nvPr/>
            </p:nvSpPr>
            <p:spPr bwMode="auto">
              <a:xfrm>
                <a:off x="924" y="260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2" name="Line 418"/>
              <p:cNvSpPr>
                <a:spLocks noChangeShapeType="1"/>
              </p:cNvSpPr>
              <p:nvPr/>
            </p:nvSpPr>
            <p:spPr bwMode="auto">
              <a:xfrm>
                <a:off x="926" y="260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3" name="Line 419"/>
              <p:cNvSpPr>
                <a:spLocks noChangeShapeType="1"/>
              </p:cNvSpPr>
              <p:nvPr/>
            </p:nvSpPr>
            <p:spPr bwMode="auto">
              <a:xfrm>
                <a:off x="926" y="260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4" name="Line 420"/>
              <p:cNvSpPr>
                <a:spLocks noChangeShapeType="1"/>
              </p:cNvSpPr>
              <p:nvPr/>
            </p:nvSpPr>
            <p:spPr bwMode="auto">
              <a:xfrm>
                <a:off x="928" y="261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5" name="Line 421"/>
              <p:cNvSpPr>
                <a:spLocks noChangeShapeType="1"/>
              </p:cNvSpPr>
              <p:nvPr/>
            </p:nvSpPr>
            <p:spPr bwMode="auto">
              <a:xfrm>
                <a:off x="928" y="261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6" name="Line 422"/>
              <p:cNvSpPr>
                <a:spLocks noChangeShapeType="1"/>
              </p:cNvSpPr>
              <p:nvPr/>
            </p:nvSpPr>
            <p:spPr bwMode="auto">
              <a:xfrm>
                <a:off x="930" y="26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7" name="Line 423"/>
              <p:cNvSpPr>
                <a:spLocks noChangeShapeType="1"/>
              </p:cNvSpPr>
              <p:nvPr/>
            </p:nvSpPr>
            <p:spPr bwMode="auto">
              <a:xfrm flipV="1">
                <a:off x="930" y="2621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8" name="Line 424"/>
              <p:cNvSpPr>
                <a:spLocks noChangeShapeType="1"/>
              </p:cNvSpPr>
              <p:nvPr/>
            </p:nvSpPr>
            <p:spPr bwMode="auto">
              <a:xfrm flipV="1">
                <a:off x="931" y="262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69" name="Line 425"/>
              <p:cNvSpPr>
                <a:spLocks noChangeShapeType="1"/>
              </p:cNvSpPr>
              <p:nvPr/>
            </p:nvSpPr>
            <p:spPr bwMode="auto">
              <a:xfrm flipV="1">
                <a:off x="931" y="261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0" name="Line 426"/>
              <p:cNvSpPr>
                <a:spLocks noChangeShapeType="1"/>
              </p:cNvSpPr>
              <p:nvPr/>
            </p:nvSpPr>
            <p:spPr bwMode="auto">
              <a:xfrm flipV="1">
                <a:off x="933" y="26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1" name="Line 427"/>
              <p:cNvSpPr>
                <a:spLocks noChangeShapeType="1"/>
              </p:cNvSpPr>
              <p:nvPr/>
            </p:nvSpPr>
            <p:spPr bwMode="auto">
              <a:xfrm flipV="1">
                <a:off x="933" y="261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2" name="Line 428"/>
              <p:cNvSpPr>
                <a:spLocks noChangeShapeType="1"/>
              </p:cNvSpPr>
              <p:nvPr/>
            </p:nvSpPr>
            <p:spPr bwMode="auto">
              <a:xfrm>
                <a:off x="935" y="26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3" name="Line 429"/>
              <p:cNvSpPr>
                <a:spLocks noChangeShapeType="1"/>
              </p:cNvSpPr>
              <p:nvPr/>
            </p:nvSpPr>
            <p:spPr bwMode="auto">
              <a:xfrm flipV="1">
                <a:off x="935" y="261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4" name="Line 430"/>
              <p:cNvSpPr>
                <a:spLocks noChangeShapeType="1"/>
              </p:cNvSpPr>
              <p:nvPr/>
            </p:nvSpPr>
            <p:spPr bwMode="auto">
              <a:xfrm>
                <a:off x="937" y="261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5" name="Line 431"/>
              <p:cNvSpPr>
                <a:spLocks noChangeShapeType="1"/>
              </p:cNvSpPr>
              <p:nvPr/>
            </p:nvSpPr>
            <p:spPr bwMode="auto">
              <a:xfrm>
                <a:off x="939" y="26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6" name="Line 432"/>
              <p:cNvSpPr>
                <a:spLocks noChangeShapeType="1"/>
              </p:cNvSpPr>
              <p:nvPr/>
            </p:nvSpPr>
            <p:spPr bwMode="auto">
              <a:xfrm flipV="1">
                <a:off x="939" y="261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7" name="Line 433"/>
              <p:cNvSpPr>
                <a:spLocks noChangeShapeType="1"/>
              </p:cNvSpPr>
              <p:nvPr/>
            </p:nvSpPr>
            <p:spPr bwMode="auto">
              <a:xfrm>
                <a:off x="941" y="261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8" name="Line 434"/>
              <p:cNvSpPr>
                <a:spLocks noChangeShapeType="1"/>
              </p:cNvSpPr>
              <p:nvPr/>
            </p:nvSpPr>
            <p:spPr bwMode="auto">
              <a:xfrm>
                <a:off x="941" y="261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79" name="Line 435"/>
              <p:cNvSpPr>
                <a:spLocks noChangeShapeType="1"/>
              </p:cNvSpPr>
              <p:nvPr/>
            </p:nvSpPr>
            <p:spPr bwMode="auto">
              <a:xfrm flipV="1">
                <a:off x="943" y="262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0" name="Line 436"/>
              <p:cNvSpPr>
                <a:spLocks noChangeShapeType="1"/>
              </p:cNvSpPr>
              <p:nvPr/>
            </p:nvSpPr>
            <p:spPr bwMode="auto">
              <a:xfrm>
                <a:off x="943" y="262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1" name="Line 437"/>
              <p:cNvSpPr>
                <a:spLocks noChangeShapeType="1"/>
              </p:cNvSpPr>
              <p:nvPr/>
            </p:nvSpPr>
            <p:spPr bwMode="auto">
              <a:xfrm>
                <a:off x="945" y="262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2" name="Line 438"/>
              <p:cNvSpPr>
                <a:spLocks noChangeShapeType="1"/>
              </p:cNvSpPr>
              <p:nvPr/>
            </p:nvSpPr>
            <p:spPr bwMode="auto">
              <a:xfrm>
                <a:off x="945" y="262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3" name="Line 439"/>
              <p:cNvSpPr>
                <a:spLocks noChangeShapeType="1"/>
              </p:cNvSpPr>
              <p:nvPr/>
            </p:nvSpPr>
            <p:spPr bwMode="auto">
              <a:xfrm flipV="1">
                <a:off x="947" y="263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4" name="Line 440"/>
              <p:cNvSpPr>
                <a:spLocks noChangeShapeType="1"/>
              </p:cNvSpPr>
              <p:nvPr/>
            </p:nvSpPr>
            <p:spPr bwMode="auto">
              <a:xfrm flipV="1">
                <a:off x="947" y="262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5" name="Line 441"/>
              <p:cNvSpPr>
                <a:spLocks noChangeShapeType="1"/>
              </p:cNvSpPr>
              <p:nvPr/>
            </p:nvSpPr>
            <p:spPr bwMode="auto">
              <a:xfrm>
                <a:off x="949" y="262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6" name="Line 442"/>
              <p:cNvSpPr>
                <a:spLocks noChangeShapeType="1"/>
              </p:cNvSpPr>
              <p:nvPr/>
            </p:nvSpPr>
            <p:spPr bwMode="auto">
              <a:xfrm flipV="1">
                <a:off x="951" y="262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7" name="Line 443"/>
              <p:cNvSpPr>
                <a:spLocks noChangeShapeType="1"/>
              </p:cNvSpPr>
              <p:nvPr/>
            </p:nvSpPr>
            <p:spPr bwMode="auto">
              <a:xfrm>
                <a:off x="951" y="262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8" name="Line 444"/>
              <p:cNvSpPr>
                <a:spLocks noChangeShapeType="1"/>
              </p:cNvSpPr>
              <p:nvPr/>
            </p:nvSpPr>
            <p:spPr bwMode="auto">
              <a:xfrm>
                <a:off x="953" y="262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89" name="Line 445"/>
              <p:cNvSpPr>
                <a:spLocks noChangeShapeType="1"/>
              </p:cNvSpPr>
              <p:nvPr/>
            </p:nvSpPr>
            <p:spPr bwMode="auto">
              <a:xfrm flipV="1">
                <a:off x="953" y="2625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0" name="Line 446"/>
              <p:cNvSpPr>
                <a:spLocks noChangeShapeType="1"/>
              </p:cNvSpPr>
              <p:nvPr/>
            </p:nvSpPr>
            <p:spPr bwMode="auto">
              <a:xfrm flipV="1">
                <a:off x="954" y="261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1" name="Line 447"/>
              <p:cNvSpPr>
                <a:spLocks noChangeShapeType="1"/>
              </p:cNvSpPr>
              <p:nvPr/>
            </p:nvSpPr>
            <p:spPr bwMode="auto">
              <a:xfrm flipV="1">
                <a:off x="954" y="261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2" name="Line 448"/>
              <p:cNvSpPr>
                <a:spLocks noChangeShapeType="1"/>
              </p:cNvSpPr>
              <p:nvPr/>
            </p:nvSpPr>
            <p:spPr bwMode="auto">
              <a:xfrm flipV="1">
                <a:off x="956" y="26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3" name="Line 449"/>
              <p:cNvSpPr>
                <a:spLocks noChangeShapeType="1"/>
              </p:cNvSpPr>
              <p:nvPr/>
            </p:nvSpPr>
            <p:spPr bwMode="auto">
              <a:xfrm>
                <a:off x="956" y="260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4" name="Line 450"/>
              <p:cNvSpPr>
                <a:spLocks noChangeShapeType="1"/>
              </p:cNvSpPr>
              <p:nvPr/>
            </p:nvSpPr>
            <p:spPr bwMode="auto">
              <a:xfrm flipV="1">
                <a:off x="958" y="26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5" name="Line 451"/>
              <p:cNvSpPr>
                <a:spLocks noChangeShapeType="1"/>
              </p:cNvSpPr>
              <p:nvPr/>
            </p:nvSpPr>
            <p:spPr bwMode="auto">
              <a:xfrm flipV="1">
                <a:off x="958" y="26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6" name="Line 452"/>
              <p:cNvSpPr>
                <a:spLocks noChangeShapeType="1"/>
              </p:cNvSpPr>
              <p:nvPr/>
            </p:nvSpPr>
            <p:spPr bwMode="auto">
              <a:xfrm flipV="1">
                <a:off x="960" y="260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7" name="Line 453"/>
              <p:cNvSpPr>
                <a:spLocks noChangeShapeType="1"/>
              </p:cNvSpPr>
              <p:nvPr/>
            </p:nvSpPr>
            <p:spPr bwMode="auto">
              <a:xfrm flipV="1">
                <a:off x="960" y="259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8" name="Line 454"/>
              <p:cNvSpPr>
                <a:spLocks noChangeShapeType="1"/>
              </p:cNvSpPr>
              <p:nvPr/>
            </p:nvSpPr>
            <p:spPr bwMode="auto">
              <a:xfrm>
                <a:off x="962" y="25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99" name="Line 455"/>
              <p:cNvSpPr>
                <a:spLocks noChangeShapeType="1"/>
              </p:cNvSpPr>
              <p:nvPr/>
            </p:nvSpPr>
            <p:spPr bwMode="auto">
              <a:xfrm flipV="1">
                <a:off x="962" y="25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0" name="Line 456"/>
              <p:cNvSpPr>
                <a:spLocks noChangeShapeType="1"/>
              </p:cNvSpPr>
              <p:nvPr/>
            </p:nvSpPr>
            <p:spPr bwMode="auto">
              <a:xfrm>
                <a:off x="964" y="259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1" name="Line 457"/>
              <p:cNvSpPr>
                <a:spLocks noChangeShapeType="1"/>
              </p:cNvSpPr>
              <p:nvPr/>
            </p:nvSpPr>
            <p:spPr bwMode="auto">
              <a:xfrm>
                <a:off x="964" y="259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2" name="Line 458"/>
              <p:cNvSpPr>
                <a:spLocks noChangeShapeType="1"/>
              </p:cNvSpPr>
              <p:nvPr/>
            </p:nvSpPr>
            <p:spPr bwMode="auto">
              <a:xfrm>
                <a:off x="966" y="259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3" name="Line 459"/>
              <p:cNvSpPr>
                <a:spLocks noChangeShapeType="1"/>
              </p:cNvSpPr>
              <p:nvPr/>
            </p:nvSpPr>
            <p:spPr bwMode="auto">
              <a:xfrm>
                <a:off x="966" y="260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4" name="Line 460"/>
              <p:cNvSpPr>
                <a:spLocks noChangeShapeType="1"/>
              </p:cNvSpPr>
              <p:nvPr/>
            </p:nvSpPr>
            <p:spPr bwMode="auto">
              <a:xfrm>
                <a:off x="968" y="260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5" name="Line 461"/>
              <p:cNvSpPr>
                <a:spLocks noChangeShapeType="1"/>
              </p:cNvSpPr>
              <p:nvPr/>
            </p:nvSpPr>
            <p:spPr bwMode="auto">
              <a:xfrm>
                <a:off x="970" y="260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6" name="Line 462"/>
              <p:cNvSpPr>
                <a:spLocks noChangeShapeType="1"/>
              </p:cNvSpPr>
              <p:nvPr/>
            </p:nvSpPr>
            <p:spPr bwMode="auto">
              <a:xfrm>
                <a:off x="970" y="26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7" name="Line 463"/>
              <p:cNvSpPr>
                <a:spLocks noChangeShapeType="1"/>
              </p:cNvSpPr>
              <p:nvPr/>
            </p:nvSpPr>
            <p:spPr bwMode="auto">
              <a:xfrm>
                <a:off x="972" y="261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8" name="Line 464"/>
              <p:cNvSpPr>
                <a:spLocks noChangeShapeType="1"/>
              </p:cNvSpPr>
              <p:nvPr/>
            </p:nvSpPr>
            <p:spPr bwMode="auto">
              <a:xfrm>
                <a:off x="972" y="262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09" name="Line 465"/>
              <p:cNvSpPr>
                <a:spLocks noChangeShapeType="1"/>
              </p:cNvSpPr>
              <p:nvPr/>
            </p:nvSpPr>
            <p:spPr bwMode="auto">
              <a:xfrm>
                <a:off x="974" y="263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0" name="Line 466"/>
              <p:cNvSpPr>
                <a:spLocks noChangeShapeType="1"/>
              </p:cNvSpPr>
              <p:nvPr/>
            </p:nvSpPr>
            <p:spPr bwMode="auto">
              <a:xfrm flipV="1">
                <a:off x="974" y="262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1" name="Line 467"/>
              <p:cNvSpPr>
                <a:spLocks noChangeShapeType="1"/>
              </p:cNvSpPr>
              <p:nvPr/>
            </p:nvSpPr>
            <p:spPr bwMode="auto">
              <a:xfrm>
                <a:off x="976" y="26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2" name="Line 468"/>
              <p:cNvSpPr>
                <a:spLocks noChangeShapeType="1"/>
              </p:cNvSpPr>
              <p:nvPr/>
            </p:nvSpPr>
            <p:spPr bwMode="auto">
              <a:xfrm flipV="1">
                <a:off x="976" y="2628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3" name="Line 469"/>
              <p:cNvSpPr>
                <a:spLocks noChangeShapeType="1"/>
              </p:cNvSpPr>
              <p:nvPr/>
            </p:nvSpPr>
            <p:spPr bwMode="auto">
              <a:xfrm>
                <a:off x="977" y="262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4" name="Line 470"/>
              <p:cNvSpPr>
                <a:spLocks noChangeShapeType="1"/>
              </p:cNvSpPr>
              <p:nvPr/>
            </p:nvSpPr>
            <p:spPr bwMode="auto">
              <a:xfrm flipV="1">
                <a:off x="977" y="26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5" name="Line 471"/>
              <p:cNvSpPr>
                <a:spLocks noChangeShapeType="1"/>
              </p:cNvSpPr>
              <p:nvPr/>
            </p:nvSpPr>
            <p:spPr bwMode="auto">
              <a:xfrm>
                <a:off x="979" y="26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6" name="Line 472"/>
              <p:cNvSpPr>
                <a:spLocks noChangeShapeType="1"/>
              </p:cNvSpPr>
              <p:nvPr/>
            </p:nvSpPr>
            <p:spPr bwMode="auto">
              <a:xfrm flipV="1">
                <a:off x="981" y="26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7" name="Line 473"/>
              <p:cNvSpPr>
                <a:spLocks noChangeShapeType="1"/>
              </p:cNvSpPr>
              <p:nvPr/>
            </p:nvSpPr>
            <p:spPr bwMode="auto">
              <a:xfrm flipV="1">
                <a:off x="981" y="262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8" name="Line 474"/>
              <p:cNvSpPr>
                <a:spLocks noChangeShapeType="1"/>
              </p:cNvSpPr>
              <p:nvPr/>
            </p:nvSpPr>
            <p:spPr bwMode="auto">
              <a:xfrm flipV="1">
                <a:off x="983" y="262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19" name="Line 475"/>
              <p:cNvSpPr>
                <a:spLocks noChangeShapeType="1"/>
              </p:cNvSpPr>
              <p:nvPr/>
            </p:nvSpPr>
            <p:spPr bwMode="auto">
              <a:xfrm>
                <a:off x="983" y="26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0" name="Line 476"/>
              <p:cNvSpPr>
                <a:spLocks noChangeShapeType="1"/>
              </p:cNvSpPr>
              <p:nvPr/>
            </p:nvSpPr>
            <p:spPr bwMode="auto">
              <a:xfrm>
                <a:off x="985" y="262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1" name="Line 477"/>
              <p:cNvSpPr>
                <a:spLocks noChangeShapeType="1"/>
              </p:cNvSpPr>
              <p:nvPr/>
            </p:nvSpPr>
            <p:spPr bwMode="auto">
              <a:xfrm>
                <a:off x="985" y="26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2" name="Line 478"/>
              <p:cNvSpPr>
                <a:spLocks noChangeShapeType="1"/>
              </p:cNvSpPr>
              <p:nvPr/>
            </p:nvSpPr>
            <p:spPr bwMode="auto">
              <a:xfrm>
                <a:off x="987" y="26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3" name="Line 479"/>
              <p:cNvSpPr>
                <a:spLocks noChangeShapeType="1"/>
              </p:cNvSpPr>
              <p:nvPr/>
            </p:nvSpPr>
            <p:spPr bwMode="auto">
              <a:xfrm>
                <a:off x="987" y="263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4" name="Line 480"/>
              <p:cNvSpPr>
                <a:spLocks noChangeShapeType="1"/>
              </p:cNvSpPr>
              <p:nvPr/>
            </p:nvSpPr>
            <p:spPr bwMode="auto">
              <a:xfrm>
                <a:off x="989" y="263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5" name="Line 481"/>
              <p:cNvSpPr>
                <a:spLocks noChangeShapeType="1"/>
              </p:cNvSpPr>
              <p:nvPr/>
            </p:nvSpPr>
            <p:spPr bwMode="auto">
              <a:xfrm>
                <a:off x="991" y="263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6" name="Line 482"/>
              <p:cNvSpPr>
                <a:spLocks noChangeShapeType="1"/>
              </p:cNvSpPr>
              <p:nvPr/>
            </p:nvSpPr>
            <p:spPr bwMode="auto">
              <a:xfrm flipV="1">
                <a:off x="991" y="263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7" name="Line 483"/>
              <p:cNvSpPr>
                <a:spLocks noChangeShapeType="1"/>
              </p:cNvSpPr>
              <p:nvPr/>
            </p:nvSpPr>
            <p:spPr bwMode="auto">
              <a:xfrm>
                <a:off x="993" y="263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8" name="Line 484"/>
              <p:cNvSpPr>
                <a:spLocks noChangeShapeType="1"/>
              </p:cNvSpPr>
              <p:nvPr/>
            </p:nvSpPr>
            <p:spPr bwMode="auto">
              <a:xfrm flipV="1">
                <a:off x="993" y="26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29" name="Line 485"/>
              <p:cNvSpPr>
                <a:spLocks noChangeShapeType="1"/>
              </p:cNvSpPr>
              <p:nvPr/>
            </p:nvSpPr>
            <p:spPr bwMode="auto">
              <a:xfrm flipV="1">
                <a:off x="995" y="26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0" name="Line 486"/>
              <p:cNvSpPr>
                <a:spLocks noChangeShapeType="1"/>
              </p:cNvSpPr>
              <p:nvPr/>
            </p:nvSpPr>
            <p:spPr bwMode="auto">
              <a:xfrm>
                <a:off x="995" y="26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1" name="Line 487"/>
              <p:cNvSpPr>
                <a:spLocks noChangeShapeType="1"/>
              </p:cNvSpPr>
              <p:nvPr/>
            </p:nvSpPr>
            <p:spPr bwMode="auto">
              <a:xfrm flipV="1">
                <a:off x="997" y="261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2" name="Line 488"/>
              <p:cNvSpPr>
                <a:spLocks noChangeShapeType="1"/>
              </p:cNvSpPr>
              <p:nvPr/>
            </p:nvSpPr>
            <p:spPr bwMode="auto">
              <a:xfrm>
                <a:off x="997" y="26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3" name="Line 489"/>
              <p:cNvSpPr>
                <a:spLocks noChangeShapeType="1"/>
              </p:cNvSpPr>
              <p:nvPr/>
            </p:nvSpPr>
            <p:spPr bwMode="auto">
              <a:xfrm flipV="1">
                <a:off x="999" y="2613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4" name="Line 490"/>
              <p:cNvSpPr>
                <a:spLocks noChangeShapeType="1"/>
              </p:cNvSpPr>
              <p:nvPr/>
            </p:nvSpPr>
            <p:spPr bwMode="auto">
              <a:xfrm flipV="1">
                <a:off x="1000" y="261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5" name="Line 491"/>
              <p:cNvSpPr>
                <a:spLocks noChangeShapeType="1"/>
              </p:cNvSpPr>
              <p:nvPr/>
            </p:nvSpPr>
            <p:spPr bwMode="auto">
              <a:xfrm flipV="1">
                <a:off x="1000" y="260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6" name="Line 492"/>
              <p:cNvSpPr>
                <a:spLocks noChangeShapeType="1"/>
              </p:cNvSpPr>
              <p:nvPr/>
            </p:nvSpPr>
            <p:spPr bwMode="auto">
              <a:xfrm flipV="1">
                <a:off x="1002" y="260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7" name="Line 493"/>
              <p:cNvSpPr>
                <a:spLocks noChangeShapeType="1"/>
              </p:cNvSpPr>
              <p:nvPr/>
            </p:nvSpPr>
            <p:spPr bwMode="auto">
              <a:xfrm flipV="1">
                <a:off x="1002" y="260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8" name="Line 494"/>
              <p:cNvSpPr>
                <a:spLocks noChangeShapeType="1"/>
              </p:cNvSpPr>
              <p:nvPr/>
            </p:nvSpPr>
            <p:spPr bwMode="auto">
              <a:xfrm flipV="1">
                <a:off x="1004" y="25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39" name="Line 495"/>
              <p:cNvSpPr>
                <a:spLocks noChangeShapeType="1"/>
              </p:cNvSpPr>
              <p:nvPr/>
            </p:nvSpPr>
            <p:spPr bwMode="auto">
              <a:xfrm flipV="1">
                <a:off x="1004" y="258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0" name="Line 496"/>
              <p:cNvSpPr>
                <a:spLocks noChangeShapeType="1"/>
              </p:cNvSpPr>
              <p:nvPr/>
            </p:nvSpPr>
            <p:spPr bwMode="auto">
              <a:xfrm>
                <a:off x="1006" y="25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1" name="Line 497"/>
              <p:cNvSpPr>
                <a:spLocks noChangeShapeType="1"/>
              </p:cNvSpPr>
              <p:nvPr/>
            </p:nvSpPr>
            <p:spPr bwMode="auto">
              <a:xfrm flipV="1">
                <a:off x="1006" y="258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2" name="Line 498"/>
              <p:cNvSpPr>
                <a:spLocks noChangeShapeType="1"/>
              </p:cNvSpPr>
              <p:nvPr/>
            </p:nvSpPr>
            <p:spPr bwMode="auto">
              <a:xfrm flipV="1">
                <a:off x="1008" y="257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3" name="Line 499"/>
              <p:cNvSpPr>
                <a:spLocks noChangeShapeType="1"/>
              </p:cNvSpPr>
              <p:nvPr/>
            </p:nvSpPr>
            <p:spPr bwMode="auto">
              <a:xfrm flipV="1">
                <a:off x="1008" y="257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4" name="Line 500"/>
              <p:cNvSpPr>
                <a:spLocks noChangeShapeType="1"/>
              </p:cNvSpPr>
              <p:nvPr/>
            </p:nvSpPr>
            <p:spPr bwMode="auto">
              <a:xfrm>
                <a:off x="1010" y="257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5" name="Line 501"/>
              <p:cNvSpPr>
                <a:spLocks noChangeShapeType="1"/>
              </p:cNvSpPr>
              <p:nvPr/>
            </p:nvSpPr>
            <p:spPr bwMode="auto">
              <a:xfrm flipV="1">
                <a:off x="1010" y="257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6" name="Line 502"/>
              <p:cNvSpPr>
                <a:spLocks noChangeShapeType="1"/>
              </p:cNvSpPr>
              <p:nvPr/>
            </p:nvSpPr>
            <p:spPr bwMode="auto">
              <a:xfrm>
                <a:off x="1012" y="257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7" name="Line 503"/>
              <p:cNvSpPr>
                <a:spLocks noChangeShapeType="1"/>
              </p:cNvSpPr>
              <p:nvPr/>
            </p:nvSpPr>
            <p:spPr bwMode="auto">
              <a:xfrm>
                <a:off x="1012" y="258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8" name="Line 504"/>
              <p:cNvSpPr>
                <a:spLocks noChangeShapeType="1"/>
              </p:cNvSpPr>
              <p:nvPr/>
            </p:nvSpPr>
            <p:spPr bwMode="auto">
              <a:xfrm>
                <a:off x="1014" y="258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49" name="Line 505"/>
              <p:cNvSpPr>
                <a:spLocks noChangeShapeType="1"/>
              </p:cNvSpPr>
              <p:nvPr/>
            </p:nvSpPr>
            <p:spPr bwMode="auto">
              <a:xfrm flipV="1">
                <a:off x="1014" y="259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0" name="Line 506"/>
              <p:cNvSpPr>
                <a:spLocks noChangeShapeType="1"/>
              </p:cNvSpPr>
              <p:nvPr/>
            </p:nvSpPr>
            <p:spPr bwMode="auto">
              <a:xfrm>
                <a:off x="1016" y="259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1" name="Line 507"/>
              <p:cNvSpPr>
                <a:spLocks noChangeShapeType="1"/>
              </p:cNvSpPr>
              <p:nvPr/>
            </p:nvSpPr>
            <p:spPr bwMode="auto">
              <a:xfrm flipV="1">
                <a:off x="1016" y="260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2" name="Line 508"/>
              <p:cNvSpPr>
                <a:spLocks noChangeShapeType="1"/>
              </p:cNvSpPr>
              <p:nvPr/>
            </p:nvSpPr>
            <p:spPr bwMode="auto">
              <a:xfrm flipV="1">
                <a:off x="1018" y="258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3" name="Line 509"/>
              <p:cNvSpPr>
                <a:spLocks noChangeShapeType="1"/>
              </p:cNvSpPr>
              <p:nvPr/>
            </p:nvSpPr>
            <p:spPr bwMode="auto">
              <a:xfrm flipV="1">
                <a:off x="1018" y="2559"/>
                <a:ext cx="2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4" name="Line 510"/>
              <p:cNvSpPr>
                <a:spLocks noChangeShapeType="1"/>
              </p:cNvSpPr>
              <p:nvPr/>
            </p:nvSpPr>
            <p:spPr bwMode="auto">
              <a:xfrm>
                <a:off x="1020" y="255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5" name="Line 511"/>
              <p:cNvSpPr>
                <a:spLocks noChangeShapeType="1"/>
              </p:cNvSpPr>
              <p:nvPr/>
            </p:nvSpPr>
            <p:spPr bwMode="auto">
              <a:xfrm flipV="1">
                <a:off x="1020" y="25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6" name="Line 512"/>
              <p:cNvSpPr>
                <a:spLocks noChangeShapeType="1"/>
              </p:cNvSpPr>
              <p:nvPr/>
            </p:nvSpPr>
            <p:spPr bwMode="auto">
              <a:xfrm>
                <a:off x="1020" y="255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7" name="Line 513"/>
              <p:cNvSpPr>
                <a:spLocks noChangeShapeType="1"/>
              </p:cNvSpPr>
              <p:nvPr/>
            </p:nvSpPr>
            <p:spPr bwMode="auto">
              <a:xfrm>
                <a:off x="1022" y="25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8" name="Line 514"/>
              <p:cNvSpPr>
                <a:spLocks noChangeShapeType="1"/>
              </p:cNvSpPr>
              <p:nvPr/>
            </p:nvSpPr>
            <p:spPr bwMode="auto">
              <a:xfrm>
                <a:off x="1022" y="2564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59" name="Line 515"/>
              <p:cNvSpPr>
                <a:spLocks noChangeShapeType="1"/>
              </p:cNvSpPr>
              <p:nvPr/>
            </p:nvSpPr>
            <p:spPr bwMode="auto">
              <a:xfrm>
                <a:off x="1023" y="256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0" name="Line 516"/>
              <p:cNvSpPr>
                <a:spLocks noChangeShapeType="1"/>
              </p:cNvSpPr>
              <p:nvPr/>
            </p:nvSpPr>
            <p:spPr bwMode="auto">
              <a:xfrm flipV="1">
                <a:off x="1023" y="256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1" name="Line 517"/>
              <p:cNvSpPr>
                <a:spLocks noChangeShapeType="1"/>
              </p:cNvSpPr>
              <p:nvPr/>
            </p:nvSpPr>
            <p:spPr bwMode="auto">
              <a:xfrm>
                <a:off x="1025" y="25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2" name="Line 518"/>
              <p:cNvSpPr>
                <a:spLocks noChangeShapeType="1"/>
              </p:cNvSpPr>
              <p:nvPr/>
            </p:nvSpPr>
            <p:spPr bwMode="auto">
              <a:xfrm>
                <a:off x="1025" y="257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3" name="Line 519"/>
              <p:cNvSpPr>
                <a:spLocks noChangeShapeType="1"/>
              </p:cNvSpPr>
              <p:nvPr/>
            </p:nvSpPr>
            <p:spPr bwMode="auto">
              <a:xfrm>
                <a:off x="1027" y="25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4" name="Line 520"/>
              <p:cNvSpPr>
                <a:spLocks noChangeShapeType="1"/>
              </p:cNvSpPr>
              <p:nvPr/>
            </p:nvSpPr>
            <p:spPr bwMode="auto">
              <a:xfrm>
                <a:off x="1027" y="257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5" name="Line 521"/>
              <p:cNvSpPr>
                <a:spLocks noChangeShapeType="1"/>
              </p:cNvSpPr>
              <p:nvPr/>
            </p:nvSpPr>
            <p:spPr bwMode="auto">
              <a:xfrm flipV="1">
                <a:off x="1029" y="257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6" name="Line 522"/>
              <p:cNvSpPr>
                <a:spLocks noChangeShapeType="1"/>
              </p:cNvSpPr>
              <p:nvPr/>
            </p:nvSpPr>
            <p:spPr bwMode="auto">
              <a:xfrm>
                <a:off x="1029" y="257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7" name="Line 523"/>
              <p:cNvSpPr>
                <a:spLocks noChangeShapeType="1"/>
              </p:cNvSpPr>
              <p:nvPr/>
            </p:nvSpPr>
            <p:spPr bwMode="auto">
              <a:xfrm>
                <a:off x="1031" y="258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8" name="Line 524"/>
              <p:cNvSpPr>
                <a:spLocks noChangeShapeType="1"/>
              </p:cNvSpPr>
              <p:nvPr/>
            </p:nvSpPr>
            <p:spPr bwMode="auto">
              <a:xfrm>
                <a:off x="1031" y="258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69" name="Line 525"/>
              <p:cNvSpPr>
                <a:spLocks noChangeShapeType="1"/>
              </p:cNvSpPr>
              <p:nvPr/>
            </p:nvSpPr>
            <p:spPr bwMode="auto">
              <a:xfrm>
                <a:off x="1033" y="258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0" name="Line 526"/>
              <p:cNvSpPr>
                <a:spLocks noChangeShapeType="1"/>
              </p:cNvSpPr>
              <p:nvPr/>
            </p:nvSpPr>
            <p:spPr bwMode="auto">
              <a:xfrm>
                <a:off x="1033" y="259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1" name="Line 527"/>
              <p:cNvSpPr>
                <a:spLocks noChangeShapeType="1"/>
              </p:cNvSpPr>
              <p:nvPr/>
            </p:nvSpPr>
            <p:spPr bwMode="auto">
              <a:xfrm>
                <a:off x="1035" y="25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2" name="Line 528"/>
              <p:cNvSpPr>
                <a:spLocks noChangeShapeType="1"/>
              </p:cNvSpPr>
              <p:nvPr/>
            </p:nvSpPr>
            <p:spPr bwMode="auto">
              <a:xfrm>
                <a:off x="1035" y="25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3" name="Line 529"/>
              <p:cNvSpPr>
                <a:spLocks noChangeShapeType="1"/>
              </p:cNvSpPr>
              <p:nvPr/>
            </p:nvSpPr>
            <p:spPr bwMode="auto">
              <a:xfrm>
                <a:off x="1037" y="260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4" name="Line 530"/>
              <p:cNvSpPr>
                <a:spLocks noChangeShapeType="1"/>
              </p:cNvSpPr>
              <p:nvPr/>
            </p:nvSpPr>
            <p:spPr bwMode="auto">
              <a:xfrm flipV="1">
                <a:off x="1037" y="259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5" name="Line 531"/>
              <p:cNvSpPr>
                <a:spLocks noChangeShapeType="1"/>
              </p:cNvSpPr>
              <p:nvPr/>
            </p:nvSpPr>
            <p:spPr bwMode="auto">
              <a:xfrm>
                <a:off x="1039" y="259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6" name="Line 532"/>
              <p:cNvSpPr>
                <a:spLocks noChangeShapeType="1"/>
              </p:cNvSpPr>
              <p:nvPr/>
            </p:nvSpPr>
            <p:spPr bwMode="auto">
              <a:xfrm>
                <a:off x="1039" y="26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7" name="Line 533"/>
              <p:cNvSpPr>
                <a:spLocks noChangeShapeType="1"/>
              </p:cNvSpPr>
              <p:nvPr/>
            </p:nvSpPr>
            <p:spPr bwMode="auto">
              <a:xfrm>
                <a:off x="1041" y="260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8" name="Line 534"/>
              <p:cNvSpPr>
                <a:spLocks noChangeShapeType="1"/>
              </p:cNvSpPr>
              <p:nvPr/>
            </p:nvSpPr>
            <p:spPr bwMode="auto">
              <a:xfrm>
                <a:off x="1041" y="261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79" name="Line 535"/>
              <p:cNvSpPr>
                <a:spLocks noChangeShapeType="1"/>
              </p:cNvSpPr>
              <p:nvPr/>
            </p:nvSpPr>
            <p:spPr bwMode="auto">
              <a:xfrm>
                <a:off x="1043" y="26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0" name="Line 536"/>
              <p:cNvSpPr>
                <a:spLocks noChangeShapeType="1"/>
              </p:cNvSpPr>
              <p:nvPr/>
            </p:nvSpPr>
            <p:spPr bwMode="auto">
              <a:xfrm>
                <a:off x="1043" y="261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1" name="Line 537"/>
              <p:cNvSpPr>
                <a:spLocks noChangeShapeType="1"/>
              </p:cNvSpPr>
              <p:nvPr/>
            </p:nvSpPr>
            <p:spPr bwMode="auto">
              <a:xfrm>
                <a:off x="1045" y="2617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2" name="Line 538"/>
              <p:cNvSpPr>
                <a:spLocks noChangeShapeType="1"/>
              </p:cNvSpPr>
              <p:nvPr/>
            </p:nvSpPr>
            <p:spPr bwMode="auto">
              <a:xfrm>
                <a:off x="1046" y="262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3" name="Line 539"/>
              <p:cNvSpPr>
                <a:spLocks noChangeShapeType="1"/>
              </p:cNvSpPr>
              <p:nvPr/>
            </p:nvSpPr>
            <p:spPr bwMode="auto">
              <a:xfrm>
                <a:off x="1046" y="26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4" name="Line 540"/>
              <p:cNvSpPr>
                <a:spLocks noChangeShapeType="1"/>
              </p:cNvSpPr>
              <p:nvPr/>
            </p:nvSpPr>
            <p:spPr bwMode="auto">
              <a:xfrm>
                <a:off x="1048" y="263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5" name="Line 541"/>
              <p:cNvSpPr>
                <a:spLocks noChangeShapeType="1"/>
              </p:cNvSpPr>
              <p:nvPr/>
            </p:nvSpPr>
            <p:spPr bwMode="auto">
              <a:xfrm flipV="1">
                <a:off x="1048" y="263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6" name="Line 542"/>
              <p:cNvSpPr>
                <a:spLocks noChangeShapeType="1"/>
              </p:cNvSpPr>
              <p:nvPr/>
            </p:nvSpPr>
            <p:spPr bwMode="auto">
              <a:xfrm>
                <a:off x="1050" y="26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7" name="Line 543"/>
              <p:cNvSpPr>
                <a:spLocks noChangeShapeType="1"/>
              </p:cNvSpPr>
              <p:nvPr/>
            </p:nvSpPr>
            <p:spPr bwMode="auto">
              <a:xfrm>
                <a:off x="1050" y="263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8" name="Line 544"/>
              <p:cNvSpPr>
                <a:spLocks noChangeShapeType="1"/>
              </p:cNvSpPr>
              <p:nvPr/>
            </p:nvSpPr>
            <p:spPr bwMode="auto">
              <a:xfrm flipV="1">
                <a:off x="1052" y="26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89" name="Line 545"/>
              <p:cNvSpPr>
                <a:spLocks noChangeShapeType="1"/>
              </p:cNvSpPr>
              <p:nvPr/>
            </p:nvSpPr>
            <p:spPr bwMode="auto">
              <a:xfrm>
                <a:off x="1052" y="263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0" name="Line 546"/>
              <p:cNvSpPr>
                <a:spLocks noChangeShapeType="1"/>
              </p:cNvSpPr>
              <p:nvPr/>
            </p:nvSpPr>
            <p:spPr bwMode="auto">
              <a:xfrm>
                <a:off x="1054" y="26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1" name="Line 547"/>
              <p:cNvSpPr>
                <a:spLocks noChangeShapeType="1"/>
              </p:cNvSpPr>
              <p:nvPr/>
            </p:nvSpPr>
            <p:spPr bwMode="auto">
              <a:xfrm>
                <a:off x="1056" y="2639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2" name="Line 548"/>
              <p:cNvSpPr>
                <a:spLocks noChangeShapeType="1"/>
              </p:cNvSpPr>
              <p:nvPr/>
            </p:nvSpPr>
            <p:spPr bwMode="auto">
              <a:xfrm flipV="1">
                <a:off x="1056" y="2641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3" name="Line 549"/>
              <p:cNvSpPr>
                <a:spLocks noChangeShapeType="1"/>
              </p:cNvSpPr>
              <p:nvPr/>
            </p:nvSpPr>
            <p:spPr bwMode="auto">
              <a:xfrm>
                <a:off x="1058" y="264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4" name="Line 550"/>
              <p:cNvSpPr>
                <a:spLocks noChangeShapeType="1"/>
              </p:cNvSpPr>
              <p:nvPr/>
            </p:nvSpPr>
            <p:spPr bwMode="auto">
              <a:xfrm>
                <a:off x="1058" y="265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5" name="Line 551"/>
              <p:cNvSpPr>
                <a:spLocks noChangeShapeType="1"/>
              </p:cNvSpPr>
              <p:nvPr/>
            </p:nvSpPr>
            <p:spPr bwMode="auto">
              <a:xfrm flipV="1">
                <a:off x="1060" y="265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6" name="Line 552"/>
              <p:cNvSpPr>
                <a:spLocks noChangeShapeType="1"/>
              </p:cNvSpPr>
              <p:nvPr/>
            </p:nvSpPr>
            <p:spPr bwMode="auto">
              <a:xfrm flipV="1">
                <a:off x="1062" y="26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7" name="Line 553"/>
              <p:cNvSpPr>
                <a:spLocks noChangeShapeType="1"/>
              </p:cNvSpPr>
              <p:nvPr/>
            </p:nvSpPr>
            <p:spPr bwMode="auto">
              <a:xfrm flipV="1">
                <a:off x="1062" y="264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8" name="Line 554"/>
              <p:cNvSpPr>
                <a:spLocks noChangeShapeType="1"/>
              </p:cNvSpPr>
              <p:nvPr/>
            </p:nvSpPr>
            <p:spPr bwMode="auto">
              <a:xfrm>
                <a:off x="1064" y="264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99" name="Line 555"/>
              <p:cNvSpPr>
                <a:spLocks noChangeShapeType="1"/>
              </p:cNvSpPr>
              <p:nvPr/>
            </p:nvSpPr>
            <p:spPr bwMode="auto">
              <a:xfrm flipV="1">
                <a:off x="1064" y="264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0" name="Line 556"/>
              <p:cNvSpPr>
                <a:spLocks noChangeShapeType="1"/>
              </p:cNvSpPr>
              <p:nvPr/>
            </p:nvSpPr>
            <p:spPr bwMode="auto">
              <a:xfrm flipV="1">
                <a:off x="1066" y="264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1" name="Line 557"/>
              <p:cNvSpPr>
                <a:spLocks noChangeShapeType="1"/>
              </p:cNvSpPr>
              <p:nvPr/>
            </p:nvSpPr>
            <p:spPr bwMode="auto">
              <a:xfrm flipV="1">
                <a:off x="1066" y="263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2" name="Line 558"/>
              <p:cNvSpPr>
                <a:spLocks noChangeShapeType="1"/>
              </p:cNvSpPr>
              <p:nvPr/>
            </p:nvSpPr>
            <p:spPr bwMode="auto">
              <a:xfrm>
                <a:off x="1068" y="2631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3" name="Line 559"/>
              <p:cNvSpPr>
                <a:spLocks noChangeShapeType="1"/>
              </p:cNvSpPr>
              <p:nvPr/>
            </p:nvSpPr>
            <p:spPr bwMode="auto">
              <a:xfrm flipV="1">
                <a:off x="1069" y="263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4" name="Line 560"/>
              <p:cNvSpPr>
                <a:spLocks noChangeShapeType="1"/>
              </p:cNvSpPr>
              <p:nvPr/>
            </p:nvSpPr>
            <p:spPr bwMode="auto">
              <a:xfrm>
                <a:off x="1069" y="26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5" name="Line 561"/>
              <p:cNvSpPr>
                <a:spLocks noChangeShapeType="1"/>
              </p:cNvSpPr>
              <p:nvPr/>
            </p:nvSpPr>
            <p:spPr bwMode="auto">
              <a:xfrm flipV="1">
                <a:off x="1071" y="262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6" name="Line 562"/>
              <p:cNvSpPr>
                <a:spLocks noChangeShapeType="1"/>
              </p:cNvSpPr>
              <p:nvPr/>
            </p:nvSpPr>
            <p:spPr bwMode="auto">
              <a:xfrm>
                <a:off x="1071" y="262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7" name="Line 563"/>
              <p:cNvSpPr>
                <a:spLocks noChangeShapeType="1"/>
              </p:cNvSpPr>
              <p:nvPr/>
            </p:nvSpPr>
            <p:spPr bwMode="auto">
              <a:xfrm>
                <a:off x="1073" y="262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8" name="Line 564"/>
              <p:cNvSpPr>
                <a:spLocks noChangeShapeType="1"/>
              </p:cNvSpPr>
              <p:nvPr/>
            </p:nvSpPr>
            <p:spPr bwMode="auto">
              <a:xfrm>
                <a:off x="1073" y="263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09" name="Line 565"/>
              <p:cNvSpPr>
                <a:spLocks noChangeShapeType="1"/>
              </p:cNvSpPr>
              <p:nvPr/>
            </p:nvSpPr>
            <p:spPr bwMode="auto">
              <a:xfrm flipV="1">
                <a:off x="1075" y="26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0" name="Line 566"/>
              <p:cNvSpPr>
                <a:spLocks noChangeShapeType="1"/>
              </p:cNvSpPr>
              <p:nvPr/>
            </p:nvSpPr>
            <p:spPr bwMode="auto">
              <a:xfrm flipV="1">
                <a:off x="1075" y="26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1" name="Line 567"/>
              <p:cNvSpPr>
                <a:spLocks noChangeShapeType="1"/>
              </p:cNvSpPr>
              <p:nvPr/>
            </p:nvSpPr>
            <p:spPr bwMode="auto">
              <a:xfrm>
                <a:off x="1077" y="263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2" name="Line 568"/>
              <p:cNvSpPr>
                <a:spLocks noChangeShapeType="1"/>
              </p:cNvSpPr>
              <p:nvPr/>
            </p:nvSpPr>
            <p:spPr bwMode="auto">
              <a:xfrm flipV="1">
                <a:off x="1079" y="264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3" name="Line 569"/>
              <p:cNvSpPr>
                <a:spLocks noChangeShapeType="1"/>
              </p:cNvSpPr>
              <p:nvPr/>
            </p:nvSpPr>
            <p:spPr bwMode="auto">
              <a:xfrm>
                <a:off x="1079" y="264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4" name="Line 570"/>
              <p:cNvSpPr>
                <a:spLocks noChangeShapeType="1"/>
              </p:cNvSpPr>
              <p:nvPr/>
            </p:nvSpPr>
            <p:spPr bwMode="auto">
              <a:xfrm flipV="1">
                <a:off x="1081" y="263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5" name="Line 571"/>
              <p:cNvSpPr>
                <a:spLocks noChangeShapeType="1"/>
              </p:cNvSpPr>
              <p:nvPr/>
            </p:nvSpPr>
            <p:spPr bwMode="auto">
              <a:xfrm>
                <a:off x="1081" y="263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6" name="Line 572"/>
              <p:cNvSpPr>
                <a:spLocks noChangeShapeType="1"/>
              </p:cNvSpPr>
              <p:nvPr/>
            </p:nvSpPr>
            <p:spPr bwMode="auto">
              <a:xfrm flipV="1">
                <a:off x="1083" y="264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7" name="Line 573"/>
              <p:cNvSpPr>
                <a:spLocks noChangeShapeType="1"/>
              </p:cNvSpPr>
              <p:nvPr/>
            </p:nvSpPr>
            <p:spPr bwMode="auto">
              <a:xfrm flipV="1">
                <a:off x="1083" y="26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8" name="Line 574"/>
              <p:cNvSpPr>
                <a:spLocks noChangeShapeType="1"/>
              </p:cNvSpPr>
              <p:nvPr/>
            </p:nvSpPr>
            <p:spPr bwMode="auto">
              <a:xfrm>
                <a:off x="1085" y="263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19" name="Line 575"/>
              <p:cNvSpPr>
                <a:spLocks noChangeShapeType="1"/>
              </p:cNvSpPr>
              <p:nvPr/>
            </p:nvSpPr>
            <p:spPr bwMode="auto">
              <a:xfrm flipV="1">
                <a:off x="1087" y="26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0" name="Line 576"/>
              <p:cNvSpPr>
                <a:spLocks noChangeShapeType="1"/>
              </p:cNvSpPr>
              <p:nvPr/>
            </p:nvSpPr>
            <p:spPr bwMode="auto">
              <a:xfrm flipV="1">
                <a:off x="1087" y="263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1" name="Line 577"/>
              <p:cNvSpPr>
                <a:spLocks noChangeShapeType="1"/>
              </p:cNvSpPr>
              <p:nvPr/>
            </p:nvSpPr>
            <p:spPr bwMode="auto">
              <a:xfrm flipV="1">
                <a:off x="1089" y="26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2" name="Line 578"/>
              <p:cNvSpPr>
                <a:spLocks noChangeShapeType="1"/>
              </p:cNvSpPr>
              <p:nvPr/>
            </p:nvSpPr>
            <p:spPr bwMode="auto">
              <a:xfrm>
                <a:off x="1089" y="263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3" name="Line 579"/>
              <p:cNvSpPr>
                <a:spLocks noChangeShapeType="1"/>
              </p:cNvSpPr>
              <p:nvPr/>
            </p:nvSpPr>
            <p:spPr bwMode="auto">
              <a:xfrm flipV="1">
                <a:off x="1091" y="262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4" name="Line 580"/>
              <p:cNvSpPr>
                <a:spLocks noChangeShapeType="1"/>
              </p:cNvSpPr>
              <p:nvPr/>
            </p:nvSpPr>
            <p:spPr bwMode="auto">
              <a:xfrm>
                <a:off x="1091" y="2629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5" name="Line 581"/>
              <p:cNvSpPr>
                <a:spLocks noChangeShapeType="1"/>
              </p:cNvSpPr>
              <p:nvPr/>
            </p:nvSpPr>
            <p:spPr bwMode="auto">
              <a:xfrm>
                <a:off x="1092" y="263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6" name="Line 582"/>
              <p:cNvSpPr>
                <a:spLocks noChangeShapeType="1"/>
              </p:cNvSpPr>
              <p:nvPr/>
            </p:nvSpPr>
            <p:spPr bwMode="auto">
              <a:xfrm flipV="1">
                <a:off x="1094" y="262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7" name="Line 583"/>
              <p:cNvSpPr>
                <a:spLocks noChangeShapeType="1"/>
              </p:cNvSpPr>
              <p:nvPr/>
            </p:nvSpPr>
            <p:spPr bwMode="auto">
              <a:xfrm flipV="1">
                <a:off x="1094" y="262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8" name="Line 584"/>
              <p:cNvSpPr>
                <a:spLocks noChangeShapeType="1"/>
              </p:cNvSpPr>
              <p:nvPr/>
            </p:nvSpPr>
            <p:spPr bwMode="auto">
              <a:xfrm flipV="1">
                <a:off x="1096" y="26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29" name="Line 585"/>
              <p:cNvSpPr>
                <a:spLocks noChangeShapeType="1"/>
              </p:cNvSpPr>
              <p:nvPr/>
            </p:nvSpPr>
            <p:spPr bwMode="auto">
              <a:xfrm flipV="1">
                <a:off x="1096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0" name="Line 586"/>
              <p:cNvSpPr>
                <a:spLocks noChangeShapeType="1"/>
              </p:cNvSpPr>
              <p:nvPr/>
            </p:nvSpPr>
            <p:spPr bwMode="auto">
              <a:xfrm>
                <a:off x="1098" y="26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1" name="Line 587"/>
              <p:cNvSpPr>
                <a:spLocks noChangeShapeType="1"/>
              </p:cNvSpPr>
              <p:nvPr/>
            </p:nvSpPr>
            <p:spPr bwMode="auto">
              <a:xfrm>
                <a:off x="1098" y="262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2" name="Line 588"/>
              <p:cNvSpPr>
                <a:spLocks noChangeShapeType="1"/>
              </p:cNvSpPr>
              <p:nvPr/>
            </p:nvSpPr>
            <p:spPr bwMode="auto">
              <a:xfrm>
                <a:off x="1100" y="263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3" name="Line 589"/>
              <p:cNvSpPr>
                <a:spLocks noChangeShapeType="1"/>
              </p:cNvSpPr>
              <p:nvPr/>
            </p:nvSpPr>
            <p:spPr bwMode="auto">
              <a:xfrm flipV="1">
                <a:off x="1100" y="263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4" name="Line 590"/>
              <p:cNvSpPr>
                <a:spLocks noChangeShapeType="1"/>
              </p:cNvSpPr>
              <p:nvPr/>
            </p:nvSpPr>
            <p:spPr bwMode="auto">
              <a:xfrm flipV="1">
                <a:off x="1102" y="26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5" name="Line 591"/>
              <p:cNvSpPr>
                <a:spLocks noChangeShapeType="1"/>
              </p:cNvSpPr>
              <p:nvPr/>
            </p:nvSpPr>
            <p:spPr bwMode="auto">
              <a:xfrm>
                <a:off x="1104" y="263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6" name="Line 592"/>
              <p:cNvSpPr>
                <a:spLocks noChangeShapeType="1"/>
              </p:cNvSpPr>
              <p:nvPr/>
            </p:nvSpPr>
            <p:spPr bwMode="auto">
              <a:xfrm flipV="1">
                <a:off x="1104" y="26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7" name="Line 593"/>
              <p:cNvSpPr>
                <a:spLocks noChangeShapeType="1"/>
              </p:cNvSpPr>
              <p:nvPr/>
            </p:nvSpPr>
            <p:spPr bwMode="auto">
              <a:xfrm flipV="1">
                <a:off x="1106" y="263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8" name="Line 594"/>
              <p:cNvSpPr>
                <a:spLocks noChangeShapeType="1"/>
              </p:cNvSpPr>
              <p:nvPr/>
            </p:nvSpPr>
            <p:spPr bwMode="auto">
              <a:xfrm>
                <a:off x="1106" y="263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39" name="Line 595"/>
              <p:cNvSpPr>
                <a:spLocks noChangeShapeType="1"/>
              </p:cNvSpPr>
              <p:nvPr/>
            </p:nvSpPr>
            <p:spPr bwMode="auto">
              <a:xfrm flipV="1">
                <a:off x="1108" y="264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0" name="Line 596"/>
              <p:cNvSpPr>
                <a:spLocks noChangeShapeType="1"/>
              </p:cNvSpPr>
              <p:nvPr/>
            </p:nvSpPr>
            <p:spPr bwMode="auto">
              <a:xfrm flipV="1">
                <a:off x="1108" y="263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1" name="Line 597"/>
              <p:cNvSpPr>
                <a:spLocks noChangeShapeType="1"/>
              </p:cNvSpPr>
              <p:nvPr/>
            </p:nvSpPr>
            <p:spPr bwMode="auto">
              <a:xfrm flipV="1">
                <a:off x="1110" y="263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2" name="Line 598"/>
              <p:cNvSpPr>
                <a:spLocks noChangeShapeType="1"/>
              </p:cNvSpPr>
              <p:nvPr/>
            </p:nvSpPr>
            <p:spPr bwMode="auto">
              <a:xfrm>
                <a:off x="1112" y="263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3" name="Line 599"/>
              <p:cNvSpPr>
                <a:spLocks noChangeShapeType="1"/>
              </p:cNvSpPr>
              <p:nvPr/>
            </p:nvSpPr>
            <p:spPr bwMode="auto">
              <a:xfrm>
                <a:off x="1112" y="26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4" name="Line 600"/>
              <p:cNvSpPr>
                <a:spLocks noChangeShapeType="1"/>
              </p:cNvSpPr>
              <p:nvPr/>
            </p:nvSpPr>
            <p:spPr bwMode="auto">
              <a:xfrm>
                <a:off x="1114" y="264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5" name="Line 601"/>
              <p:cNvSpPr>
                <a:spLocks noChangeShapeType="1"/>
              </p:cNvSpPr>
              <p:nvPr/>
            </p:nvSpPr>
            <p:spPr bwMode="auto">
              <a:xfrm>
                <a:off x="1114" y="2650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6" name="Line 602"/>
              <p:cNvSpPr>
                <a:spLocks noChangeShapeType="1"/>
              </p:cNvSpPr>
              <p:nvPr/>
            </p:nvSpPr>
            <p:spPr bwMode="auto">
              <a:xfrm>
                <a:off x="1115" y="265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7" name="Line 603"/>
              <p:cNvSpPr>
                <a:spLocks noChangeShapeType="1"/>
              </p:cNvSpPr>
              <p:nvPr/>
            </p:nvSpPr>
            <p:spPr bwMode="auto">
              <a:xfrm>
                <a:off x="1115" y="265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8" name="Line 604"/>
              <p:cNvSpPr>
                <a:spLocks noChangeShapeType="1"/>
              </p:cNvSpPr>
              <p:nvPr/>
            </p:nvSpPr>
            <p:spPr bwMode="auto">
              <a:xfrm>
                <a:off x="1117" y="266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49" name="Line 605"/>
              <p:cNvSpPr>
                <a:spLocks noChangeShapeType="1"/>
              </p:cNvSpPr>
              <p:nvPr/>
            </p:nvSpPr>
            <p:spPr bwMode="auto">
              <a:xfrm flipV="1">
                <a:off x="1119" y="266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0" name="Line 606"/>
              <p:cNvSpPr>
                <a:spLocks noChangeShapeType="1"/>
              </p:cNvSpPr>
              <p:nvPr/>
            </p:nvSpPr>
            <p:spPr bwMode="auto">
              <a:xfrm>
                <a:off x="1119" y="266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1" name="Line 607"/>
              <p:cNvSpPr>
                <a:spLocks noChangeShapeType="1"/>
              </p:cNvSpPr>
              <p:nvPr/>
            </p:nvSpPr>
            <p:spPr bwMode="auto">
              <a:xfrm>
                <a:off x="1121" y="266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2" name="Line 608"/>
              <p:cNvSpPr>
                <a:spLocks noChangeShapeType="1"/>
              </p:cNvSpPr>
              <p:nvPr/>
            </p:nvSpPr>
            <p:spPr bwMode="auto">
              <a:xfrm>
                <a:off x="1121" y="266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4753" name="Group 609"/>
            <p:cNvGrpSpPr>
              <a:grpSpLocks/>
            </p:cNvGrpSpPr>
            <p:nvPr/>
          </p:nvGrpSpPr>
          <p:grpSpPr bwMode="auto">
            <a:xfrm>
              <a:off x="1123" y="2595"/>
              <a:ext cx="223" cy="88"/>
              <a:chOff x="1123" y="2595"/>
              <a:chExt cx="223" cy="88"/>
            </a:xfrm>
          </p:grpSpPr>
          <p:sp>
            <p:nvSpPr>
              <p:cNvPr id="134754" name="Line 610"/>
              <p:cNvSpPr>
                <a:spLocks noChangeShapeType="1"/>
              </p:cNvSpPr>
              <p:nvPr/>
            </p:nvSpPr>
            <p:spPr bwMode="auto">
              <a:xfrm flipV="1">
                <a:off x="1123" y="266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5" name="Line 611"/>
              <p:cNvSpPr>
                <a:spLocks noChangeShapeType="1"/>
              </p:cNvSpPr>
              <p:nvPr/>
            </p:nvSpPr>
            <p:spPr bwMode="auto">
              <a:xfrm flipV="1">
                <a:off x="1125" y="265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6" name="Line 612"/>
              <p:cNvSpPr>
                <a:spLocks noChangeShapeType="1"/>
              </p:cNvSpPr>
              <p:nvPr/>
            </p:nvSpPr>
            <p:spPr bwMode="auto">
              <a:xfrm flipV="1">
                <a:off x="1125" y="264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7" name="Line 613"/>
              <p:cNvSpPr>
                <a:spLocks noChangeShapeType="1"/>
              </p:cNvSpPr>
              <p:nvPr/>
            </p:nvSpPr>
            <p:spPr bwMode="auto">
              <a:xfrm>
                <a:off x="1127" y="264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8" name="Line 614"/>
              <p:cNvSpPr>
                <a:spLocks noChangeShapeType="1"/>
              </p:cNvSpPr>
              <p:nvPr/>
            </p:nvSpPr>
            <p:spPr bwMode="auto">
              <a:xfrm flipV="1">
                <a:off x="1127" y="264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59" name="Line 615"/>
              <p:cNvSpPr>
                <a:spLocks noChangeShapeType="1"/>
              </p:cNvSpPr>
              <p:nvPr/>
            </p:nvSpPr>
            <p:spPr bwMode="auto">
              <a:xfrm>
                <a:off x="1129" y="264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0" name="Line 616"/>
              <p:cNvSpPr>
                <a:spLocks noChangeShapeType="1"/>
              </p:cNvSpPr>
              <p:nvPr/>
            </p:nvSpPr>
            <p:spPr bwMode="auto">
              <a:xfrm>
                <a:off x="1131" y="264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1" name="Line 617"/>
              <p:cNvSpPr>
                <a:spLocks noChangeShapeType="1"/>
              </p:cNvSpPr>
              <p:nvPr/>
            </p:nvSpPr>
            <p:spPr bwMode="auto">
              <a:xfrm>
                <a:off x="1131" y="265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2" name="Line 618"/>
              <p:cNvSpPr>
                <a:spLocks noChangeShapeType="1"/>
              </p:cNvSpPr>
              <p:nvPr/>
            </p:nvSpPr>
            <p:spPr bwMode="auto">
              <a:xfrm>
                <a:off x="1133" y="265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3" name="Line 619"/>
              <p:cNvSpPr>
                <a:spLocks noChangeShapeType="1"/>
              </p:cNvSpPr>
              <p:nvPr/>
            </p:nvSpPr>
            <p:spPr bwMode="auto">
              <a:xfrm flipV="1">
                <a:off x="1133" y="265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4" name="Line 620"/>
              <p:cNvSpPr>
                <a:spLocks noChangeShapeType="1"/>
              </p:cNvSpPr>
              <p:nvPr/>
            </p:nvSpPr>
            <p:spPr bwMode="auto">
              <a:xfrm flipV="1">
                <a:off x="1135" y="26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5" name="Line 621"/>
              <p:cNvSpPr>
                <a:spLocks noChangeShapeType="1"/>
              </p:cNvSpPr>
              <p:nvPr/>
            </p:nvSpPr>
            <p:spPr bwMode="auto">
              <a:xfrm flipV="1">
                <a:off x="1137" y="265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6" name="Line 622"/>
              <p:cNvSpPr>
                <a:spLocks noChangeShapeType="1"/>
              </p:cNvSpPr>
              <p:nvPr/>
            </p:nvSpPr>
            <p:spPr bwMode="auto">
              <a:xfrm>
                <a:off x="1137" y="2652"/>
                <a:ext cx="1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7" name="Line 623"/>
              <p:cNvSpPr>
                <a:spLocks noChangeShapeType="1"/>
              </p:cNvSpPr>
              <p:nvPr/>
            </p:nvSpPr>
            <p:spPr bwMode="auto">
              <a:xfrm flipV="1">
                <a:off x="1138" y="265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8" name="Line 624"/>
              <p:cNvSpPr>
                <a:spLocks noChangeShapeType="1"/>
              </p:cNvSpPr>
              <p:nvPr/>
            </p:nvSpPr>
            <p:spPr bwMode="auto">
              <a:xfrm>
                <a:off x="1138" y="265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69" name="Line 625"/>
              <p:cNvSpPr>
                <a:spLocks noChangeShapeType="1"/>
              </p:cNvSpPr>
              <p:nvPr/>
            </p:nvSpPr>
            <p:spPr bwMode="auto">
              <a:xfrm>
                <a:off x="1140" y="265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0" name="Line 626"/>
              <p:cNvSpPr>
                <a:spLocks noChangeShapeType="1"/>
              </p:cNvSpPr>
              <p:nvPr/>
            </p:nvSpPr>
            <p:spPr bwMode="auto">
              <a:xfrm>
                <a:off x="1142" y="265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1" name="Line 627"/>
              <p:cNvSpPr>
                <a:spLocks noChangeShapeType="1"/>
              </p:cNvSpPr>
              <p:nvPr/>
            </p:nvSpPr>
            <p:spPr bwMode="auto">
              <a:xfrm flipV="1">
                <a:off x="1142" y="265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2" name="Line 628"/>
              <p:cNvSpPr>
                <a:spLocks noChangeShapeType="1"/>
              </p:cNvSpPr>
              <p:nvPr/>
            </p:nvSpPr>
            <p:spPr bwMode="auto">
              <a:xfrm>
                <a:off x="1144" y="265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3" name="Line 629"/>
              <p:cNvSpPr>
                <a:spLocks noChangeShapeType="1"/>
              </p:cNvSpPr>
              <p:nvPr/>
            </p:nvSpPr>
            <p:spPr bwMode="auto">
              <a:xfrm flipV="1">
                <a:off x="1144" y="265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4" name="Line 630"/>
              <p:cNvSpPr>
                <a:spLocks noChangeShapeType="1"/>
              </p:cNvSpPr>
              <p:nvPr/>
            </p:nvSpPr>
            <p:spPr bwMode="auto">
              <a:xfrm flipV="1">
                <a:off x="1146" y="265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5" name="Line 631"/>
              <p:cNvSpPr>
                <a:spLocks noChangeShapeType="1"/>
              </p:cNvSpPr>
              <p:nvPr/>
            </p:nvSpPr>
            <p:spPr bwMode="auto">
              <a:xfrm flipV="1">
                <a:off x="1148" y="26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6" name="Line 632"/>
              <p:cNvSpPr>
                <a:spLocks noChangeShapeType="1"/>
              </p:cNvSpPr>
              <p:nvPr/>
            </p:nvSpPr>
            <p:spPr bwMode="auto">
              <a:xfrm>
                <a:off x="1148" y="26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7" name="Line 633"/>
              <p:cNvSpPr>
                <a:spLocks noChangeShapeType="1"/>
              </p:cNvSpPr>
              <p:nvPr/>
            </p:nvSpPr>
            <p:spPr bwMode="auto">
              <a:xfrm flipV="1">
                <a:off x="1150" y="264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8" name="Line 634"/>
              <p:cNvSpPr>
                <a:spLocks noChangeShapeType="1"/>
              </p:cNvSpPr>
              <p:nvPr/>
            </p:nvSpPr>
            <p:spPr bwMode="auto">
              <a:xfrm flipV="1">
                <a:off x="1150" y="264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79" name="Line 635"/>
              <p:cNvSpPr>
                <a:spLocks noChangeShapeType="1"/>
              </p:cNvSpPr>
              <p:nvPr/>
            </p:nvSpPr>
            <p:spPr bwMode="auto">
              <a:xfrm>
                <a:off x="1152" y="264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0" name="Line 636"/>
              <p:cNvSpPr>
                <a:spLocks noChangeShapeType="1"/>
              </p:cNvSpPr>
              <p:nvPr/>
            </p:nvSpPr>
            <p:spPr bwMode="auto">
              <a:xfrm flipV="1">
                <a:off x="1152" y="264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1" name="Line 637"/>
              <p:cNvSpPr>
                <a:spLocks noChangeShapeType="1"/>
              </p:cNvSpPr>
              <p:nvPr/>
            </p:nvSpPr>
            <p:spPr bwMode="auto">
              <a:xfrm>
                <a:off x="1154" y="264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2" name="Line 638"/>
              <p:cNvSpPr>
                <a:spLocks noChangeShapeType="1"/>
              </p:cNvSpPr>
              <p:nvPr/>
            </p:nvSpPr>
            <p:spPr bwMode="auto">
              <a:xfrm flipV="1">
                <a:off x="1156" y="26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3" name="Line 639"/>
              <p:cNvSpPr>
                <a:spLocks noChangeShapeType="1"/>
              </p:cNvSpPr>
              <p:nvPr/>
            </p:nvSpPr>
            <p:spPr bwMode="auto">
              <a:xfrm>
                <a:off x="1156" y="265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4" name="Line 640"/>
              <p:cNvSpPr>
                <a:spLocks noChangeShapeType="1"/>
              </p:cNvSpPr>
              <p:nvPr/>
            </p:nvSpPr>
            <p:spPr bwMode="auto">
              <a:xfrm flipV="1">
                <a:off x="1158" y="264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5" name="Line 641"/>
              <p:cNvSpPr>
                <a:spLocks noChangeShapeType="1"/>
              </p:cNvSpPr>
              <p:nvPr/>
            </p:nvSpPr>
            <p:spPr bwMode="auto">
              <a:xfrm>
                <a:off x="1158" y="264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6" name="Line 642"/>
              <p:cNvSpPr>
                <a:spLocks noChangeShapeType="1"/>
              </p:cNvSpPr>
              <p:nvPr/>
            </p:nvSpPr>
            <p:spPr bwMode="auto">
              <a:xfrm flipV="1">
                <a:off x="1160" y="2646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7" name="Line 643"/>
              <p:cNvSpPr>
                <a:spLocks noChangeShapeType="1"/>
              </p:cNvSpPr>
              <p:nvPr/>
            </p:nvSpPr>
            <p:spPr bwMode="auto">
              <a:xfrm flipV="1">
                <a:off x="1161" y="264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8" name="Line 644"/>
              <p:cNvSpPr>
                <a:spLocks noChangeShapeType="1"/>
              </p:cNvSpPr>
              <p:nvPr/>
            </p:nvSpPr>
            <p:spPr bwMode="auto">
              <a:xfrm flipV="1">
                <a:off x="1161" y="26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89" name="Line 645"/>
              <p:cNvSpPr>
                <a:spLocks noChangeShapeType="1"/>
              </p:cNvSpPr>
              <p:nvPr/>
            </p:nvSpPr>
            <p:spPr bwMode="auto">
              <a:xfrm>
                <a:off x="1163" y="264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0" name="Line 646"/>
              <p:cNvSpPr>
                <a:spLocks noChangeShapeType="1"/>
              </p:cNvSpPr>
              <p:nvPr/>
            </p:nvSpPr>
            <p:spPr bwMode="auto">
              <a:xfrm>
                <a:off x="1163" y="264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1" name="Line 647"/>
              <p:cNvSpPr>
                <a:spLocks noChangeShapeType="1"/>
              </p:cNvSpPr>
              <p:nvPr/>
            </p:nvSpPr>
            <p:spPr bwMode="auto">
              <a:xfrm flipV="1">
                <a:off x="1165" y="264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2" name="Line 648"/>
              <p:cNvSpPr>
                <a:spLocks noChangeShapeType="1"/>
              </p:cNvSpPr>
              <p:nvPr/>
            </p:nvSpPr>
            <p:spPr bwMode="auto">
              <a:xfrm>
                <a:off x="1165" y="26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3" name="Line 649"/>
              <p:cNvSpPr>
                <a:spLocks noChangeShapeType="1"/>
              </p:cNvSpPr>
              <p:nvPr/>
            </p:nvSpPr>
            <p:spPr bwMode="auto">
              <a:xfrm flipV="1">
                <a:off x="1167" y="264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4" name="Line 650"/>
              <p:cNvSpPr>
                <a:spLocks noChangeShapeType="1"/>
              </p:cNvSpPr>
              <p:nvPr/>
            </p:nvSpPr>
            <p:spPr bwMode="auto">
              <a:xfrm flipV="1">
                <a:off x="1169" y="264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5" name="Line 651"/>
              <p:cNvSpPr>
                <a:spLocks noChangeShapeType="1"/>
              </p:cNvSpPr>
              <p:nvPr/>
            </p:nvSpPr>
            <p:spPr bwMode="auto">
              <a:xfrm flipV="1">
                <a:off x="1169" y="263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6" name="Line 652"/>
              <p:cNvSpPr>
                <a:spLocks noChangeShapeType="1"/>
              </p:cNvSpPr>
              <p:nvPr/>
            </p:nvSpPr>
            <p:spPr bwMode="auto">
              <a:xfrm flipV="1">
                <a:off x="1171" y="263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7" name="Line 653"/>
              <p:cNvSpPr>
                <a:spLocks noChangeShapeType="1"/>
              </p:cNvSpPr>
              <p:nvPr/>
            </p:nvSpPr>
            <p:spPr bwMode="auto">
              <a:xfrm>
                <a:off x="1171" y="26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8" name="Line 654"/>
              <p:cNvSpPr>
                <a:spLocks noChangeShapeType="1"/>
              </p:cNvSpPr>
              <p:nvPr/>
            </p:nvSpPr>
            <p:spPr bwMode="auto">
              <a:xfrm>
                <a:off x="1173" y="26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99" name="Line 655"/>
              <p:cNvSpPr>
                <a:spLocks noChangeShapeType="1"/>
              </p:cNvSpPr>
              <p:nvPr/>
            </p:nvSpPr>
            <p:spPr bwMode="auto">
              <a:xfrm flipV="1">
                <a:off x="1173" y="263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0" name="Line 656"/>
              <p:cNvSpPr>
                <a:spLocks noChangeShapeType="1"/>
              </p:cNvSpPr>
              <p:nvPr/>
            </p:nvSpPr>
            <p:spPr bwMode="auto">
              <a:xfrm flipV="1">
                <a:off x="1175" y="26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1" name="Line 657"/>
              <p:cNvSpPr>
                <a:spLocks noChangeShapeType="1"/>
              </p:cNvSpPr>
              <p:nvPr/>
            </p:nvSpPr>
            <p:spPr bwMode="auto">
              <a:xfrm>
                <a:off x="1177" y="263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2" name="Line 658"/>
              <p:cNvSpPr>
                <a:spLocks noChangeShapeType="1"/>
              </p:cNvSpPr>
              <p:nvPr/>
            </p:nvSpPr>
            <p:spPr bwMode="auto">
              <a:xfrm>
                <a:off x="1177" y="2636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3" name="Line 659"/>
              <p:cNvSpPr>
                <a:spLocks noChangeShapeType="1"/>
              </p:cNvSpPr>
              <p:nvPr/>
            </p:nvSpPr>
            <p:spPr bwMode="auto">
              <a:xfrm flipV="1">
                <a:off x="1179" y="2634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4" name="Line 660"/>
              <p:cNvSpPr>
                <a:spLocks noChangeShapeType="1"/>
              </p:cNvSpPr>
              <p:nvPr/>
            </p:nvSpPr>
            <p:spPr bwMode="auto">
              <a:xfrm flipV="1">
                <a:off x="1179" y="262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5" name="Line 661"/>
              <p:cNvSpPr>
                <a:spLocks noChangeShapeType="1"/>
              </p:cNvSpPr>
              <p:nvPr/>
            </p:nvSpPr>
            <p:spPr bwMode="auto">
              <a:xfrm flipV="1">
                <a:off x="1181" y="26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6" name="Line 662"/>
              <p:cNvSpPr>
                <a:spLocks noChangeShapeType="1"/>
              </p:cNvSpPr>
              <p:nvPr/>
            </p:nvSpPr>
            <p:spPr bwMode="auto">
              <a:xfrm>
                <a:off x="1181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7" name="Line 663"/>
              <p:cNvSpPr>
                <a:spLocks noChangeShapeType="1"/>
              </p:cNvSpPr>
              <p:nvPr/>
            </p:nvSpPr>
            <p:spPr bwMode="auto">
              <a:xfrm flipV="1">
                <a:off x="1183" y="262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8" name="Line 664"/>
              <p:cNvSpPr>
                <a:spLocks noChangeShapeType="1"/>
              </p:cNvSpPr>
              <p:nvPr/>
            </p:nvSpPr>
            <p:spPr bwMode="auto">
              <a:xfrm flipV="1">
                <a:off x="1183" y="2618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09" name="Line 665"/>
              <p:cNvSpPr>
                <a:spLocks noChangeShapeType="1"/>
              </p:cNvSpPr>
              <p:nvPr/>
            </p:nvSpPr>
            <p:spPr bwMode="auto">
              <a:xfrm flipV="1">
                <a:off x="1184" y="261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0" name="Line 666"/>
              <p:cNvSpPr>
                <a:spLocks noChangeShapeType="1"/>
              </p:cNvSpPr>
              <p:nvPr/>
            </p:nvSpPr>
            <p:spPr bwMode="auto">
              <a:xfrm flipV="1">
                <a:off x="1186" y="260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1" name="Line 667"/>
              <p:cNvSpPr>
                <a:spLocks noChangeShapeType="1"/>
              </p:cNvSpPr>
              <p:nvPr/>
            </p:nvSpPr>
            <p:spPr bwMode="auto">
              <a:xfrm flipV="1">
                <a:off x="1186" y="260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2" name="Line 668"/>
              <p:cNvSpPr>
                <a:spLocks noChangeShapeType="1"/>
              </p:cNvSpPr>
              <p:nvPr/>
            </p:nvSpPr>
            <p:spPr bwMode="auto">
              <a:xfrm flipV="1">
                <a:off x="1188" y="259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3" name="Line 669"/>
              <p:cNvSpPr>
                <a:spLocks noChangeShapeType="1"/>
              </p:cNvSpPr>
              <p:nvPr/>
            </p:nvSpPr>
            <p:spPr bwMode="auto">
              <a:xfrm>
                <a:off x="1188" y="259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4" name="Line 670"/>
              <p:cNvSpPr>
                <a:spLocks noChangeShapeType="1"/>
              </p:cNvSpPr>
              <p:nvPr/>
            </p:nvSpPr>
            <p:spPr bwMode="auto">
              <a:xfrm flipV="1">
                <a:off x="1190" y="259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5" name="Line 671"/>
              <p:cNvSpPr>
                <a:spLocks noChangeShapeType="1"/>
              </p:cNvSpPr>
              <p:nvPr/>
            </p:nvSpPr>
            <p:spPr bwMode="auto">
              <a:xfrm>
                <a:off x="1190" y="259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6" name="Line 672"/>
              <p:cNvSpPr>
                <a:spLocks noChangeShapeType="1"/>
              </p:cNvSpPr>
              <p:nvPr/>
            </p:nvSpPr>
            <p:spPr bwMode="auto">
              <a:xfrm>
                <a:off x="1192" y="259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7" name="Line 673"/>
              <p:cNvSpPr>
                <a:spLocks noChangeShapeType="1"/>
              </p:cNvSpPr>
              <p:nvPr/>
            </p:nvSpPr>
            <p:spPr bwMode="auto">
              <a:xfrm>
                <a:off x="1192" y="260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8" name="Line 674"/>
              <p:cNvSpPr>
                <a:spLocks noChangeShapeType="1"/>
              </p:cNvSpPr>
              <p:nvPr/>
            </p:nvSpPr>
            <p:spPr bwMode="auto">
              <a:xfrm>
                <a:off x="1194" y="260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19" name="Line 675"/>
              <p:cNvSpPr>
                <a:spLocks noChangeShapeType="1"/>
              </p:cNvSpPr>
              <p:nvPr/>
            </p:nvSpPr>
            <p:spPr bwMode="auto">
              <a:xfrm>
                <a:off x="1194" y="2603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0" name="Line 676"/>
              <p:cNvSpPr>
                <a:spLocks noChangeShapeType="1"/>
              </p:cNvSpPr>
              <p:nvPr/>
            </p:nvSpPr>
            <p:spPr bwMode="auto">
              <a:xfrm>
                <a:off x="1196" y="261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1" name="Line 677"/>
              <p:cNvSpPr>
                <a:spLocks noChangeShapeType="1"/>
              </p:cNvSpPr>
              <p:nvPr/>
            </p:nvSpPr>
            <p:spPr bwMode="auto">
              <a:xfrm>
                <a:off x="1196" y="2618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2" name="Line 678"/>
              <p:cNvSpPr>
                <a:spLocks noChangeShapeType="1"/>
              </p:cNvSpPr>
              <p:nvPr/>
            </p:nvSpPr>
            <p:spPr bwMode="auto">
              <a:xfrm flipV="1">
                <a:off x="1198" y="263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3" name="Line 679"/>
              <p:cNvSpPr>
                <a:spLocks noChangeShapeType="1"/>
              </p:cNvSpPr>
              <p:nvPr/>
            </p:nvSpPr>
            <p:spPr bwMode="auto">
              <a:xfrm flipV="1">
                <a:off x="1198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4" name="Line 680"/>
              <p:cNvSpPr>
                <a:spLocks noChangeShapeType="1"/>
              </p:cNvSpPr>
              <p:nvPr/>
            </p:nvSpPr>
            <p:spPr bwMode="auto">
              <a:xfrm>
                <a:off x="1200" y="2635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5" name="Line 681"/>
              <p:cNvSpPr>
                <a:spLocks noChangeShapeType="1"/>
              </p:cNvSpPr>
              <p:nvPr/>
            </p:nvSpPr>
            <p:spPr bwMode="auto">
              <a:xfrm>
                <a:off x="1200" y="26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6" name="Line 682"/>
              <p:cNvSpPr>
                <a:spLocks noChangeShapeType="1"/>
              </p:cNvSpPr>
              <p:nvPr/>
            </p:nvSpPr>
            <p:spPr bwMode="auto">
              <a:xfrm>
                <a:off x="1202" y="2649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7" name="Line 683"/>
              <p:cNvSpPr>
                <a:spLocks noChangeShapeType="1"/>
              </p:cNvSpPr>
              <p:nvPr/>
            </p:nvSpPr>
            <p:spPr bwMode="auto">
              <a:xfrm flipV="1">
                <a:off x="1204" y="26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8" name="Line 684"/>
              <p:cNvSpPr>
                <a:spLocks noChangeShapeType="1"/>
              </p:cNvSpPr>
              <p:nvPr/>
            </p:nvSpPr>
            <p:spPr bwMode="auto">
              <a:xfrm>
                <a:off x="1204" y="265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29" name="Line 685"/>
              <p:cNvSpPr>
                <a:spLocks noChangeShapeType="1"/>
              </p:cNvSpPr>
              <p:nvPr/>
            </p:nvSpPr>
            <p:spPr bwMode="auto">
              <a:xfrm flipV="1">
                <a:off x="1206" y="265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0" name="Line 686"/>
              <p:cNvSpPr>
                <a:spLocks noChangeShapeType="1"/>
              </p:cNvSpPr>
              <p:nvPr/>
            </p:nvSpPr>
            <p:spPr bwMode="auto">
              <a:xfrm>
                <a:off x="1206" y="2657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1" name="Line 687"/>
              <p:cNvSpPr>
                <a:spLocks noChangeShapeType="1"/>
              </p:cNvSpPr>
              <p:nvPr/>
            </p:nvSpPr>
            <p:spPr bwMode="auto">
              <a:xfrm>
                <a:off x="1207" y="266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2" name="Line 688"/>
              <p:cNvSpPr>
                <a:spLocks noChangeShapeType="1"/>
              </p:cNvSpPr>
              <p:nvPr/>
            </p:nvSpPr>
            <p:spPr bwMode="auto">
              <a:xfrm>
                <a:off x="1209" y="266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3" name="Line 689"/>
              <p:cNvSpPr>
                <a:spLocks noChangeShapeType="1"/>
              </p:cNvSpPr>
              <p:nvPr/>
            </p:nvSpPr>
            <p:spPr bwMode="auto">
              <a:xfrm flipV="1">
                <a:off x="1209" y="265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4" name="Line 690"/>
              <p:cNvSpPr>
                <a:spLocks noChangeShapeType="1"/>
              </p:cNvSpPr>
              <p:nvPr/>
            </p:nvSpPr>
            <p:spPr bwMode="auto">
              <a:xfrm>
                <a:off x="1211" y="265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5" name="Line 691"/>
              <p:cNvSpPr>
                <a:spLocks noChangeShapeType="1"/>
              </p:cNvSpPr>
              <p:nvPr/>
            </p:nvSpPr>
            <p:spPr bwMode="auto">
              <a:xfrm flipV="1">
                <a:off x="1213" y="265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6" name="Line 692"/>
              <p:cNvSpPr>
                <a:spLocks noChangeShapeType="1"/>
              </p:cNvSpPr>
              <p:nvPr/>
            </p:nvSpPr>
            <p:spPr bwMode="auto">
              <a:xfrm>
                <a:off x="1213" y="26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7" name="Line 693"/>
              <p:cNvSpPr>
                <a:spLocks noChangeShapeType="1"/>
              </p:cNvSpPr>
              <p:nvPr/>
            </p:nvSpPr>
            <p:spPr bwMode="auto">
              <a:xfrm flipV="1">
                <a:off x="1215" y="264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8" name="Line 694"/>
              <p:cNvSpPr>
                <a:spLocks noChangeShapeType="1"/>
              </p:cNvSpPr>
              <p:nvPr/>
            </p:nvSpPr>
            <p:spPr bwMode="auto">
              <a:xfrm>
                <a:off x="1215" y="264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9" name="Line 695"/>
              <p:cNvSpPr>
                <a:spLocks noChangeShapeType="1"/>
              </p:cNvSpPr>
              <p:nvPr/>
            </p:nvSpPr>
            <p:spPr bwMode="auto">
              <a:xfrm>
                <a:off x="1217" y="265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0" name="Line 696"/>
              <p:cNvSpPr>
                <a:spLocks noChangeShapeType="1"/>
              </p:cNvSpPr>
              <p:nvPr/>
            </p:nvSpPr>
            <p:spPr bwMode="auto">
              <a:xfrm flipV="1">
                <a:off x="1217" y="2642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1" name="Line 697"/>
              <p:cNvSpPr>
                <a:spLocks noChangeShapeType="1"/>
              </p:cNvSpPr>
              <p:nvPr/>
            </p:nvSpPr>
            <p:spPr bwMode="auto">
              <a:xfrm flipV="1">
                <a:off x="1219" y="264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2" name="Line 698"/>
              <p:cNvSpPr>
                <a:spLocks noChangeShapeType="1"/>
              </p:cNvSpPr>
              <p:nvPr/>
            </p:nvSpPr>
            <p:spPr bwMode="auto">
              <a:xfrm flipV="1">
                <a:off x="1221" y="263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3" name="Line 699"/>
              <p:cNvSpPr>
                <a:spLocks noChangeShapeType="1"/>
              </p:cNvSpPr>
              <p:nvPr/>
            </p:nvSpPr>
            <p:spPr bwMode="auto">
              <a:xfrm>
                <a:off x="1221" y="263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4" name="Line 700"/>
              <p:cNvSpPr>
                <a:spLocks noChangeShapeType="1"/>
              </p:cNvSpPr>
              <p:nvPr/>
            </p:nvSpPr>
            <p:spPr bwMode="auto">
              <a:xfrm>
                <a:off x="1223" y="264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5" name="Line 701"/>
              <p:cNvSpPr>
                <a:spLocks noChangeShapeType="1"/>
              </p:cNvSpPr>
              <p:nvPr/>
            </p:nvSpPr>
            <p:spPr bwMode="auto">
              <a:xfrm flipV="1">
                <a:off x="1223" y="264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6" name="Line 702"/>
              <p:cNvSpPr>
                <a:spLocks noChangeShapeType="1"/>
              </p:cNvSpPr>
              <p:nvPr/>
            </p:nvSpPr>
            <p:spPr bwMode="auto">
              <a:xfrm>
                <a:off x="1225" y="264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7" name="Line 703"/>
              <p:cNvSpPr>
                <a:spLocks noChangeShapeType="1"/>
              </p:cNvSpPr>
              <p:nvPr/>
            </p:nvSpPr>
            <p:spPr bwMode="auto">
              <a:xfrm>
                <a:off x="1227" y="265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8" name="Line 704"/>
              <p:cNvSpPr>
                <a:spLocks noChangeShapeType="1"/>
              </p:cNvSpPr>
              <p:nvPr/>
            </p:nvSpPr>
            <p:spPr bwMode="auto">
              <a:xfrm>
                <a:off x="1227" y="265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49" name="Line 705"/>
              <p:cNvSpPr>
                <a:spLocks noChangeShapeType="1"/>
              </p:cNvSpPr>
              <p:nvPr/>
            </p:nvSpPr>
            <p:spPr bwMode="auto">
              <a:xfrm flipV="1">
                <a:off x="1229" y="265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0" name="Line 706"/>
              <p:cNvSpPr>
                <a:spLocks noChangeShapeType="1"/>
              </p:cNvSpPr>
              <p:nvPr/>
            </p:nvSpPr>
            <p:spPr bwMode="auto">
              <a:xfrm>
                <a:off x="1229" y="2656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1" name="Line 707"/>
              <p:cNvSpPr>
                <a:spLocks noChangeShapeType="1"/>
              </p:cNvSpPr>
              <p:nvPr/>
            </p:nvSpPr>
            <p:spPr bwMode="auto">
              <a:xfrm>
                <a:off x="1230" y="265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2" name="Line 708"/>
              <p:cNvSpPr>
                <a:spLocks noChangeShapeType="1"/>
              </p:cNvSpPr>
              <p:nvPr/>
            </p:nvSpPr>
            <p:spPr bwMode="auto">
              <a:xfrm>
                <a:off x="1232" y="266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3" name="Line 709"/>
              <p:cNvSpPr>
                <a:spLocks noChangeShapeType="1"/>
              </p:cNvSpPr>
              <p:nvPr/>
            </p:nvSpPr>
            <p:spPr bwMode="auto">
              <a:xfrm flipV="1">
                <a:off x="1232" y="2658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4" name="Line 710"/>
              <p:cNvSpPr>
                <a:spLocks noChangeShapeType="1"/>
              </p:cNvSpPr>
              <p:nvPr/>
            </p:nvSpPr>
            <p:spPr bwMode="auto">
              <a:xfrm flipV="1">
                <a:off x="1234" y="2647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5" name="Line 711"/>
              <p:cNvSpPr>
                <a:spLocks noChangeShapeType="1"/>
              </p:cNvSpPr>
              <p:nvPr/>
            </p:nvSpPr>
            <p:spPr bwMode="auto">
              <a:xfrm>
                <a:off x="1234" y="26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6" name="Line 712"/>
              <p:cNvSpPr>
                <a:spLocks noChangeShapeType="1"/>
              </p:cNvSpPr>
              <p:nvPr/>
            </p:nvSpPr>
            <p:spPr bwMode="auto">
              <a:xfrm flipV="1">
                <a:off x="1236" y="264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7" name="Line 713"/>
              <p:cNvSpPr>
                <a:spLocks noChangeShapeType="1"/>
              </p:cNvSpPr>
              <p:nvPr/>
            </p:nvSpPr>
            <p:spPr bwMode="auto">
              <a:xfrm flipV="1">
                <a:off x="1236" y="26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8" name="Line 714"/>
              <p:cNvSpPr>
                <a:spLocks noChangeShapeType="1"/>
              </p:cNvSpPr>
              <p:nvPr/>
            </p:nvSpPr>
            <p:spPr bwMode="auto">
              <a:xfrm flipV="1">
                <a:off x="1238" y="263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59" name="Line 715"/>
              <p:cNvSpPr>
                <a:spLocks noChangeShapeType="1"/>
              </p:cNvSpPr>
              <p:nvPr/>
            </p:nvSpPr>
            <p:spPr bwMode="auto">
              <a:xfrm>
                <a:off x="1240" y="263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0" name="Line 716"/>
              <p:cNvSpPr>
                <a:spLocks noChangeShapeType="1"/>
              </p:cNvSpPr>
              <p:nvPr/>
            </p:nvSpPr>
            <p:spPr bwMode="auto">
              <a:xfrm flipV="1">
                <a:off x="1240" y="263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1" name="Line 717"/>
              <p:cNvSpPr>
                <a:spLocks noChangeShapeType="1"/>
              </p:cNvSpPr>
              <p:nvPr/>
            </p:nvSpPr>
            <p:spPr bwMode="auto">
              <a:xfrm>
                <a:off x="1242" y="263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2" name="Line 718"/>
              <p:cNvSpPr>
                <a:spLocks noChangeShapeType="1"/>
              </p:cNvSpPr>
              <p:nvPr/>
            </p:nvSpPr>
            <p:spPr bwMode="auto">
              <a:xfrm flipV="1">
                <a:off x="1242" y="263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3" name="Line 719"/>
              <p:cNvSpPr>
                <a:spLocks noChangeShapeType="1"/>
              </p:cNvSpPr>
              <p:nvPr/>
            </p:nvSpPr>
            <p:spPr bwMode="auto">
              <a:xfrm>
                <a:off x="1244" y="263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4" name="Line 720"/>
              <p:cNvSpPr>
                <a:spLocks noChangeShapeType="1"/>
              </p:cNvSpPr>
              <p:nvPr/>
            </p:nvSpPr>
            <p:spPr bwMode="auto">
              <a:xfrm flipV="1">
                <a:off x="1244" y="263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5" name="Line 721"/>
              <p:cNvSpPr>
                <a:spLocks noChangeShapeType="1"/>
              </p:cNvSpPr>
              <p:nvPr/>
            </p:nvSpPr>
            <p:spPr bwMode="auto">
              <a:xfrm>
                <a:off x="1246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6" name="Line 722"/>
              <p:cNvSpPr>
                <a:spLocks noChangeShapeType="1"/>
              </p:cNvSpPr>
              <p:nvPr/>
            </p:nvSpPr>
            <p:spPr bwMode="auto">
              <a:xfrm flipV="1">
                <a:off x="1248" y="26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7" name="Line 723"/>
              <p:cNvSpPr>
                <a:spLocks noChangeShapeType="1"/>
              </p:cNvSpPr>
              <p:nvPr/>
            </p:nvSpPr>
            <p:spPr bwMode="auto">
              <a:xfrm>
                <a:off x="1248" y="263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8" name="Line 724"/>
              <p:cNvSpPr>
                <a:spLocks noChangeShapeType="1"/>
              </p:cNvSpPr>
              <p:nvPr/>
            </p:nvSpPr>
            <p:spPr bwMode="auto">
              <a:xfrm>
                <a:off x="1250" y="26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69" name="Line 725"/>
              <p:cNvSpPr>
                <a:spLocks noChangeShapeType="1"/>
              </p:cNvSpPr>
              <p:nvPr/>
            </p:nvSpPr>
            <p:spPr bwMode="auto">
              <a:xfrm flipV="1">
                <a:off x="1250" y="263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0" name="Line 726"/>
              <p:cNvSpPr>
                <a:spLocks noChangeShapeType="1"/>
              </p:cNvSpPr>
              <p:nvPr/>
            </p:nvSpPr>
            <p:spPr bwMode="auto">
              <a:xfrm>
                <a:off x="1252" y="263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1" name="Line 727"/>
              <p:cNvSpPr>
                <a:spLocks noChangeShapeType="1"/>
              </p:cNvSpPr>
              <p:nvPr/>
            </p:nvSpPr>
            <p:spPr bwMode="auto">
              <a:xfrm>
                <a:off x="1252" y="2640"/>
                <a:ext cx="1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2" name="Line 728"/>
              <p:cNvSpPr>
                <a:spLocks noChangeShapeType="1"/>
              </p:cNvSpPr>
              <p:nvPr/>
            </p:nvSpPr>
            <p:spPr bwMode="auto">
              <a:xfrm>
                <a:off x="1253" y="264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3" name="Line 729"/>
              <p:cNvSpPr>
                <a:spLocks noChangeShapeType="1"/>
              </p:cNvSpPr>
              <p:nvPr/>
            </p:nvSpPr>
            <p:spPr bwMode="auto">
              <a:xfrm flipV="1">
                <a:off x="1255" y="264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4" name="Line 730"/>
              <p:cNvSpPr>
                <a:spLocks noChangeShapeType="1"/>
              </p:cNvSpPr>
              <p:nvPr/>
            </p:nvSpPr>
            <p:spPr bwMode="auto">
              <a:xfrm flipV="1">
                <a:off x="1255" y="264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5" name="Line 731"/>
              <p:cNvSpPr>
                <a:spLocks noChangeShapeType="1"/>
              </p:cNvSpPr>
              <p:nvPr/>
            </p:nvSpPr>
            <p:spPr bwMode="auto">
              <a:xfrm flipV="1">
                <a:off x="1257" y="264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6" name="Line 732"/>
              <p:cNvSpPr>
                <a:spLocks noChangeShapeType="1"/>
              </p:cNvSpPr>
              <p:nvPr/>
            </p:nvSpPr>
            <p:spPr bwMode="auto">
              <a:xfrm flipV="1">
                <a:off x="1257" y="263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7" name="Line 733"/>
              <p:cNvSpPr>
                <a:spLocks noChangeShapeType="1"/>
              </p:cNvSpPr>
              <p:nvPr/>
            </p:nvSpPr>
            <p:spPr bwMode="auto">
              <a:xfrm>
                <a:off x="1259" y="26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8" name="Line 734"/>
              <p:cNvSpPr>
                <a:spLocks noChangeShapeType="1"/>
              </p:cNvSpPr>
              <p:nvPr/>
            </p:nvSpPr>
            <p:spPr bwMode="auto">
              <a:xfrm>
                <a:off x="1259" y="263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79" name="Line 735"/>
              <p:cNvSpPr>
                <a:spLocks noChangeShapeType="1"/>
              </p:cNvSpPr>
              <p:nvPr/>
            </p:nvSpPr>
            <p:spPr bwMode="auto">
              <a:xfrm>
                <a:off x="1261" y="263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0" name="Line 736"/>
              <p:cNvSpPr>
                <a:spLocks noChangeShapeType="1"/>
              </p:cNvSpPr>
              <p:nvPr/>
            </p:nvSpPr>
            <p:spPr bwMode="auto">
              <a:xfrm flipV="1">
                <a:off x="1263" y="263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1" name="Line 737"/>
              <p:cNvSpPr>
                <a:spLocks noChangeShapeType="1"/>
              </p:cNvSpPr>
              <p:nvPr/>
            </p:nvSpPr>
            <p:spPr bwMode="auto">
              <a:xfrm>
                <a:off x="1263" y="263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2" name="Line 738"/>
              <p:cNvSpPr>
                <a:spLocks noChangeShapeType="1"/>
              </p:cNvSpPr>
              <p:nvPr/>
            </p:nvSpPr>
            <p:spPr bwMode="auto">
              <a:xfrm>
                <a:off x="1265" y="263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3" name="Line 739"/>
              <p:cNvSpPr>
                <a:spLocks noChangeShapeType="1"/>
              </p:cNvSpPr>
              <p:nvPr/>
            </p:nvSpPr>
            <p:spPr bwMode="auto">
              <a:xfrm>
                <a:off x="1265" y="26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4" name="Line 740"/>
              <p:cNvSpPr>
                <a:spLocks noChangeShapeType="1"/>
              </p:cNvSpPr>
              <p:nvPr/>
            </p:nvSpPr>
            <p:spPr bwMode="auto">
              <a:xfrm>
                <a:off x="1267" y="264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5" name="Line 741"/>
              <p:cNvSpPr>
                <a:spLocks noChangeShapeType="1"/>
              </p:cNvSpPr>
              <p:nvPr/>
            </p:nvSpPr>
            <p:spPr bwMode="auto">
              <a:xfrm>
                <a:off x="1267" y="26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6" name="Line 742"/>
              <p:cNvSpPr>
                <a:spLocks noChangeShapeType="1"/>
              </p:cNvSpPr>
              <p:nvPr/>
            </p:nvSpPr>
            <p:spPr bwMode="auto">
              <a:xfrm>
                <a:off x="1269" y="264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7" name="Line 743"/>
              <p:cNvSpPr>
                <a:spLocks noChangeShapeType="1"/>
              </p:cNvSpPr>
              <p:nvPr/>
            </p:nvSpPr>
            <p:spPr bwMode="auto">
              <a:xfrm flipV="1">
                <a:off x="1271" y="264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8" name="Line 744"/>
              <p:cNvSpPr>
                <a:spLocks noChangeShapeType="1"/>
              </p:cNvSpPr>
              <p:nvPr/>
            </p:nvSpPr>
            <p:spPr bwMode="auto">
              <a:xfrm>
                <a:off x="1271" y="264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89" name="Line 745"/>
              <p:cNvSpPr>
                <a:spLocks noChangeShapeType="1"/>
              </p:cNvSpPr>
              <p:nvPr/>
            </p:nvSpPr>
            <p:spPr bwMode="auto">
              <a:xfrm flipV="1">
                <a:off x="1273" y="26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0" name="Line 746"/>
              <p:cNvSpPr>
                <a:spLocks noChangeShapeType="1"/>
              </p:cNvSpPr>
              <p:nvPr/>
            </p:nvSpPr>
            <p:spPr bwMode="auto">
              <a:xfrm>
                <a:off x="1273" y="26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1" name="Line 747"/>
              <p:cNvSpPr>
                <a:spLocks noChangeShapeType="1"/>
              </p:cNvSpPr>
              <p:nvPr/>
            </p:nvSpPr>
            <p:spPr bwMode="auto">
              <a:xfrm flipV="1">
                <a:off x="1275" y="264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2" name="Line 748"/>
              <p:cNvSpPr>
                <a:spLocks noChangeShapeType="1"/>
              </p:cNvSpPr>
              <p:nvPr/>
            </p:nvSpPr>
            <p:spPr bwMode="auto">
              <a:xfrm>
                <a:off x="1275" y="264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3" name="Line 749"/>
              <p:cNvSpPr>
                <a:spLocks noChangeShapeType="1"/>
              </p:cNvSpPr>
              <p:nvPr/>
            </p:nvSpPr>
            <p:spPr bwMode="auto">
              <a:xfrm>
                <a:off x="1277" y="2646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4" name="Line 750"/>
              <p:cNvSpPr>
                <a:spLocks noChangeShapeType="1"/>
              </p:cNvSpPr>
              <p:nvPr/>
            </p:nvSpPr>
            <p:spPr bwMode="auto">
              <a:xfrm flipV="1">
                <a:off x="1278" y="264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5" name="Line 751"/>
              <p:cNvSpPr>
                <a:spLocks noChangeShapeType="1"/>
              </p:cNvSpPr>
              <p:nvPr/>
            </p:nvSpPr>
            <p:spPr bwMode="auto">
              <a:xfrm flipV="1">
                <a:off x="1278" y="26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6" name="Line 752"/>
              <p:cNvSpPr>
                <a:spLocks noChangeShapeType="1"/>
              </p:cNvSpPr>
              <p:nvPr/>
            </p:nvSpPr>
            <p:spPr bwMode="auto">
              <a:xfrm flipV="1">
                <a:off x="1280" y="264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7" name="Line 753"/>
              <p:cNvSpPr>
                <a:spLocks noChangeShapeType="1"/>
              </p:cNvSpPr>
              <p:nvPr/>
            </p:nvSpPr>
            <p:spPr bwMode="auto">
              <a:xfrm>
                <a:off x="1280" y="264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8" name="Line 754"/>
              <p:cNvSpPr>
                <a:spLocks noChangeShapeType="1"/>
              </p:cNvSpPr>
              <p:nvPr/>
            </p:nvSpPr>
            <p:spPr bwMode="auto">
              <a:xfrm flipV="1">
                <a:off x="1282" y="26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99" name="Line 755"/>
              <p:cNvSpPr>
                <a:spLocks noChangeShapeType="1"/>
              </p:cNvSpPr>
              <p:nvPr/>
            </p:nvSpPr>
            <p:spPr bwMode="auto">
              <a:xfrm flipV="1">
                <a:off x="1284" y="264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0" name="Line 756"/>
              <p:cNvSpPr>
                <a:spLocks noChangeShapeType="1"/>
              </p:cNvSpPr>
              <p:nvPr/>
            </p:nvSpPr>
            <p:spPr bwMode="auto">
              <a:xfrm>
                <a:off x="1284" y="264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1" name="Line 757"/>
              <p:cNvSpPr>
                <a:spLocks noChangeShapeType="1"/>
              </p:cNvSpPr>
              <p:nvPr/>
            </p:nvSpPr>
            <p:spPr bwMode="auto">
              <a:xfrm flipV="1">
                <a:off x="1286" y="265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2" name="Line 758"/>
              <p:cNvSpPr>
                <a:spLocks noChangeShapeType="1"/>
              </p:cNvSpPr>
              <p:nvPr/>
            </p:nvSpPr>
            <p:spPr bwMode="auto">
              <a:xfrm>
                <a:off x="1286" y="265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3" name="Line 759"/>
              <p:cNvSpPr>
                <a:spLocks noChangeShapeType="1"/>
              </p:cNvSpPr>
              <p:nvPr/>
            </p:nvSpPr>
            <p:spPr bwMode="auto">
              <a:xfrm>
                <a:off x="1288" y="265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4" name="Line 760"/>
              <p:cNvSpPr>
                <a:spLocks noChangeShapeType="1"/>
              </p:cNvSpPr>
              <p:nvPr/>
            </p:nvSpPr>
            <p:spPr bwMode="auto">
              <a:xfrm>
                <a:off x="1288" y="265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5" name="Line 761"/>
              <p:cNvSpPr>
                <a:spLocks noChangeShapeType="1"/>
              </p:cNvSpPr>
              <p:nvPr/>
            </p:nvSpPr>
            <p:spPr bwMode="auto">
              <a:xfrm>
                <a:off x="1290" y="266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6" name="Line 762"/>
              <p:cNvSpPr>
                <a:spLocks noChangeShapeType="1"/>
              </p:cNvSpPr>
              <p:nvPr/>
            </p:nvSpPr>
            <p:spPr bwMode="auto">
              <a:xfrm flipV="1">
                <a:off x="1292" y="2650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7" name="Line 763"/>
              <p:cNvSpPr>
                <a:spLocks noChangeShapeType="1"/>
              </p:cNvSpPr>
              <p:nvPr/>
            </p:nvSpPr>
            <p:spPr bwMode="auto">
              <a:xfrm flipV="1">
                <a:off x="1292" y="264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8" name="Line 764"/>
              <p:cNvSpPr>
                <a:spLocks noChangeShapeType="1"/>
              </p:cNvSpPr>
              <p:nvPr/>
            </p:nvSpPr>
            <p:spPr bwMode="auto">
              <a:xfrm>
                <a:off x="1294" y="264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09" name="Line 765"/>
              <p:cNvSpPr>
                <a:spLocks noChangeShapeType="1"/>
              </p:cNvSpPr>
              <p:nvPr/>
            </p:nvSpPr>
            <p:spPr bwMode="auto">
              <a:xfrm flipV="1">
                <a:off x="1294" y="264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0" name="Line 766"/>
              <p:cNvSpPr>
                <a:spLocks noChangeShapeType="1"/>
              </p:cNvSpPr>
              <p:nvPr/>
            </p:nvSpPr>
            <p:spPr bwMode="auto">
              <a:xfrm>
                <a:off x="1296" y="264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1" name="Line 767"/>
              <p:cNvSpPr>
                <a:spLocks noChangeShapeType="1"/>
              </p:cNvSpPr>
              <p:nvPr/>
            </p:nvSpPr>
            <p:spPr bwMode="auto">
              <a:xfrm flipV="1">
                <a:off x="1298" y="264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2" name="Line 768"/>
              <p:cNvSpPr>
                <a:spLocks noChangeShapeType="1"/>
              </p:cNvSpPr>
              <p:nvPr/>
            </p:nvSpPr>
            <p:spPr bwMode="auto">
              <a:xfrm>
                <a:off x="1298" y="26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3" name="Line 769"/>
              <p:cNvSpPr>
                <a:spLocks noChangeShapeType="1"/>
              </p:cNvSpPr>
              <p:nvPr/>
            </p:nvSpPr>
            <p:spPr bwMode="auto">
              <a:xfrm>
                <a:off x="1300" y="26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4" name="Line 770"/>
              <p:cNvSpPr>
                <a:spLocks noChangeShapeType="1"/>
              </p:cNvSpPr>
              <p:nvPr/>
            </p:nvSpPr>
            <p:spPr bwMode="auto">
              <a:xfrm>
                <a:off x="1300" y="2649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5" name="Line 771"/>
              <p:cNvSpPr>
                <a:spLocks noChangeShapeType="1"/>
              </p:cNvSpPr>
              <p:nvPr/>
            </p:nvSpPr>
            <p:spPr bwMode="auto">
              <a:xfrm>
                <a:off x="1301" y="265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6" name="Line 772"/>
              <p:cNvSpPr>
                <a:spLocks noChangeShapeType="1"/>
              </p:cNvSpPr>
              <p:nvPr/>
            </p:nvSpPr>
            <p:spPr bwMode="auto">
              <a:xfrm>
                <a:off x="1303" y="265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7" name="Line 773"/>
              <p:cNvSpPr>
                <a:spLocks noChangeShapeType="1"/>
              </p:cNvSpPr>
              <p:nvPr/>
            </p:nvSpPr>
            <p:spPr bwMode="auto">
              <a:xfrm>
                <a:off x="1303" y="2665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8" name="Line 774"/>
              <p:cNvSpPr>
                <a:spLocks noChangeShapeType="1"/>
              </p:cNvSpPr>
              <p:nvPr/>
            </p:nvSpPr>
            <p:spPr bwMode="auto">
              <a:xfrm>
                <a:off x="1305" y="26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19" name="Line 775"/>
              <p:cNvSpPr>
                <a:spLocks noChangeShapeType="1"/>
              </p:cNvSpPr>
              <p:nvPr/>
            </p:nvSpPr>
            <p:spPr bwMode="auto">
              <a:xfrm flipV="1">
                <a:off x="1305" y="267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0" name="Line 776"/>
              <p:cNvSpPr>
                <a:spLocks noChangeShapeType="1"/>
              </p:cNvSpPr>
              <p:nvPr/>
            </p:nvSpPr>
            <p:spPr bwMode="auto">
              <a:xfrm flipV="1">
                <a:off x="1307" y="266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1" name="Line 777"/>
              <p:cNvSpPr>
                <a:spLocks noChangeShapeType="1"/>
              </p:cNvSpPr>
              <p:nvPr/>
            </p:nvSpPr>
            <p:spPr bwMode="auto">
              <a:xfrm>
                <a:off x="1309" y="2667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2" name="Line 778"/>
              <p:cNvSpPr>
                <a:spLocks noChangeShapeType="1"/>
              </p:cNvSpPr>
              <p:nvPr/>
            </p:nvSpPr>
            <p:spPr bwMode="auto">
              <a:xfrm flipV="1">
                <a:off x="1309" y="2669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3" name="Line 779"/>
              <p:cNvSpPr>
                <a:spLocks noChangeShapeType="1"/>
              </p:cNvSpPr>
              <p:nvPr/>
            </p:nvSpPr>
            <p:spPr bwMode="auto">
              <a:xfrm>
                <a:off x="1311" y="26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4" name="Line 780"/>
              <p:cNvSpPr>
                <a:spLocks noChangeShapeType="1"/>
              </p:cNvSpPr>
              <p:nvPr/>
            </p:nvSpPr>
            <p:spPr bwMode="auto">
              <a:xfrm flipV="1">
                <a:off x="1313" y="26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5" name="Line 781"/>
              <p:cNvSpPr>
                <a:spLocks noChangeShapeType="1"/>
              </p:cNvSpPr>
              <p:nvPr/>
            </p:nvSpPr>
            <p:spPr bwMode="auto">
              <a:xfrm flipV="1">
                <a:off x="1313" y="266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6" name="Line 782"/>
              <p:cNvSpPr>
                <a:spLocks noChangeShapeType="1"/>
              </p:cNvSpPr>
              <p:nvPr/>
            </p:nvSpPr>
            <p:spPr bwMode="auto">
              <a:xfrm flipV="1">
                <a:off x="1315" y="265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7" name="Line 783"/>
              <p:cNvSpPr>
                <a:spLocks noChangeShapeType="1"/>
              </p:cNvSpPr>
              <p:nvPr/>
            </p:nvSpPr>
            <p:spPr bwMode="auto">
              <a:xfrm flipV="1">
                <a:off x="1315" y="264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8" name="Line 784"/>
              <p:cNvSpPr>
                <a:spLocks noChangeShapeType="1"/>
              </p:cNvSpPr>
              <p:nvPr/>
            </p:nvSpPr>
            <p:spPr bwMode="auto">
              <a:xfrm>
                <a:off x="1317" y="26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29" name="Line 785"/>
              <p:cNvSpPr>
                <a:spLocks noChangeShapeType="1"/>
              </p:cNvSpPr>
              <p:nvPr/>
            </p:nvSpPr>
            <p:spPr bwMode="auto">
              <a:xfrm flipV="1">
                <a:off x="1319" y="264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0" name="Line 786"/>
              <p:cNvSpPr>
                <a:spLocks noChangeShapeType="1"/>
              </p:cNvSpPr>
              <p:nvPr/>
            </p:nvSpPr>
            <p:spPr bwMode="auto">
              <a:xfrm flipV="1">
                <a:off x="1319" y="264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1" name="Line 787"/>
              <p:cNvSpPr>
                <a:spLocks noChangeShapeType="1"/>
              </p:cNvSpPr>
              <p:nvPr/>
            </p:nvSpPr>
            <p:spPr bwMode="auto">
              <a:xfrm flipV="1">
                <a:off x="1321" y="26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2" name="Line 788"/>
              <p:cNvSpPr>
                <a:spLocks noChangeShapeType="1"/>
              </p:cNvSpPr>
              <p:nvPr/>
            </p:nvSpPr>
            <p:spPr bwMode="auto">
              <a:xfrm flipV="1">
                <a:off x="1321" y="263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3" name="Line 789"/>
              <p:cNvSpPr>
                <a:spLocks noChangeShapeType="1"/>
              </p:cNvSpPr>
              <p:nvPr/>
            </p:nvSpPr>
            <p:spPr bwMode="auto">
              <a:xfrm>
                <a:off x="1323" y="263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4" name="Line 790"/>
              <p:cNvSpPr>
                <a:spLocks noChangeShapeType="1"/>
              </p:cNvSpPr>
              <p:nvPr/>
            </p:nvSpPr>
            <p:spPr bwMode="auto">
              <a:xfrm flipV="1">
                <a:off x="1323" y="2628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5" name="Line 791"/>
              <p:cNvSpPr>
                <a:spLocks noChangeShapeType="1"/>
              </p:cNvSpPr>
              <p:nvPr/>
            </p:nvSpPr>
            <p:spPr bwMode="auto">
              <a:xfrm flipV="1">
                <a:off x="1324" y="26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6" name="Line 792"/>
              <p:cNvSpPr>
                <a:spLocks noChangeShapeType="1"/>
              </p:cNvSpPr>
              <p:nvPr/>
            </p:nvSpPr>
            <p:spPr bwMode="auto">
              <a:xfrm>
                <a:off x="1324" y="262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7" name="Line 793"/>
              <p:cNvSpPr>
                <a:spLocks noChangeShapeType="1"/>
              </p:cNvSpPr>
              <p:nvPr/>
            </p:nvSpPr>
            <p:spPr bwMode="auto">
              <a:xfrm>
                <a:off x="1326" y="263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8" name="Line 794"/>
              <p:cNvSpPr>
                <a:spLocks noChangeShapeType="1"/>
              </p:cNvSpPr>
              <p:nvPr/>
            </p:nvSpPr>
            <p:spPr bwMode="auto">
              <a:xfrm>
                <a:off x="1328" y="264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39" name="Line 795"/>
              <p:cNvSpPr>
                <a:spLocks noChangeShapeType="1"/>
              </p:cNvSpPr>
              <p:nvPr/>
            </p:nvSpPr>
            <p:spPr bwMode="auto">
              <a:xfrm>
                <a:off x="1328" y="265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0" name="Line 796"/>
              <p:cNvSpPr>
                <a:spLocks noChangeShapeType="1"/>
              </p:cNvSpPr>
              <p:nvPr/>
            </p:nvSpPr>
            <p:spPr bwMode="auto">
              <a:xfrm flipV="1">
                <a:off x="1330" y="265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1" name="Line 797"/>
              <p:cNvSpPr>
                <a:spLocks noChangeShapeType="1"/>
              </p:cNvSpPr>
              <p:nvPr/>
            </p:nvSpPr>
            <p:spPr bwMode="auto">
              <a:xfrm>
                <a:off x="1330" y="265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2" name="Line 798"/>
              <p:cNvSpPr>
                <a:spLocks noChangeShapeType="1"/>
              </p:cNvSpPr>
              <p:nvPr/>
            </p:nvSpPr>
            <p:spPr bwMode="auto">
              <a:xfrm flipV="1">
                <a:off x="1332" y="265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3" name="Line 799"/>
              <p:cNvSpPr>
                <a:spLocks noChangeShapeType="1"/>
              </p:cNvSpPr>
              <p:nvPr/>
            </p:nvSpPr>
            <p:spPr bwMode="auto">
              <a:xfrm>
                <a:off x="1334" y="265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4" name="Line 800"/>
              <p:cNvSpPr>
                <a:spLocks noChangeShapeType="1"/>
              </p:cNvSpPr>
              <p:nvPr/>
            </p:nvSpPr>
            <p:spPr bwMode="auto">
              <a:xfrm>
                <a:off x="1334" y="266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5" name="Line 801"/>
              <p:cNvSpPr>
                <a:spLocks noChangeShapeType="1"/>
              </p:cNvSpPr>
              <p:nvPr/>
            </p:nvSpPr>
            <p:spPr bwMode="auto">
              <a:xfrm>
                <a:off x="1336" y="266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6" name="Line 802"/>
              <p:cNvSpPr>
                <a:spLocks noChangeShapeType="1"/>
              </p:cNvSpPr>
              <p:nvPr/>
            </p:nvSpPr>
            <p:spPr bwMode="auto">
              <a:xfrm>
                <a:off x="1336" y="266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7" name="Line 803"/>
              <p:cNvSpPr>
                <a:spLocks noChangeShapeType="1"/>
              </p:cNvSpPr>
              <p:nvPr/>
            </p:nvSpPr>
            <p:spPr bwMode="auto">
              <a:xfrm>
                <a:off x="1338" y="266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8" name="Line 804"/>
              <p:cNvSpPr>
                <a:spLocks noChangeShapeType="1"/>
              </p:cNvSpPr>
              <p:nvPr/>
            </p:nvSpPr>
            <p:spPr bwMode="auto">
              <a:xfrm>
                <a:off x="1340" y="267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49" name="Line 805"/>
              <p:cNvSpPr>
                <a:spLocks noChangeShapeType="1"/>
              </p:cNvSpPr>
              <p:nvPr/>
            </p:nvSpPr>
            <p:spPr bwMode="auto">
              <a:xfrm flipV="1">
                <a:off x="1340" y="266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0" name="Line 806"/>
              <p:cNvSpPr>
                <a:spLocks noChangeShapeType="1"/>
              </p:cNvSpPr>
              <p:nvPr/>
            </p:nvSpPr>
            <p:spPr bwMode="auto">
              <a:xfrm flipV="1">
                <a:off x="1342" y="266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1" name="Line 807"/>
              <p:cNvSpPr>
                <a:spLocks noChangeShapeType="1"/>
              </p:cNvSpPr>
              <p:nvPr/>
            </p:nvSpPr>
            <p:spPr bwMode="auto">
              <a:xfrm>
                <a:off x="1342" y="266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2" name="Line 808"/>
              <p:cNvSpPr>
                <a:spLocks noChangeShapeType="1"/>
              </p:cNvSpPr>
              <p:nvPr/>
            </p:nvSpPr>
            <p:spPr bwMode="auto">
              <a:xfrm>
                <a:off x="1344" y="266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3" name="Line 809"/>
              <p:cNvSpPr>
                <a:spLocks noChangeShapeType="1"/>
              </p:cNvSpPr>
              <p:nvPr/>
            </p:nvSpPr>
            <p:spPr bwMode="auto">
              <a:xfrm flipV="1">
                <a:off x="1346" y="265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4954" name="Group 810"/>
            <p:cNvGrpSpPr>
              <a:grpSpLocks/>
            </p:cNvGrpSpPr>
            <p:nvPr/>
          </p:nvGrpSpPr>
          <p:grpSpPr bwMode="auto">
            <a:xfrm>
              <a:off x="1346" y="2485"/>
              <a:ext cx="170" cy="181"/>
              <a:chOff x="1346" y="2485"/>
              <a:chExt cx="170" cy="181"/>
            </a:xfrm>
          </p:grpSpPr>
          <p:sp>
            <p:nvSpPr>
              <p:cNvPr id="134955" name="Line 811"/>
              <p:cNvSpPr>
                <a:spLocks noChangeShapeType="1"/>
              </p:cNvSpPr>
              <p:nvPr/>
            </p:nvSpPr>
            <p:spPr bwMode="auto">
              <a:xfrm flipV="1">
                <a:off x="1346" y="2647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6" name="Line 812"/>
              <p:cNvSpPr>
                <a:spLocks noChangeShapeType="1"/>
              </p:cNvSpPr>
              <p:nvPr/>
            </p:nvSpPr>
            <p:spPr bwMode="auto">
              <a:xfrm>
                <a:off x="1347" y="264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7" name="Line 813"/>
              <p:cNvSpPr>
                <a:spLocks noChangeShapeType="1"/>
              </p:cNvSpPr>
              <p:nvPr/>
            </p:nvSpPr>
            <p:spPr bwMode="auto">
              <a:xfrm>
                <a:off x="1347" y="265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8" name="Line 814"/>
              <p:cNvSpPr>
                <a:spLocks noChangeShapeType="1"/>
              </p:cNvSpPr>
              <p:nvPr/>
            </p:nvSpPr>
            <p:spPr bwMode="auto">
              <a:xfrm flipV="1">
                <a:off x="1349" y="265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59" name="Line 815"/>
              <p:cNvSpPr>
                <a:spLocks noChangeShapeType="1"/>
              </p:cNvSpPr>
              <p:nvPr/>
            </p:nvSpPr>
            <p:spPr bwMode="auto">
              <a:xfrm flipV="1">
                <a:off x="1351" y="265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0" name="Line 816"/>
              <p:cNvSpPr>
                <a:spLocks noChangeShapeType="1"/>
              </p:cNvSpPr>
              <p:nvPr/>
            </p:nvSpPr>
            <p:spPr bwMode="auto">
              <a:xfrm flipV="1">
                <a:off x="1351" y="264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1" name="Line 817"/>
              <p:cNvSpPr>
                <a:spLocks noChangeShapeType="1"/>
              </p:cNvSpPr>
              <p:nvPr/>
            </p:nvSpPr>
            <p:spPr bwMode="auto">
              <a:xfrm>
                <a:off x="1353" y="264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2" name="Line 818"/>
              <p:cNvSpPr>
                <a:spLocks noChangeShapeType="1"/>
              </p:cNvSpPr>
              <p:nvPr/>
            </p:nvSpPr>
            <p:spPr bwMode="auto">
              <a:xfrm>
                <a:off x="1353" y="265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3" name="Line 819"/>
              <p:cNvSpPr>
                <a:spLocks noChangeShapeType="1"/>
              </p:cNvSpPr>
              <p:nvPr/>
            </p:nvSpPr>
            <p:spPr bwMode="auto">
              <a:xfrm>
                <a:off x="1355" y="2655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4" name="Line 820"/>
              <p:cNvSpPr>
                <a:spLocks noChangeShapeType="1"/>
              </p:cNvSpPr>
              <p:nvPr/>
            </p:nvSpPr>
            <p:spPr bwMode="auto">
              <a:xfrm flipV="1">
                <a:off x="1357" y="26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5" name="Line 821"/>
              <p:cNvSpPr>
                <a:spLocks noChangeShapeType="1"/>
              </p:cNvSpPr>
              <p:nvPr/>
            </p:nvSpPr>
            <p:spPr bwMode="auto">
              <a:xfrm flipV="1">
                <a:off x="1357" y="265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6" name="Line 822"/>
              <p:cNvSpPr>
                <a:spLocks noChangeShapeType="1"/>
              </p:cNvSpPr>
              <p:nvPr/>
            </p:nvSpPr>
            <p:spPr bwMode="auto">
              <a:xfrm flipV="1">
                <a:off x="1359" y="265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7" name="Line 823"/>
              <p:cNvSpPr>
                <a:spLocks noChangeShapeType="1"/>
              </p:cNvSpPr>
              <p:nvPr/>
            </p:nvSpPr>
            <p:spPr bwMode="auto">
              <a:xfrm>
                <a:off x="1359" y="265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8" name="Line 824"/>
              <p:cNvSpPr>
                <a:spLocks noChangeShapeType="1"/>
              </p:cNvSpPr>
              <p:nvPr/>
            </p:nvSpPr>
            <p:spPr bwMode="auto">
              <a:xfrm flipV="1">
                <a:off x="1361" y="265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69" name="Line 825"/>
              <p:cNvSpPr>
                <a:spLocks noChangeShapeType="1"/>
              </p:cNvSpPr>
              <p:nvPr/>
            </p:nvSpPr>
            <p:spPr bwMode="auto">
              <a:xfrm flipV="1">
                <a:off x="1363" y="265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0" name="Line 826"/>
              <p:cNvSpPr>
                <a:spLocks noChangeShapeType="1"/>
              </p:cNvSpPr>
              <p:nvPr/>
            </p:nvSpPr>
            <p:spPr bwMode="auto">
              <a:xfrm flipV="1">
                <a:off x="1363" y="264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1" name="Line 827"/>
              <p:cNvSpPr>
                <a:spLocks noChangeShapeType="1"/>
              </p:cNvSpPr>
              <p:nvPr/>
            </p:nvSpPr>
            <p:spPr bwMode="auto">
              <a:xfrm flipV="1">
                <a:off x="1365" y="263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2" name="Line 828"/>
              <p:cNvSpPr>
                <a:spLocks noChangeShapeType="1"/>
              </p:cNvSpPr>
              <p:nvPr/>
            </p:nvSpPr>
            <p:spPr bwMode="auto">
              <a:xfrm flipV="1">
                <a:off x="1365" y="2620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3" name="Line 829"/>
              <p:cNvSpPr>
                <a:spLocks noChangeShapeType="1"/>
              </p:cNvSpPr>
              <p:nvPr/>
            </p:nvSpPr>
            <p:spPr bwMode="auto">
              <a:xfrm flipV="1">
                <a:off x="1367" y="2604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4" name="Line 830"/>
              <p:cNvSpPr>
                <a:spLocks noChangeShapeType="1"/>
              </p:cNvSpPr>
              <p:nvPr/>
            </p:nvSpPr>
            <p:spPr bwMode="auto">
              <a:xfrm flipV="1">
                <a:off x="1367" y="2594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5" name="Line 831"/>
              <p:cNvSpPr>
                <a:spLocks noChangeShapeType="1"/>
              </p:cNvSpPr>
              <p:nvPr/>
            </p:nvSpPr>
            <p:spPr bwMode="auto">
              <a:xfrm flipV="1">
                <a:off x="1369" y="258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6" name="Line 832"/>
              <p:cNvSpPr>
                <a:spLocks noChangeShapeType="1"/>
              </p:cNvSpPr>
              <p:nvPr/>
            </p:nvSpPr>
            <p:spPr bwMode="auto">
              <a:xfrm flipV="1">
                <a:off x="1369" y="2574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7" name="Line 833"/>
              <p:cNvSpPr>
                <a:spLocks noChangeShapeType="1"/>
              </p:cNvSpPr>
              <p:nvPr/>
            </p:nvSpPr>
            <p:spPr bwMode="auto">
              <a:xfrm flipV="1">
                <a:off x="1370" y="2563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8" name="Line 834"/>
              <p:cNvSpPr>
                <a:spLocks noChangeShapeType="1"/>
              </p:cNvSpPr>
              <p:nvPr/>
            </p:nvSpPr>
            <p:spPr bwMode="auto">
              <a:xfrm flipV="1">
                <a:off x="1370" y="255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79" name="Line 835"/>
              <p:cNvSpPr>
                <a:spLocks noChangeShapeType="1"/>
              </p:cNvSpPr>
              <p:nvPr/>
            </p:nvSpPr>
            <p:spPr bwMode="auto">
              <a:xfrm flipV="1">
                <a:off x="1372" y="255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0" name="Line 836"/>
              <p:cNvSpPr>
                <a:spLocks noChangeShapeType="1"/>
              </p:cNvSpPr>
              <p:nvPr/>
            </p:nvSpPr>
            <p:spPr bwMode="auto">
              <a:xfrm flipV="1">
                <a:off x="1372" y="25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1" name="Line 837"/>
              <p:cNvSpPr>
                <a:spLocks noChangeShapeType="1"/>
              </p:cNvSpPr>
              <p:nvPr/>
            </p:nvSpPr>
            <p:spPr bwMode="auto">
              <a:xfrm flipV="1">
                <a:off x="1374" y="254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2" name="Line 838"/>
              <p:cNvSpPr>
                <a:spLocks noChangeShapeType="1"/>
              </p:cNvSpPr>
              <p:nvPr/>
            </p:nvSpPr>
            <p:spPr bwMode="auto">
              <a:xfrm flipV="1">
                <a:off x="1374" y="253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3" name="Line 839"/>
              <p:cNvSpPr>
                <a:spLocks noChangeShapeType="1"/>
              </p:cNvSpPr>
              <p:nvPr/>
            </p:nvSpPr>
            <p:spPr bwMode="auto">
              <a:xfrm flipV="1">
                <a:off x="1376" y="253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4" name="Line 840"/>
              <p:cNvSpPr>
                <a:spLocks noChangeShapeType="1"/>
              </p:cNvSpPr>
              <p:nvPr/>
            </p:nvSpPr>
            <p:spPr bwMode="auto">
              <a:xfrm flipV="1">
                <a:off x="1376" y="252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5" name="Line 841"/>
              <p:cNvSpPr>
                <a:spLocks noChangeShapeType="1"/>
              </p:cNvSpPr>
              <p:nvPr/>
            </p:nvSpPr>
            <p:spPr bwMode="auto">
              <a:xfrm flipV="1">
                <a:off x="1378" y="252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6" name="Line 842"/>
              <p:cNvSpPr>
                <a:spLocks noChangeShapeType="1"/>
              </p:cNvSpPr>
              <p:nvPr/>
            </p:nvSpPr>
            <p:spPr bwMode="auto">
              <a:xfrm flipV="1">
                <a:off x="1378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7" name="Line 843"/>
              <p:cNvSpPr>
                <a:spLocks noChangeShapeType="1"/>
              </p:cNvSpPr>
              <p:nvPr/>
            </p:nvSpPr>
            <p:spPr bwMode="auto">
              <a:xfrm>
                <a:off x="1378" y="25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8" name="Line 844"/>
              <p:cNvSpPr>
                <a:spLocks noChangeShapeType="1"/>
              </p:cNvSpPr>
              <p:nvPr/>
            </p:nvSpPr>
            <p:spPr bwMode="auto">
              <a:xfrm flipV="1">
                <a:off x="1380" y="25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89" name="Line 845"/>
              <p:cNvSpPr>
                <a:spLocks noChangeShapeType="1"/>
              </p:cNvSpPr>
              <p:nvPr/>
            </p:nvSpPr>
            <p:spPr bwMode="auto">
              <a:xfrm>
                <a:off x="1380" y="251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0" name="Line 846"/>
              <p:cNvSpPr>
                <a:spLocks noChangeShapeType="1"/>
              </p:cNvSpPr>
              <p:nvPr/>
            </p:nvSpPr>
            <p:spPr bwMode="auto">
              <a:xfrm flipV="1">
                <a:off x="1382" y="25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1" name="Line 847"/>
              <p:cNvSpPr>
                <a:spLocks noChangeShapeType="1"/>
              </p:cNvSpPr>
              <p:nvPr/>
            </p:nvSpPr>
            <p:spPr bwMode="auto">
              <a:xfrm flipV="1">
                <a:off x="1382" y="251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2" name="Line 848"/>
              <p:cNvSpPr>
                <a:spLocks noChangeShapeType="1"/>
              </p:cNvSpPr>
              <p:nvPr/>
            </p:nvSpPr>
            <p:spPr bwMode="auto">
              <a:xfrm>
                <a:off x="1382" y="251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3" name="Line 849"/>
              <p:cNvSpPr>
                <a:spLocks noChangeShapeType="1"/>
              </p:cNvSpPr>
              <p:nvPr/>
            </p:nvSpPr>
            <p:spPr bwMode="auto">
              <a:xfrm flipV="1">
                <a:off x="1384" y="251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4" name="Line 850"/>
              <p:cNvSpPr>
                <a:spLocks noChangeShapeType="1"/>
              </p:cNvSpPr>
              <p:nvPr/>
            </p:nvSpPr>
            <p:spPr bwMode="auto">
              <a:xfrm>
                <a:off x="1384" y="25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5" name="Line 851"/>
              <p:cNvSpPr>
                <a:spLocks noChangeShapeType="1"/>
              </p:cNvSpPr>
              <p:nvPr/>
            </p:nvSpPr>
            <p:spPr bwMode="auto">
              <a:xfrm>
                <a:off x="1386" y="251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6" name="Line 852"/>
              <p:cNvSpPr>
                <a:spLocks noChangeShapeType="1"/>
              </p:cNvSpPr>
              <p:nvPr/>
            </p:nvSpPr>
            <p:spPr bwMode="auto">
              <a:xfrm flipV="1">
                <a:off x="1386" y="251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7" name="Line 853"/>
              <p:cNvSpPr>
                <a:spLocks noChangeShapeType="1"/>
              </p:cNvSpPr>
              <p:nvPr/>
            </p:nvSpPr>
            <p:spPr bwMode="auto">
              <a:xfrm>
                <a:off x="1388" y="251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8" name="Line 854"/>
              <p:cNvSpPr>
                <a:spLocks noChangeShapeType="1"/>
              </p:cNvSpPr>
              <p:nvPr/>
            </p:nvSpPr>
            <p:spPr bwMode="auto">
              <a:xfrm>
                <a:off x="1388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99" name="Line 855"/>
              <p:cNvSpPr>
                <a:spLocks noChangeShapeType="1"/>
              </p:cNvSpPr>
              <p:nvPr/>
            </p:nvSpPr>
            <p:spPr bwMode="auto">
              <a:xfrm>
                <a:off x="1388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0" name="Line 856"/>
              <p:cNvSpPr>
                <a:spLocks noChangeShapeType="1"/>
              </p:cNvSpPr>
              <p:nvPr/>
            </p:nvSpPr>
            <p:spPr bwMode="auto">
              <a:xfrm>
                <a:off x="1390" y="252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1" name="Line 857"/>
              <p:cNvSpPr>
                <a:spLocks noChangeShapeType="1"/>
              </p:cNvSpPr>
              <p:nvPr/>
            </p:nvSpPr>
            <p:spPr bwMode="auto">
              <a:xfrm>
                <a:off x="1390" y="25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2" name="Line 858"/>
              <p:cNvSpPr>
                <a:spLocks noChangeShapeType="1"/>
              </p:cNvSpPr>
              <p:nvPr/>
            </p:nvSpPr>
            <p:spPr bwMode="auto">
              <a:xfrm>
                <a:off x="1392" y="25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3" name="Line 859"/>
              <p:cNvSpPr>
                <a:spLocks noChangeShapeType="1"/>
              </p:cNvSpPr>
              <p:nvPr/>
            </p:nvSpPr>
            <p:spPr bwMode="auto">
              <a:xfrm>
                <a:off x="1392" y="252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4" name="Line 860"/>
              <p:cNvSpPr>
                <a:spLocks noChangeShapeType="1"/>
              </p:cNvSpPr>
              <p:nvPr/>
            </p:nvSpPr>
            <p:spPr bwMode="auto">
              <a:xfrm flipV="1">
                <a:off x="1393" y="252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5" name="Line 861"/>
              <p:cNvSpPr>
                <a:spLocks noChangeShapeType="1"/>
              </p:cNvSpPr>
              <p:nvPr/>
            </p:nvSpPr>
            <p:spPr bwMode="auto">
              <a:xfrm>
                <a:off x="1393" y="252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6" name="Line 862"/>
              <p:cNvSpPr>
                <a:spLocks noChangeShapeType="1"/>
              </p:cNvSpPr>
              <p:nvPr/>
            </p:nvSpPr>
            <p:spPr bwMode="auto">
              <a:xfrm flipV="1">
                <a:off x="1395" y="25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7" name="Line 863"/>
              <p:cNvSpPr>
                <a:spLocks noChangeShapeType="1"/>
              </p:cNvSpPr>
              <p:nvPr/>
            </p:nvSpPr>
            <p:spPr bwMode="auto">
              <a:xfrm>
                <a:off x="1395" y="253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8" name="Line 864"/>
              <p:cNvSpPr>
                <a:spLocks noChangeShapeType="1"/>
              </p:cNvSpPr>
              <p:nvPr/>
            </p:nvSpPr>
            <p:spPr bwMode="auto">
              <a:xfrm flipV="1">
                <a:off x="1395" y="253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09" name="Line 865"/>
              <p:cNvSpPr>
                <a:spLocks noChangeShapeType="1"/>
              </p:cNvSpPr>
              <p:nvPr/>
            </p:nvSpPr>
            <p:spPr bwMode="auto">
              <a:xfrm flipV="1">
                <a:off x="1397" y="25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0" name="Line 866"/>
              <p:cNvSpPr>
                <a:spLocks noChangeShapeType="1"/>
              </p:cNvSpPr>
              <p:nvPr/>
            </p:nvSpPr>
            <p:spPr bwMode="auto">
              <a:xfrm>
                <a:off x="1397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1" name="Line 867"/>
              <p:cNvSpPr>
                <a:spLocks noChangeShapeType="1"/>
              </p:cNvSpPr>
              <p:nvPr/>
            </p:nvSpPr>
            <p:spPr bwMode="auto">
              <a:xfrm flipV="1">
                <a:off x="1399" y="252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2" name="Line 868"/>
              <p:cNvSpPr>
                <a:spLocks noChangeShapeType="1"/>
              </p:cNvSpPr>
              <p:nvPr/>
            </p:nvSpPr>
            <p:spPr bwMode="auto">
              <a:xfrm>
                <a:off x="1399" y="252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3" name="Line 869"/>
              <p:cNvSpPr>
                <a:spLocks noChangeShapeType="1"/>
              </p:cNvSpPr>
              <p:nvPr/>
            </p:nvSpPr>
            <p:spPr bwMode="auto">
              <a:xfrm>
                <a:off x="1401" y="25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4" name="Line 870"/>
              <p:cNvSpPr>
                <a:spLocks noChangeShapeType="1"/>
              </p:cNvSpPr>
              <p:nvPr/>
            </p:nvSpPr>
            <p:spPr bwMode="auto">
              <a:xfrm>
                <a:off x="1401" y="252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5" name="Line 871"/>
              <p:cNvSpPr>
                <a:spLocks noChangeShapeType="1"/>
              </p:cNvSpPr>
              <p:nvPr/>
            </p:nvSpPr>
            <p:spPr bwMode="auto">
              <a:xfrm flipV="1">
                <a:off x="1401" y="252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6" name="Line 872"/>
              <p:cNvSpPr>
                <a:spLocks noChangeShapeType="1"/>
              </p:cNvSpPr>
              <p:nvPr/>
            </p:nvSpPr>
            <p:spPr bwMode="auto">
              <a:xfrm>
                <a:off x="1403" y="252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7" name="Line 873"/>
              <p:cNvSpPr>
                <a:spLocks noChangeShapeType="1"/>
              </p:cNvSpPr>
              <p:nvPr/>
            </p:nvSpPr>
            <p:spPr bwMode="auto">
              <a:xfrm>
                <a:off x="1403" y="253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8" name="Line 874"/>
              <p:cNvSpPr>
                <a:spLocks noChangeShapeType="1"/>
              </p:cNvSpPr>
              <p:nvPr/>
            </p:nvSpPr>
            <p:spPr bwMode="auto">
              <a:xfrm flipV="1">
                <a:off x="1405" y="253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19" name="Line 875"/>
              <p:cNvSpPr>
                <a:spLocks noChangeShapeType="1"/>
              </p:cNvSpPr>
              <p:nvPr/>
            </p:nvSpPr>
            <p:spPr bwMode="auto">
              <a:xfrm flipV="1">
                <a:off x="1405" y="253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0" name="Line 876"/>
              <p:cNvSpPr>
                <a:spLocks noChangeShapeType="1"/>
              </p:cNvSpPr>
              <p:nvPr/>
            </p:nvSpPr>
            <p:spPr bwMode="auto">
              <a:xfrm flipV="1">
                <a:off x="1407" y="25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1" name="Line 877"/>
              <p:cNvSpPr>
                <a:spLocks noChangeShapeType="1"/>
              </p:cNvSpPr>
              <p:nvPr/>
            </p:nvSpPr>
            <p:spPr bwMode="auto">
              <a:xfrm flipV="1">
                <a:off x="1407" y="252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2" name="Line 878"/>
              <p:cNvSpPr>
                <a:spLocks noChangeShapeType="1"/>
              </p:cNvSpPr>
              <p:nvPr/>
            </p:nvSpPr>
            <p:spPr bwMode="auto">
              <a:xfrm flipV="1">
                <a:off x="1409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3" name="Line 879"/>
              <p:cNvSpPr>
                <a:spLocks noChangeShapeType="1"/>
              </p:cNvSpPr>
              <p:nvPr/>
            </p:nvSpPr>
            <p:spPr bwMode="auto">
              <a:xfrm>
                <a:off x="1409" y="25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4" name="Line 880"/>
              <p:cNvSpPr>
                <a:spLocks noChangeShapeType="1"/>
              </p:cNvSpPr>
              <p:nvPr/>
            </p:nvSpPr>
            <p:spPr bwMode="auto">
              <a:xfrm flipV="1">
                <a:off x="1409" y="25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5" name="Line 881"/>
              <p:cNvSpPr>
                <a:spLocks noChangeShapeType="1"/>
              </p:cNvSpPr>
              <p:nvPr/>
            </p:nvSpPr>
            <p:spPr bwMode="auto">
              <a:xfrm flipV="1">
                <a:off x="1411" y="251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6" name="Line 882"/>
              <p:cNvSpPr>
                <a:spLocks noChangeShapeType="1"/>
              </p:cNvSpPr>
              <p:nvPr/>
            </p:nvSpPr>
            <p:spPr bwMode="auto">
              <a:xfrm flipV="1">
                <a:off x="1411" y="251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7" name="Line 883"/>
              <p:cNvSpPr>
                <a:spLocks noChangeShapeType="1"/>
              </p:cNvSpPr>
              <p:nvPr/>
            </p:nvSpPr>
            <p:spPr bwMode="auto">
              <a:xfrm>
                <a:off x="1413" y="25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8" name="Line 884"/>
              <p:cNvSpPr>
                <a:spLocks noChangeShapeType="1"/>
              </p:cNvSpPr>
              <p:nvPr/>
            </p:nvSpPr>
            <p:spPr bwMode="auto">
              <a:xfrm flipV="1">
                <a:off x="1413" y="251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29" name="Line 885"/>
              <p:cNvSpPr>
                <a:spLocks noChangeShapeType="1"/>
              </p:cNvSpPr>
              <p:nvPr/>
            </p:nvSpPr>
            <p:spPr bwMode="auto">
              <a:xfrm>
                <a:off x="1415" y="251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0" name="Line 886"/>
              <p:cNvSpPr>
                <a:spLocks noChangeShapeType="1"/>
              </p:cNvSpPr>
              <p:nvPr/>
            </p:nvSpPr>
            <p:spPr bwMode="auto">
              <a:xfrm>
                <a:off x="1415" y="25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1" name="Line 887"/>
              <p:cNvSpPr>
                <a:spLocks noChangeShapeType="1"/>
              </p:cNvSpPr>
              <p:nvPr/>
            </p:nvSpPr>
            <p:spPr bwMode="auto">
              <a:xfrm flipV="1">
                <a:off x="1415" y="2509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2" name="Line 888"/>
              <p:cNvSpPr>
                <a:spLocks noChangeShapeType="1"/>
              </p:cNvSpPr>
              <p:nvPr/>
            </p:nvSpPr>
            <p:spPr bwMode="auto">
              <a:xfrm>
                <a:off x="1416" y="25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3" name="Line 889"/>
              <p:cNvSpPr>
                <a:spLocks noChangeShapeType="1"/>
              </p:cNvSpPr>
              <p:nvPr/>
            </p:nvSpPr>
            <p:spPr bwMode="auto">
              <a:xfrm flipV="1">
                <a:off x="1416" y="251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4" name="Line 890"/>
              <p:cNvSpPr>
                <a:spLocks noChangeShapeType="1"/>
              </p:cNvSpPr>
              <p:nvPr/>
            </p:nvSpPr>
            <p:spPr bwMode="auto">
              <a:xfrm flipV="1">
                <a:off x="1418" y="25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5" name="Line 891"/>
              <p:cNvSpPr>
                <a:spLocks noChangeShapeType="1"/>
              </p:cNvSpPr>
              <p:nvPr/>
            </p:nvSpPr>
            <p:spPr bwMode="auto">
              <a:xfrm>
                <a:off x="1418" y="25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6" name="Line 892"/>
              <p:cNvSpPr>
                <a:spLocks noChangeShapeType="1"/>
              </p:cNvSpPr>
              <p:nvPr/>
            </p:nvSpPr>
            <p:spPr bwMode="auto">
              <a:xfrm>
                <a:off x="1418" y="251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7" name="Line 893"/>
              <p:cNvSpPr>
                <a:spLocks noChangeShapeType="1"/>
              </p:cNvSpPr>
              <p:nvPr/>
            </p:nvSpPr>
            <p:spPr bwMode="auto">
              <a:xfrm flipV="1">
                <a:off x="1420" y="250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8" name="Line 894"/>
              <p:cNvSpPr>
                <a:spLocks noChangeShapeType="1"/>
              </p:cNvSpPr>
              <p:nvPr/>
            </p:nvSpPr>
            <p:spPr bwMode="auto">
              <a:xfrm flipV="1">
                <a:off x="1420" y="25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39" name="Line 895"/>
              <p:cNvSpPr>
                <a:spLocks noChangeShapeType="1"/>
              </p:cNvSpPr>
              <p:nvPr/>
            </p:nvSpPr>
            <p:spPr bwMode="auto">
              <a:xfrm>
                <a:off x="1422" y="25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0" name="Line 896"/>
              <p:cNvSpPr>
                <a:spLocks noChangeShapeType="1"/>
              </p:cNvSpPr>
              <p:nvPr/>
            </p:nvSpPr>
            <p:spPr bwMode="auto">
              <a:xfrm>
                <a:off x="1422" y="25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1" name="Line 897"/>
              <p:cNvSpPr>
                <a:spLocks noChangeShapeType="1"/>
              </p:cNvSpPr>
              <p:nvPr/>
            </p:nvSpPr>
            <p:spPr bwMode="auto">
              <a:xfrm flipV="1">
                <a:off x="1424" y="251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2" name="Line 898"/>
              <p:cNvSpPr>
                <a:spLocks noChangeShapeType="1"/>
              </p:cNvSpPr>
              <p:nvPr/>
            </p:nvSpPr>
            <p:spPr bwMode="auto">
              <a:xfrm flipV="1">
                <a:off x="1424" y="25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3" name="Line 899"/>
              <p:cNvSpPr>
                <a:spLocks noChangeShapeType="1"/>
              </p:cNvSpPr>
              <p:nvPr/>
            </p:nvSpPr>
            <p:spPr bwMode="auto">
              <a:xfrm flipV="1">
                <a:off x="1424" y="250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4" name="Line 900"/>
              <p:cNvSpPr>
                <a:spLocks noChangeShapeType="1"/>
              </p:cNvSpPr>
              <p:nvPr/>
            </p:nvSpPr>
            <p:spPr bwMode="auto">
              <a:xfrm flipV="1">
                <a:off x="1426" y="25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5" name="Line 901"/>
              <p:cNvSpPr>
                <a:spLocks noChangeShapeType="1"/>
              </p:cNvSpPr>
              <p:nvPr/>
            </p:nvSpPr>
            <p:spPr bwMode="auto">
              <a:xfrm>
                <a:off x="1426" y="250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6" name="Line 902"/>
              <p:cNvSpPr>
                <a:spLocks noChangeShapeType="1"/>
              </p:cNvSpPr>
              <p:nvPr/>
            </p:nvSpPr>
            <p:spPr bwMode="auto">
              <a:xfrm>
                <a:off x="1428" y="25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7" name="Line 903"/>
              <p:cNvSpPr>
                <a:spLocks noChangeShapeType="1"/>
              </p:cNvSpPr>
              <p:nvPr/>
            </p:nvSpPr>
            <p:spPr bwMode="auto">
              <a:xfrm flipV="1">
                <a:off x="1428" y="249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8" name="Line 904"/>
              <p:cNvSpPr>
                <a:spLocks noChangeShapeType="1"/>
              </p:cNvSpPr>
              <p:nvPr/>
            </p:nvSpPr>
            <p:spPr bwMode="auto">
              <a:xfrm>
                <a:off x="1428" y="24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49" name="Line 905"/>
              <p:cNvSpPr>
                <a:spLocks noChangeShapeType="1"/>
              </p:cNvSpPr>
              <p:nvPr/>
            </p:nvSpPr>
            <p:spPr bwMode="auto">
              <a:xfrm flipV="1">
                <a:off x="1430" y="24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0" name="Line 906"/>
              <p:cNvSpPr>
                <a:spLocks noChangeShapeType="1"/>
              </p:cNvSpPr>
              <p:nvPr/>
            </p:nvSpPr>
            <p:spPr bwMode="auto">
              <a:xfrm flipV="1">
                <a:off x="1430" y="249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1" name="Line 907"/>
              <p:cNvSpPr>
                <a:spLocks noChangeShapeType="1"/>
              </p:cNvSpPr>
              <p:nvPr/>
            </p:nvSpPr>
            <p:spPr bwMode="auto">
              <a:xfrm flipV="1">
                <a:off x="1432" y="248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2" name="Line 908"/>
              <p:cNvSpPr>
                <a:spLocks noChangeShapeType="1"/>
              </p:cNvSpPr>
              <p:nvPr/>
            </p:nvSpPr>
            <p:spPr bwMode="auto">
              <a:xfrm>
                <a:off x="1432" y="24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3" name="Line 909"/>
              <p:cNvSpPr>
                <a:spLocks noChangeShapeType="1"/>
              </p:cNvSpPr>
              <p:nvPr/>
            </p:nvSpPr>
            <p:spPr bwMode="auto">
              <a:xfrm>
                <a:off x="1434" y="248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4" name="Line 910"/>
              <p:cNvSpPr>
                <a:spLocks noChangeShapeType="1"/>
              </p:cNvSpPr>
              <p:nvPr/>
            </p:nvSpPr>
            <p:spPr bwMode="auto">
              <a:xfrm flipV="1">
                <a:off x="1434" y="248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5" name="Line 911"/>
              <p:cNvSpPr>
                <a:spLocks noChangeShapeType="1"/>
              </p:cNvSpPr>
              <p:nvPr/>
            </p:nvSpPr>
            <p:spPr bwMode="auto">
              <a:xfrm>
                <a:off x="1434" y="248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6" name="Line 912"/>
              <p:cNvSpPr>
                <a:spLocks noChangeShapeType="1"/>
              </p:cNvSpPr>
              <p:nvPr/>
            </p:nvSpPr>
            <p:spPr bwMode="auto">
              <a:xfrm flipV="1">
                <a:off x="1436" y="248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7" name="Line 913"/>
              <p:cNvSpPr>
                <a:spLocks noChangeShapeType="1"/>
              </p:cNvSpPr>
              <p:nvPr/>
            </p:nvSpPr>
            <p:spPr bwMode="auto">
              <a:xfrm>
                <a:off x="1436" y="24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8" name="Line 914"/>
              <p:cNvSpPr>
                <a:spLocks noChangeShapeType="1"/>
              </p:cNvSpPr>
              <p:nvPr/>
            </p:nvSpPr>
            <p:spPr bwMode="auto">
              <a:xfrm flipV="1">
                <a:off x="1438" y="248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59" name="Line 915"/>
              <p:cNvSpPr>
                <a:spLocks noChangeShapeType="1"/>
              </p:cNvSpPr>
              <p:nvPr/>
            </p:nvSpPr>
            <p:spPr bwMode="auto">
              <a:xfrm>
                <a:off x="1438" y="248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0" name="Line 916"/>
              <p:cNvSpPr>
                <a:spLocks noChangeShapeType="1"/>
              </p:cNvSpPr>
              <p:nvPr/>
            </p:nvSpPr>
            <p:spPr bwMode="auto">
              <a:xfrm>
                <a:off x="1438" y="2485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1" name="Line 917"/>
              <p:cNvSpPr>
                <a:spLocks noChangeShapeType="1"/>
              </p:cNvSpPr>
              <p:nvPr/>
            </p:nvSpPr>
            <p:spPr bwMode="auto">
              <a:xfrm flipV="1">
                <a:off x="1439" y="248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2" name="Line 918"/>
              <p:cNvSpPr>
                <a:spLocks noChangeShapeType="1"/>
              </p:cNvSpPr>
              <p:nvPr/>
            </p:nvSpPr>
            <p:spPr bwMode="auto">
              <a:xfrm>
                <a:off x="1439" y="248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3" name="Line 919"/>
              <p:cNvSpPr>
                <a:spLocks noChangeShapeType="1"/>
              </p:cNvSpPr>
              <p:nvPr/>
            </p:nvSpPr>
            <p:spPr bwMode="auto">
              <a:xfrm>
                <a:off x="1441" y="249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4" name="Line 920"/>
              <p:cNvSpPr>
                <a:spLocks noChangeShapeType="1"/>
              </p:cNvSpPr>
              <p:nvPr/>
            </p:nvSpPr>
            <p:spPr bwMode="auto">
              <a:xfrm>
                <a:off x="1441" y="249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5" name="Line 921"/>
              <p:cNvSpPr>
                <a:spLocks noChangeShapeType="1"/>
              </p:cNvSpPr>
              <p:nvPr/>
            </p:nvSpPr>
            <p:spPr bwMode="auto">
              <a:xfrm>
                <a:off x="1441" y="249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6" name="Line 922"/>
              <p:cNvSpPr>
                <a:spLocks noChangeShapeType="1"/>
              </p:cNvSpPr>
              <p:nvPr/>
            </p:nvSpPr>
            <p:spPr bwMode="auto">
              <a:xfrm>
                <a:off x="1443" y="250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7" name="Line 923"/>
              <p:cNvSpPr>
                <a:spLocks noChangeShapeType="1"/>
              </p:cNvSpPr>
              <p:nvPr/>
            </p:nvSpPr>
            <p:spPr bwMode="auto">
              <a:xfrm>
                <a:off x="1443" y="250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8" name="Line 924"/>
              <p:cNvSpPr>
                <a:spLocks noChangeShapeType="1"/>
              </p:cNvSpPr>
              <p:nvPr/>
            </p:nvSpPr>
            <p:spPr bwMode="auto">
              <a:xfrm>
                <a:off x="1445" y="250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69" name="Line 925"/>
              <p:cNvSpPr>
                <a:spLocks noChangeShapeType="1"/>
              </p:cNvSpPr>
              <p:nvPr/>
            </p:nvSpPr>
            <p:spPr bwMode="auto">
              <a:xfrm>
                <a:off x="1445" y="251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0" name="Line 926"/>
              <p:cNvSpPr>
                <a:spLocks noChangeShapeType="1"/>
              </p:cNvSpPr>
              <p:nvPr/>
            </p:nvSpPr>
            <p:spPr bwMode="auto">
              <a:xfrm>
                <a:off x="1445" y="251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1" name="Line 927"/>
              <p:cNvSpPr>
                <a:spLocks noChangeShapeType="1"/>
              </p:cNvSpPr>
              <p:nvPr/>
            </p:nvSpPr>
            <p:spPr bwMode="auto">
              <a:xfrm flipV="1">
                <a:off x="1447" y="25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2" name="Line 928"/>
              <p:cNvSpPr>
                <a:spLocks noChangeShapeType="1"/>
              </p:cNvSpPr>
              <p:nvPr/>
            </p:nvSpPr>
            <p:spPr bwMode="auto">
              <a:xfrm flipV="1">
                <a:off x="1447" y="2494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3" name="Line 929"/>
              <p:cNvSpPr>
                <a:spLocks noChangeShapeType="1"/>
              </p:cNvSpPr>
              <p:nvPr/>
            </p:nvSpPr>
            <p:spPr bwMode="auto">
              <a:xfrm>
                <a:off x="1449" y="24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4" name="Line 930"/>
              <p:cNvSpPr>
                <a:spLocks noChangeShapeType="1"/>
              </p:cNvSpPr>
              <p:nvPr/>
            </p:nvSpPr>
            <p:spPr bwMode="auto">
              <a:xfrm>
                <a:off x="1449" y="249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5" name="Line 931"/>
              <p:cNvSpPr>
                <a:spLocks noChangeShapeType="1"/>
              </p:cNvSpPr>
              <p:nvPr/>
            </p:nvSpPr>
            <p:spPr bwMode="auto">
              <a:xfrm>
                <a:off x="1451" y="250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6" name="Line 932"/>
              <p:cNvSpPr>
                <a:spLocks noChangeShapeType="1"/>
              </p:cNvSpPr>
              <p:nvPr/>
            </p:nvSpPr>
            <p:spPr bwMode="auto">
              <a:xfrm>
                <a:off x="1451" y="250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7" name="Line 933"/>
              <p:cNvSpPr>
                <a:spLocks noChangeShapeType="1"/>
              </p:cNvSpPr>
              <p:nvPr/>
            </p:nvSpPr>
            <p:spPr bwMode="auto">
              <a:xfrm>
                <a:off x="1451" y="250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8" name="Line 934"/>
              <p:cNvSpPr>
                <a:spLocks noChangeShapeType="1"/>
              </p:cNvSpPr>
              <p:nvPr/>
            </p:nvSpPr>
            <p:spPr bwMode="auto">
              <a:xfrm>
                <a:off x="1453" y="25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79" name="Line 935"/>
              <p:cNvSpPr>
                <a:spLocks noChangeShapeType="1"/>
              </p:cNvSpPr>
              <p:nvPr/>
            </p:nvSpPr>
            <p:spPr bwMode="auto">
              <a:xfrm>
                <a:off x="1453" y="251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0" name="Line 936"/>
              <p:cNvSpPr>
                <a:spLocks noChangeShapeType="1"/>
              </p:cNvSpPr>
              <p:nvPr/>
            </p:nvSpPr>
            <p:spPr bwMode="auto">
              <a:xfrm>
                <a:off x="1455" y="251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1" name="Line 937"/>
              <p:cNvSpPr>
                <a:spLocks noChangeShapeType="1"/>
              </p:cNvSpPr>
              <p:nvPr/>
            </p:nvSpPr>
            <p:spPr bwMode="auto">
              <a:xfrm>
                <a:off x="1455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2" name="Line 938"/>
              <p:cNvSpPr>
                <a:spLocks noChangeShapeType="1"/>
              </p:cNvSpPr>
              <p:nvPr/>
            </p:nvSpPr>
            <p:spPr bwMode="auto">
              <a:xfrm flipV="1">
                <a:off x="1455" y="251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3" name="Line 939"/>
              <p:cNvSpPr>
                <a:spLocks noChangeShapeType="1"/>
              </p:cNvSpPr>
              <p:nvPr/>
            </p:nvSpPr>
            <p:spPr bwMode="auto">
              <a:xfrm>
                <a:off x="1457" y="251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4" name="Line 940"/>
              <p:cNvSpPr>
                <a:spLocks noChangeShapeType="1"/>
              </p:cNvSpPr>
              <p:nvPr/>
            </p:nvSpPr>
            <p:spPr bwMode="auto">
              <a:xfrm>
                <a:off x="1457" y="251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5" name="Line 941"/>
              <p:cNvSpPr>
                <a:spLocks noChangeShapeType="1"/>
              </p:cNvSpPr>
              <p:nvPr/>
            </p:nvSpPr>
            <p:spPr bwMode="auto">
              <a:xfrm>
                <a:off x="1459" y="25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6" name="Line 942"/>
              <p:cNvSpPr>
                <a:spLocks noChangeShapeType="1"/>
              </p:cNvSpPr>
              <p:nvPr/>
            </p:nvSpPr>
            <p:spPr bwMode="auto">
              <a:xfrm flipV="1">
                <a:off x="1459" y="25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7" name="Line 943"/>
              <p:cNvSpPr>
                <a:spLocks noChangeShapeType="1"/>
              </p:cNvSpPr>
              <p:nvPr/>
            </p:nvSpPr>
            <p:spPr bwMode="auto">
              <a:xfrm>
                <a:off x="1461" y="25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8" name="Line 944"/>
              <p:cNvSpPr>
                <a:spLocks noChangeShapeType="1"/>
              </p:cNvSpPr>
              <p:nvPr/>
            </p:nvSpPr>
            <p:spPr bwMode="auto">
              <a:xfrm flipV="1">
                <a:off x="1461" y="251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89" name="Line 945"/>
              <p:cNvSpPr>
                <a:spLocks noChangeShapeType="1"/>
              </p:cNvSpPr>
              <p:nvPr/>
            </p:nvSpPr>
            <p:spPr bwMode="auto">
              <a:xfrm flipV="1">
                <a:off x="1461" y="2514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0" name="Line 946"/>
              <p:cNvSpPr>
                <a:spLocks noChangeShapeType="1"/>
              </p:cNvSpPr>
              <p:nvPr/>
            </p:nvSpPr>
            <p:spPr bwMode="auto">
              <a:xfrm>
                <a:off x="1462" y="251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1" name="Line 947"/>
              <p:cNvSpPr>
                <a:spLocks noChangeShapeType="1"/>
              </p:cNvSpPr>
              <p:nvPr/>
            </p:nvSpPr>
            <p:spPr bwMode="auto">
              <a:xfrm flipV="1">
                <a:off x="1462" y="25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2" name="Line 948"/>
              <p:cNvSpPr>
                <a:spLocks noChangeShapeType="1"/>
              </p:cNvSpPr>
              <p:nvPr/>
            </p:nvSpPr>
            <p:spPr bwMode="auto">
              <a:xfrm>
                <a:off x="1464" y="25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3" name="Line 949"/>
              <p:cNvSpPr>
                <a:spLocks noChangeShapeType="1"/>
              </p:cNvSpPr>
              <p:nvPr/>
            </p:nvSpPr>
            <p:spPr bwMode="auto">
              <a:xfrm>
                <a:off x="1464" y="25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4" name="Line 950"/>
              <p:cNvSpPr>
                <a:spLocks noChangeShapeType="1"/>
              </p:cNvSpPr>
              <p:nvPr/>
            </p:nvSpPr>
            <p:spPr bwMode="auto">
              <a:xfrm flipV="1">
                <a:off x="1466" y="25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5" name="Line 951"/>
              <p:cNvSpPr>
                <a:spLocks noChangeShapeType="1"/>
              </p:cNvSpPr>
              <p:nvPr/>
            </p:nvSpPr>
            <p:spPr bwMode="auto">
              <a:xfrm flipV="1">
                <a:off x="1466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6" name="Line 952"/>
              <p:cNvSpPr>
                <a:spLocks noChangeShapeType="1"/>
              </p:cNvSpPr>
              <p:nvPr/>
            </p:nvSpPr>
            <p:spPr bwMode="auto">
              <a:xfrm>
                <a:off x="1466" y="251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7" name="Line 953"/>
              <p:cNvSpPr>
                <a:spLocks noChangeShapeType="1"/>
              </p:cNvSpPr>
              <p:nvPr/>
            </p:nvSpPr>
            <p:spPr bwMode="auto">
              <a:xfrm flipV="1">
                <a:off x="1468" y="252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8" name="Line 954"/>
              <p:cNvSpPr>
                <a:spLocks noChangeShapeType="1"/>
              </p:cNvSpPr>
              <p:nvPr/>
            </p:nvSpPr>
            <p:spPr bwMode="auto">
              <a:xfrm flipV="1">
                <a:off x="1468" y="252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99" name="Line 955"/>
              <p:cNvSpPr>
                <a:spLocks noChangeShapeType="1"/>
              </p:cNvSpPr>
              <p:nvPr/>
            </p:nvSpPr>
            <p:spPr bwMode="auto">
              <a:xfrm>
                <a:off x="1470" y="25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0" name="Line 956"/>
              <p:cNvSpPr>
                <a:spLocks noChangeShapeType="1"/>
              </p:cNvSpPr>
              <p:nvPr/>
            </p:nvSpPr>
            <p:spPr bwMode="auto">
              <a:xfrm flipV="1">
                <a:off x="1470" y="251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1" name="Line 957"/>
              <p:cNvSpPr>
                <a:spLocks noChangeShapeType="1"/>
              </p:cNvSpPr>
              <p:nvPr/>
            </p:nvSpPr>
            <p:spPr bwMode="auto">
              <a:xfrm>
                <a:off x="1472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2" name="Line 958"/>
              <p:cNvSpPr>
                <a:spLocks noChangeShapeType="1"/>
              </p:cNvSpPr>
              <p:nvPr/>
            </p:nvSpPr>
            <p:spPr bwMode="auto">
              <a:xfrm>
                <a:off x="1472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3" name="Line 959"/>
              <p:cNvSpPr>
                <a:spLocks noChangeShapeType="1"/>
              </p:cNvSpPr>
              <p:nvPr/>
            </p:nvSpPr>
            <p:spPr bwMode="auto">
              <a:xfrm>
                <a:off x="1472" y="252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4" name="Line 960"/>
              <p:cNvSpPr>
                <a:spLocks noChangeShapeType="1"/>
              </p:cNvSpPr>
              <p:nvPr/>
            </p:nvSpPr>
            <p:spPr bwMode="auto">
              <a:xfrm flipV="1">
                <a:off x="1474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5" name="Line 961"/>
              <p:cNvSpPr>
                <a:spLocks noChangeShapeType="1"/>
              </p:cNvSpPr>
              <p:nvPr/>
            </p:nvSpPr>
            <p:spPr bwMode="auto">
              <a:xfrm flipV="1">
                <a:off x="1474" y="251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6" name="Line 962"/>
              <p:cNvSpPr>
                <a:spLocks noChangeShapeType="1"/>
              </p:cNvSpPr>
              <p:nvPr/>
            </p:nvSpPr>
            <p:spPr bwMode="auto">
              <a:xfrm>
                <a:off x="1476" y="251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7" name="Line 963"/>
              <p:cNvSpPr>
                <a:spLocks noChangeShapeType="1"/>
              </p:cNvSpPr>
              <p:nvPr/>
            </p:nvSpPr>
            <p:spPr bwMode="auto">
              <a:xfrm flipV="1">
                <a:off x="1476" y="25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8" name="Line 964"/>
              <p:cNvSpPr>
                <a:spLocks noChangeShapeType="1"/>
              </p:cNvSpPr>
              <p:nvPr/>
            </p:nvSpPr>
            <p:spPr bwMode="auto">
              <a:xfrm flipV="1">
                <a:off x="1478" y="251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09" name="Line 965"/>
              <p:cNvSpPr>
                <a:spLocks noChangeShapeType="1"/>
              </p:cNvSpPr>
              <p:nvPr/>
            </p:nvSpPr>
            <p:spPr bwMode="auto">
              <a:xfrm>
                <a:off x="1478" y="25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0" name="Line 966"/>
              <p:cNvSpPr>
                <a:spLocks noChangeShapeType="1"/>
              </p:cNvSpPr>
              <p:nvPr/>
            </p:nvSpPr>
            <p:spPr bwMode="auto">
              <a:xfrm flipV="1">
                <a:off x="1478" y="25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1" name="Line 967"/>
              <p:cNvSpPr>
                <a:spLocks noChangeShapeType="1"/>
              </p:cNvSpPr>
              <p:nvPr/>
            </p:nvSpPr>
            <p:spPr bwMode="auto">
              <a:xfrm>
                <a:off x="1480" y="25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2" name="Line 968"/>
              <p:cNvSpPr>
                <a:spLocks noChangeShapeType="1"/>
              </p:cNvSpPr>
              <p:nvPr/>
            </p:nvSpPr>
            <p:spPr bwMode="auto">
              <a:xfrm flipV="1">
                <a:off x="1480" y="251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3" name="Line 969"/>
              <p:cNvSpPr>
                <a:spLocks noChangeShapeType="1"/>
              </p:cNvSpPr>
              <p:nvPr/>
            </p:nvSpPr>
            <p:spPr bwMode="auto">
              <a:xfrm>
                <a:off x="1482" y="251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4" name="Line 970"/>
              <p:cNvSpPr>
                <a:spLocks noChangeShapeType="1"/>
              </p:cNvSpPr>
              <p:nvPr/>
            </p:nvSpPr>
            <p:spPr bwMode="auto">
              <a:xfrm>
                <a:off x="1482" y="25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5" name="Line 971"/>
              <p:cNvSpPr>
                <a:spLocks noChangeShapeType="1"/>
              </p:cNvSpPr>
              <p:nvPr/>
            </p:nvSpPr>
            <p:spPr bwMode="auto">
              <a:xfrm>
                <a:off x="1484" y="25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6" name="Line 972"/>
              <p:cNvSpPr>
                <a:spLocks noChangeShapeType="1"/>
              </p:cNvSpPr>
              <p:nvPr/>
            </p:nvSpPr>
            <p:spPr bwMode="auto">
              <a:xfrm flipV="1">
                <a:off x="1484" y="25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7" name="Line 973"/>
              <p:cNvSpPr>
                <a:spLocks noChangeShapeType="1"/>
              </p:cNvSpPr>
              <p:nvPr/>
            </p:nvSpPr>
            <p:spPr bwMode="auto">
              <a:xfrm>
                <a:off x="1484" y="2518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8" name="Line 974"/>
              <p:cNvSpPr>
                <a:spLocks noChangeShapeType="1"/>
              </p:cNvSpPr>
              <p:nvPr/>
            </p:nvSpPr>
            <p:spPr bwMode="auto">
              <a:xfrm>
                <a:off x="1485" y="25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19" name="Line 975"/>
              <p:cNvSpPr>
                <a:spLocks noChangeShapeType="1"/>
              </p:cNvSpPr>
              <p:nvPr/>
            </p:nvSpPr>
            <p:spPr bwMode="auto">
              <a:xfrm flipV="1">
                <a:off x="1485" y="25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0" name="Line 976"/>
              <p:cNvSpPr>
                <a:spLocks noChangeShapeType="1"/>
              </p:cNvSpPr>
              <p:nvPr/>
            </p:nvSpPr>
            <p:spPr bwMode="auto">
              <a:xfrm flipV="1">
                <a:off x="1487" y="252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1" name="Line 977"/>
              <p:cNvSpPr>
                <a:spLocks noChangeShapeType="1"/>
              </p:cNvSpPr>
              <p:nvPr/>
            </p:nvSpPr>
            <p:spPr bwMode="auto">
              <a:xfrm>
                <a:off x="1487" y="25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2" name="Line 978"/>
              <p:cNvSpPr>
                <a:spLocks noChangeShapeType="1"/>
              </p:cNvSpPr>
              <p:nvPr/>
            </p:nvSpPr>
            <p:spPr bwMode="auto">
              <a:xfrm flipV="1">
                <a:off x="1489" y="251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3" name="Line 979"/>
              <p:cNvSpPr>
                <a:spLocks noChangeShapeType="1"/>
              </p:cNvSpPr>
              <p:nvPr/>
            </p:nvSpPr>
            <p:spPr bwMode="auto">
              <a:xfrm flipV="1">
                <a:off x="1489" y="251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4" name="Line 980"/>
              <p:cNvSpPr>
                <a:spLocks noChangeShapeType="1"/>
              </p:cNvSpPr>
              <p:nvPr/>
            </p:nvSpPr>
            <p:spPr bwMode="auto">
              <a:xfrm>
                <a:off x="1489" y="251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5" name="Line 981"/>
              <p:cNvSpPr>
                <a:spLocks noChangeShapeType="1"/>
              </p:cNvSpPr>
              <p:nvPr/>
            </p:nvSpPr>
            <p:spPr bwMode="auto">
              <a:xfrm flipV="1">
                <a:off x="1491" y="25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6" name="Line 982"/>
              <p:cNvSpPr>
                <a:spLocks noChangeShapeType="1"/>
              </p:cNvSpPr>
              <p:nvPr/>
            </p:nvSpPr>
            <p:spPr bwMode="auto">
              <a:xfrm flipV="1">
                <a:off x="1491" y="251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7" name="Line 983"/>
              <p:cNvSpPr>
                <a:spLocks noChangeShapeType="1"/>
              </p:cNvSpPr>
              <p:nvPr/>
            </p:nvSpPr>
            <p:spPr bwMode="auto">
              <a:xfrm>
                <a:off x="1493" y="251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8" name="Line 984"/>
              <p:cNvSpPr>
                <a:spLocks noChangeShapeType="1"/>
              </p:cNvSpPr>
              <p:nvPr/>
            </p:nvSpPr>
            <p:spPr bwMode="auto">
              <a:xfrm flipV="1">
                <a:off x="1493" y="250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29" name="Line 985"/>
              <p:cNvSpPr>
                <a:spLocks noChangeShapeType="1"/>
              </p:cNvSpPr>
              <p:nvPr/>
            </p:nvSpPr>
            <p:spPr bwMode="auto">
              <a:xfrm>
                <a:off x="1495" y="250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0" name="Line 986"/>
              <p:cNvSpPr>
                <a:spLocks noChangeShapeType="1"/>
              </p:cNvSpPr>
              <p:nvPr/>
            </p:nvSpPr>
            <p:spPr bwMode="auto">
              <a:xfrm flipV="1">
                <a:off x="1495" y="251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1" name="Line 987"/>
              <p:cNvSpPr>
                <a:spLocks noChangeShapeType="1"/>
              </p:cNvSpPr>
              <p:nvPr/>
            </p:nvSpPr>
            <p:spPr bwMode="auto">
              <a:xfrm flipV="1">
                <a:off x="1495" y="250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2" name="Line 988"/>
              <p:cNvSpPr>
                <a:spLocks noChangeShapeType="1"/>
              </p:cNvSpPr>
              <p:nvPr/>
            </p:nvSpPr>
            <p:spPr bwMode="auto">
              <a:xfrm>
                <a:off x="1497" y="25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3" name="Line 989"/>
              <p:cNvSpPr>
                <a:spLocks noChangeShapeType="1"/>
              </p:cNvSpPr>
              <p:nvPr/>
            </p:nvSpPr>
            <p:spPr bwMode="auto">
              <a:xfrm flipV="1">
                <a:off x="1497" y="250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4" name="Line 990"/>
              <p:cNvSpPr>
                <a:spLocks noChangeShapeType="1"/>
              </p:cNvSpPr>
              <p:nvPr/>
            </p:nvSpPr>
            <p:spPr bwMode="auto">
              <a:xfrm flipV="1">
                <a:off x="1499" y="250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5" name="Line 991"/>
              <p:cNvSpPr>
                <a:spLocks noChangeShapeType="1"/>
              </p:cNvSpPr>
              <p:nvPr/>
            </p:nvSpPr>
            <p:spPr bwMode="auto">
              <a:xfrm>
                <a:off x="1499" y="250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6" name="Line 992"/>
              <p:cNvSpPr>
                <a:spLocks noChangeShapeType="1"/>
              </p:cNvSpPr>
              <p:nvPr/>
            </p:nvSpPr>
            <p:spPr bwMode="auto">
              <a:xfrm flipV="1">
                <a:off x="1499" y="25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7" name="Line 993"/>
              <p:cNvSpPr>
                <a:spLocks noChangeShapeType="1"/>
              </p:cNvSpPr>
              <p:nvPr/>
            </p:nvSpPr>
            <p:spPr bwMode="auto">
              <a:xfrm>
                <a:off x="1501" y="251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8" name="Line 994"/>
              <p:cNvSpPr>
                <a:spLocks noChangeShapeType="1"/>
              </p:cNvSpPr>
              <p:nvPr/>
            </p:nvSpPr>
            <p:spPr bwMode="auto">
              <a:xfrm>
                <a:off x="1501" y="251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39" name="Line 995"/>
              <p:cNvSpPr>
                <a:spLocks noChangeShapeType="1"/>
              </p:cNvSpPr>
              <p:nvPr/>
            </p:nvSpPr>
            <p:spPr bwMode="auto">
              <a:xfrm flipV="1">
                <a:off x="1503" y="251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0" name="Line 996"/>
              <p:cNvSpPr>
                <a:spLocks noChangeShapeType="1"/>
              </p:cNvSpPr>
              <p:nvPr/>
            </p:nvSpPr>
            <p:spPr bwMode="auto">
              <a:xfrm>
                <a:off x="1503" y="251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1" name="Line 997"/>
              <p:cNvSpPr>
                <a:spLocks noChangeShapeType="1"/>
              </p:cNvSpPr>
              <p:nvPr/>
            </p:nvSpPr>
            <p:spPr bwMode="auto">
              <a:xfrm>
                <a:off x="1505" y="251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2" name="Line 998"/>
              <p:cNvSpPr>
                <a:spLocks noChangeShapeType="1"/>
              </p:cNvSpPr>
              <p:nvPr/>
            </p:nvSpPr>
            <p:spPr bwMode="auto">
              <a:xfrm>
                <a:off x="1505" y="251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3" name="Line 999"/>
              <p:cNvSpPr>
                <a:spLocks noChangeShapeType="1"/>
              </p:cNvSpPr>
              <p:nvPr/>
            </p:nvSpPr>
            <p:spPr bwMode="auto">
              <a:xfrm flipV="1">
                <a:off x="1505" y="250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4" name="Line 1000"/>
              <p:cNvSpPr>
                <a:spLocks noChangeShapeType="1"/>
              </p:cNvSpPr>
              <p:nvPr/>
            </p:nvSpPr>
            <p:spPr bwMode="auto">
              <a:xfrm flipV="1">
                <a:off x="1507" y="25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5" name="Line 1001"/>
              <p:cNvSpPr>
                <a:spLocks noChangeShapeType="1"/>
              </p:cNvSpPr>
              <p:nvPr/>
            </p:nvSpPr>
            <p:spPr bwMode="auto">
              <a:xfrm>
                <a:off x="1507" y="2504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6" name="Line 1002"/>
              <p:cNvSpPr>
                <a:spLocks noChangeShapeType="1"/>
              </p:cNvSpPr>
              <p:nvPr/>
            </p:nvSpPr>
            <p:spPr bwMode="auto">
              <a:xfrm flipV="1">
                <a:off x="1508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7" name="Line 1003"/>
              <p:cNvSpPr>
                <a:spLocks noChangeShapeType="1"/>
              </p:cNvSpPr>
              <p:nvPr/>
            </p:nvSpPr>
            <p:spPr bwMode="auto">
              <a:xfrm>
                <a:off x="1508" y="251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8" name="Line 1004"/>
              <p:cNvSpPr>
                <a:spLocks noChangeShapeType="1"/>
              </p:cNvSpPr>
              <p:nvPr/>
            </p:nvSpPr>
            <p:spPr bwMode="auto">
              <a:xfrm>
                <a:off x="1510" y="251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49" name="Line 1005"/>
              <p:cNvSpPr>
                <a:spLocks noChangeShapeType="1"/>
              </p:cNvSpPr>
              <p:nvPr/>
            </p:nvSpPr>
            <p:spPr bwMode="auto">
              <a:xfrm>
                <a:off x="1510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0" name="Line 1006"/>
              <p:cNvSpPr>
                <a:spLocks noChangeShapeType="1"/>
              </p:cNvSpPr>
              <p:nvPr/>
            </p:nvSpPr>
            <p:spPr bwMode="auto">
              <a:xfrm>
                <a:off x="1510" y="252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1" name="Line 1007"/>
              <p:cNvSpPr>
                <a:spLocks noChangeShapeType="1"/>
              </p:cNvSpPr>
              <p:nvPr/>
            </p:nvSpPr>
            <p:spPr bwMode="auto">
              <a:xfrm>
                <a:off x="1512" y="253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2" name="Line 1008"/>
              <p:cNvSpPr>
                <a:spLocks noChangeShapeType="1"/>
              </p:cNvSpPr>
              <p:nvPr/>
            </p:nvSpPr>
            <p:spPr bwMode="auto">
              <a:xfrm>
                <a:off x="1512" y="25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3" name="Line 1009"/>
              <p:cNvSpPr>
                <a:spLocks noChangeShapeType="1"/>
              </p:cNvSpPr>
              <p:nvPr/>
            </p:nvSpPr>
            <p:spPr bwMode="auto">
              <a:xfrm>
                <a:off x="1514" y="25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4" name="Line 1010"/>
              <p:cNvSpPr>
                <a:spLocks noChangeShapeType="1"/>
              </p:cNvSpPr>
              <p:nvPr/>
            </p:nvSpPr>
            <p:spPr bwMode="auto">
              <a:xfrm>
                <a:off x="1514" y="253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5155" name="Group 1011"/>
            <p:cNvGrpSpPr>
              <a:grpSpLocks/>
            </p:cNvGrpSpPr>
            <p:nvPr/>
          </p:nvGrpSpPr>
          <p:grpSpPr bwMode="auto">
            <a:xfrm>
              <a:off x="1516" y="2476"/>
              <a:ext cx="163" cy="64"/>
              <a:chOff x="1516" y="2476"/>
              <a:chExt cx="163" cy="64"/>
            </a:xfrm>
          </p:grpSpPr>
          <p:sp>
            <p:nvSpPr>
              <p:cNvPr id="135156" name="Line 1012"/>
              <p:cNvSpPr>
                <a:spLocks noChangeShapeType="1"/>
              </p:cNvSpPr>
              <p:nvPr/>
            </p:nvSpPr>
            <p:spPr bwMode="auto">
              <a:xfrm flipV="1">
                <a:off x="1516" y="253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7" name="Line 1013"/>
              <p:cNvSpPr>
                <a:spLocks noChangeShapeType="1"/>
              </p:cNvSpPr>
              <p:nvPr/>
            </p:nvSpPr>
            <p:spPr bwMode="auto">
              <a:xfrm flipV="1">
                <a:off x="1516" y="25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8" name="Line 1014"/>
              <p:cNvSpPr>
                <a:spLocks noChangeShapeType="1"/>
              </p:cNvSpPr>
              <p:nvPr/>
            </p:nvSpPr>
            <p:spPr bwMode="auto">
              <a:xfrm flipV="1">
                <a:off x="1518" y="25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59" name="Line 1015"/>
              <p:cNvSpPr>
                <a:spLocks noChangeShapeType="1"/>
              </p:cNvSpPr>
              <p:nvPr/>
            </p:nvSpPr>
            <p:spPr bwMode="auto">
              <a:xfrm flipV="1">
                <a:off x="1518" y="25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0" name="Line 1016"/>
              <p:cNvSpPr>
                <a:spLocks noChangeShapeType="1"/>
              </p:cNvSpPr>
              <p:nvPr/>
            </p:nvSpPr>
            <p:spPr bwMode="auto">
              <a:xfrm>
                <a:off x="1518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1" name="Line 1017"/>
              <p:cNvSpPr>
                <a:spLocks noChangeShapeType="1"/>
              </p:cNvSpPr>
              <p:nvPr/>
            </p:nvSpPr>
            <p:spPr bwMode="auto">
              <a:xfrm flipV="1">
                <a:off x="1520" y="25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2" name="Line 1018"/>
              <p:cNvSpPr>
                <a:spLocks noChangeShapeType="1"/>
              </p:cNvSpPr>
              <p:nvPr/>
            </p:nvSpPr>
            <p:spPr bwMode="auto">
              <a:xfrm flipV="1">
                <a:off x="1520" y="252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3" name="Line 1019"/>
              <p:cNvSpPr>
                <a:spLocks noChangeShapeType="1"/>
              </p:cNvSpPr>
              <p:nvPr/>
            </p:nvSpPr>
            <p:spPr bwMode="auto">
              <a:xfrm>
                <a:off x="1522" y="252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4" name="Line 1020"/>
              <p:cNvSpPr>
                <a:spLocks noChangeShapeType="1"/>
              </p:cNvSpPr>
              <p:nvPr/>
            </p:nvSpPr>
            <p:spPr bwMode="auto">
              <a:xfrm flipV="1">
                <a:off x="1522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5" name="Line 1021"/>
              <p:cNvSpPr>
                <a:spLocks noChangeShapeType="1"/>
              </p:cNvSpPr>
              <p:nvPr/>
            </p:nvSpPr>
            <p:spPr bwMode="auto">
              <a:xfrm flipV="1">
                <a:off x="1524" y="25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6" name="Line 1022"/>
              <p:cNvSpPr>
                <a:spLocks noChangeShapeType="1"/>
              </p:cNvSpPr>
              <p:nvPr/>
            </p:nvSpPr>
            <p:spPr bwMode="auto">
              <a:xfrm>
                <a:off x="1524" y="251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7" name="Line 1023"/>
              <p:cNvSpPr>
                <a:spLocks noChangeShapeType="1"/>
              </p:cNvSpPr>
              <p:nvPr/>
            </p:nvSpPr>
            <p:spPr bwMode="auto">
              <a:xfrm flipV="1">
                <a:off x="1524" y="251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8" name="Line 1024"/>
              <p:cNvSpPr>
                <a:spLocks noChangeShapeType="1"/>
              </p:cNvSpPr>
              <p:nvPr/>
            </p:nvSpPr>
            <p:spPr bwMode="auto">
              <a:xfrm>
                <a:off x="1526" y="25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69" name="Line 1025"/>
              <p:cNvSpPr>
                <a:spLocks noChangeShapeType="1"/>
              </p:cNvSpPr>
              <p:nvPr/>
            </p:nvSpPr>
            <p:spPr bwMode="auto">
              <a:xfrm flipV="1">
                <a:off x="1526" y="251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0" name="Line 1026"/>
              <p:cNvSpPr>
                <a:spLocks noChangeShapeType="1"/>
              </p:cNvSpPr>
              <p:nvPr/>
            </p:nvSpPr>
            <p:spPr bwMode="auto">
              <a:xfrm>
                <a:off x="1528" y="251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1" name="Line 1027"/>
              <p:cNvSpPr>
                <a:spLocks noChangeShapeType="1"/>
              </p:cNvSpPr>
              <p:nvPr/>
            </p:nvSpPr>
            <p:spPr bwMode="auto">
              <a:xfrm flipV="1">
                <a:off x="1528" y="251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2" name="Line 1028"/>
              <p:cNvSpPr>
                <a:spLocks noChangeShapeType="1"/>
              </p:cNvSpPr>
              <p:nvPr/>
            </p:nvSpPr>
            <p:spPr bwMode="auto">
              <a:xfrm>
                <a:off x="1530" y="251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3" name="Line 1029"/>
              <p:cNvSpPr>
                <a:spLocks noChangeShapeType="1"/>
              </p:cNvSpPr>
              <p:nvPr/>
            </p:nvSpPr>
            <p:spPr bwMode="auto">
              <a:xfrm>
                <a:off x="1530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4" name="Line 1030"/>
              <p:cNvSpPr>
                <a:spLocks noChangeShapeType="1"/>
              </p:cNvSpPr>
              <p:nvPr/>
            </p:nvSpPr>
            <p:spPr bwMode="auto">
              <a:xfrm>
                <a:off x="1530" y="2518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5" name="Line 1031"/>
              <p:cNvSpPr>
                <a:spLocks noChangeShapeType="1"/>
              </p:cNvSpPr>
              <p:nvPr/>
            </p:nvSpPr>
            <p:spPr bwMode="auto">
              <a:xfrm>
                <a:off x="1531" y="252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6" name="Line 1032"/>
              <p:cNvSpPr>
                <a:spLocks noChangeShapeType="1"/>
              </p:cNvSpPr>
              <p:nvPr/>
            </p:nvSpPr>
            <p:spPr bwMode="auto">
              <a:xfrm flipV="1">
                <a:off x="1531" y="251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7" name="Line 1033"/>
              <p:cNvSpPr>
                <a:spLocks noChangeShapeType="1"/>
              </p:cNvSpPr>
              <p:nvPr/>
            </p:nvSpPr>
            <p:spPr bwMode="auto">
              <a:xfrm>
                <a:off x="1533" y="25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8" name="Line 1034"/>
              <p:cNvSpPr>
                <a:spLocks noChangeShapeType="1"/>
              </p:cNvSpPr>
              <p:nvPr/>
            </p:nvSpPr>
            <p:spPr bwMode="auto">
              <a:xfrm>
                <a:off x="1533" y="25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79" name="Line 1035"/>
              <p:cNvSpPr>
                <a:spLocks noChangeShapeType="1"/>
              </p:cNvSpPr>
              <p:nvPr/>
            </p:nvSpPr>
            <p:spPr bwMode="auto">
              <a:xfrm>
                <a:off x="1535" y="252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0" name="Line 1036"/>
              <p:cNvSpPr>
                <a:spLocks noChangeShapeType="1"/>
              </p:cNvSpPr>
              <p:nvPr/>
            </p:nvSpPr>
            <p:spPr bwMode="auto">
              <a:xfrm flipV="1">
                <a:off x="1535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1" name="Line 1037"/>
              <p:cNvSpPr>
                <a:spLocks noChangeShapeType="1"/>
              </p:cNvSpPr>
              <p:nvPr/>
            </p:nvSpPr>
            <p:spPr bwMode="auto">
              <a:xfrm flipV="1">
                <a:off x="1535" y="251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2" name="Line 1038"/>
              <p:cNvSpPr>
                <a:spLocks noChangeShapeType="1"/>
              </p:cNvSpPr>
              <p:nvPr/>
            </p:nvSpPr>
            <p:spPr bwMode="auto">
              <a:xfrm>
                <a:off x="1537" y="251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3" name="Line 1039"/>
              <p:cNvSpPr>
                <a:spLocks noChangeShapeType="1"/>
              </p:cNvSpPr>
              <p:nvPr/>
            </p:nvSpPr>
            <p:spPr bwMode="auto">
              <a:xfrm>
                <a:off x="1537" y="251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4" name="Line 1040"/>
              <p:cNvSpPr>
                <a:spLocks noChangeShapeType="1"/>
              </p:cNvSpPr>
              <p:nvPr/>
            </p:nvSpPr>
            <p:spPr bwMode="auto">
              <a:xfrm flipV="1">
                <a:off x="1539" y="25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5" name="Line 1041"/>
              <p:cNvSpPr>
                <a:spLocks noChangeShapeType="1"/>
              </p:cNvSpPr>
              <p:nvPr/>
            </p:nvSpPr>
            <p:spPr bwMode="auto">
              <a:xfrm flipV="1">
                <a:off x="1539" y="251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6" name="Line 1042"/>
              <p:cNvSpPr>
                <a:spLocks noChangeShapeType="1"/>
              </p:cNvSpPr>
              <p:nvPr/>
            </p:nvSpPr>
            <p:spPr bwMode="auto">
              <a:xfrm>
                <a:off x="1541" y="25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7" name="Line 1043"/>
              <p:cNvSpPr>
                <a:spLocks noChangeShapeType="1"/>
              </p:cNvSpPr>
              <p:nvPr/>
            </p:nvSpPr>
            <p:spPr bwMode="auto">
              <a:xfrm>
                <a:off x="1541" y="25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8" name="Line 1044"/>
              <p:cNvSpPr>
                <a:spLocks noChangeShapeType="1"/>
              </p:cNvSpPr>
              <p:nvPr/>
            </p:nvSpPr>
            <p:spPr bwMode="auto">
              <a:xfrm>
                <a:off x="1541" y="25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89" name="Line 1045"/>
              <p:cNvSpPr>
                <a:spLocks noChangeShapeType="1"/>
              </p:cNvSpPr>
              <p:nvPr/>
            </p:nvSpPr>
            <p:spPr bwMode="auto">
              <a:xfrm>
                <a:off x="1543" y="251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0" name="Line 1046"/>
              <p:cNvSpPr>
                <a:spLocks noChangeShapeType="1"/>
              </p:cNvSpPr>
              <p:nvPr/>
            </p:nvSpPr>
            <p:spPr bwMode="auto">
              <a:xfrm flipV="1">
                <a:off x="1543" y="252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1" name="Line 1047"/>
              <p:cNvSpPr>
                <a:spLocks noChangeShapeType="1"/>
              </p:cNvSpPr>
              <p:nvPr/>
            </p:nvSpPr>
            <p:spPr bwMode="auto">
              <a:xfrm>
                <a:off x="1545" y="25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2" name="Line 1048"/>
              <p:cNvSpPr>
                <a:spLocks noChangeShapeType="1"/>
              </p:cNvSpPr>
              <p:nvPr/>
            </p:nvSpPr>
            <p:spPr bwMode="auto">
              <a:xfrm flipV="1">
                <a:off x="1545" y="25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3" name="Line 1049"/>
              <p:cNvSpPr>
                <a:spLocks noChangeShapeType="1"/>
              </p:cNvSpPr>
              <p:nvPr/>
            </p:nvSpPr>
            <p:spPr bwMode="auto">
              <a:xfrm>
                <a:off x="1547" y="25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4" name="Line 1050"/>
              <p:cNvSpPr>
                <a:spLocks noChangeShapeType="1"/>
              </p:cNvSpPr>
              <p:nvPr/>
            </p:nvSpPr>
            <p:spPr bwMode="auto">
              <a:xfrm>
                <a:off x="1547" y="25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5" name="Line 1051"/>
              <p:cNvSpPr>
                <a:spLocks noChangeShapeType="1"/>
              </p:cNvSpPr>
              <p:nvPr/>
            </p:nvSpPr>
            <p:spPr bwMode="auto">
              <a:xfrm flipV="1">
                <a:off x="1547" y="25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6" name="Line 1052"/>
              <p:cNvSpPr>
                <a:spLocks noChangeShapeType="1"/>
              </p:cNvSpPr>
              <p:nvPr/>
            </p:nvSpPr>
            <p:spPr bwMode="auto">
              <a:xfrm>
                <a:off x="1549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7" name="Line 1053"/>
              <p:cNvSpPr>
                <a:spLocks noChangeShapeType="1"/>
              </p:cNvSpPr>
              <p:nvPr/>
            </p:nvSpPr>
            <p:spPr bwMode="auto">
              <a:xfrm flipV="1">
                <a:off x="1549" y="252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8" name="Line 1054"/>
              <p:cNvSpPr>
                <a:spLocks noChangeShapeType="1"/>
              </p:cNvSpPr>
              <p:nvPr/>
            </p:nvSpPr>
            <p:spPr bwMode="auto">
              <a:xfrm>
                <a:off x="1551" y="25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99" name="Line 1055"/>
              <p:cNvSpPr>
                <a:spLocks noChangeShapeType="1"/>
              </p:cNvSpPr>
              <p:nvPr/>
            </p:nvSpPr>
            <p:spPr bwMode="auto">
              <a:xfrm>
                <a:off x="1551" y="25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0" name="Line 1056"/>
              <p:cNvSpPr>
                <a:spLocks noChangeShapeType="1"/>
              </p:cNvSpPr>
              <p:nvPr/>
            </p:nvSpPr>
            <p:spPr bwMode="auto">
              <a:xfrm>
                <a:off x="1553" y="252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1" name="Line 1057"/>
              <p:cNvSpPr>
                <a:spLocks noChangeShapeType="1"/>
              </p:cNvSpPr>
              <p:nvPr/>
            </p:nvSpPr>
            <p:spPr bwMode="auto">
              <a:xfrm flipV="1">
                <a:off x="1553" y="25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2" name="Line 1058"/>
              <p:cNvSpPr>
                <a:spLocks noChangeShapeType="1"/>
              </p:cNvSpPr>
              <p:nvPr/>
            </p:nvSpPr>
            <p:spPr bwMode="auto">
              <a:xfrm flipV="1">
                <a:off x="1553" y="2525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3" name="Line 1059"/>
              <p:cNvSpPr>
                <a:spLocks noChangeShapeType="1"/>
              </p:cNvSpPr>
              <p:nvPr/>
            </p:nvSpPr>
            <p:spPr bwMode="auto">
              <a:xfrm>
                <a:off x="1554" y="25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4" name="Line 1060"/>
              <p:cNvSpPr>
                <a:spLocks noChangeShapeType="1"/>
              </p:cNvSpPr>
              <p:nvPr/>
            </p:nvSpPr>
            <p:spPr bwMode="auto">
              <a:xfrm flipV="1">
                <a:off x="1554" y="252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5" name="Line 1061"/>
              <p:cNvSpPr>
                <a:spLocks noChangeShapeType="1"/>
              </p:cNvSpPr>
              <p:nvPr/>
            </p:nvSpPr>
            <p:spPr bwMode="auto">
              <a:xfrm flipV="1">
                <a:off x="1556" y="251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6" name="Line 1062"/>
              <p:cNvSpPr>
                <a:spLocks noChangeShapeType="1"/>
              </p:cNvSpPr>
              <p:nvPr/>
            </p:nvSpPr>
            <p:spPr bwMode="auto">
              <a:xfrm>
                <a:off x="1556" y="251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7" name="Line 1063"/>
              <p:cNvSpPr>
                <a:spLocks noChangeShapeType="1"/>
              </p:cNvSpPr>
              <p:nvPr/>
            </p:nvSpPr>
            <p:spPr bwMode="auto">
              <a:xfrm flipV="1">
                <a:off x="1558" y="251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8" name="Line 1064"/>
              <p:cNvSpPr>
                <a:spLocks noChangeShapeType="1"/>
              </p:cNvSpPr>
              <p:nvPr/>
            </p:nvSpPr>
            <p:spPr bwMode="auto">
              <a:xfrm flipV="1">
                <a:off x="1558" y="251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09" name="Line 1065"/>
              <p:cNvSpPr>
                <a:spLocks noChangeShapeType="1"/>
              </p:cNvSpPr>
              <p:nvPr/>
            </p:nvSpPr>
            <p:spPr bwMode="auto">
              <a:xfrm>
                <a:off x="1558" y="25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0" name="Line 1066"/>
              <p:cNvSpPr>
                <a:spLocks noChangeShapeType="1"/>
              </p:cNvSpPr>
              <p:nvPr/>
            </p:nvSpPr>
            <p:spPr bwMode="auto">
              <a:xfrm flipV="1">
                <a:off x="1560" y="251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1" name="Line 1067"/>
              <p:cNvSpPr>
                <a:spLocks noChangeShapeType="1"/>
              </p:cNvSpPr>
              <p:nvPr/>
            </p:nvSpPr>
            <p:spPr bwMode="auto">
              <a:xfrm>
                <a:off x="1560" y="251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2" name="Line 1068"/>
              <p:cNvSpPr>
                <a:spLocks noChangeShapeType="1"/>
              </p:cNvSpPr>
              <p:nvPr/>
            </p:nvSpPr>
            <p:spPr bwMode="auto">
              <a:xfrm>
                <a:off x="1562" y="251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3" name="Line 1069"/>
              <p:cNvSpPr>
                <a:spLocks noChangeShapeType="1"/>
              </p:cNvSpPr>
              <p:nvPr/>
            </p:nvSpPr>
            <p:spPr bwMode="auto">
              <a:xfrm flipV="1">
                <a:off x="1562" y="251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4" name="Line 1070"/>
              <p:cNvSpPr>
                <a:spLocks noChangeShapeType="1"/>
              </p:cNvSpPr>
              <p:nvPr/>
            </p:nvSpPr>
            <p:spPr bwMode="auto">
              <a:xfrm>
                <a:off x="1564" y="251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5" name="Line 1071"/>
              <p:cNvSpPr>
                <a:spLocks noChangeShapeType="1"/>
              </p:cNvSpPr>
              <p:nvPr/>
            </p:nvSpPr>
            <p:spPr bwMode="auto">
              <a:xfrm flipV="1">
                <a:off x="1564" y="251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6" name="Line 1072"/>
              <p:cNvSpPr>
                <a:spLocks noChangeShapeType="1"/>
              </p:cNvSpPr>
              <p:nvPr/>
            </p:nvSpPr>
            <p:spPr bwMode="auto">
              <a:xfrm flipV="1">
                <a:off x="1564" y="25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7" name="Line 1073"/>
              <p:cNvSpPr>
                <a:spLocks noChangeShapeType="1"/>
              </p:cNvSpPr>
              <p:nvPr/>
            </p:nvSpPr>
            <p:spPr bwMode="auto">
              <a:xfrm>
                <a:off x="1566" y="250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8" name="Line 1074"/>
              <p:cNvSpPr>
                <a:spLocks noChangeShapeType="1"/>
              </p:cNvSpPr>
              <p:nvPr/>
            </p:nvSpPr>
            <p:spPr bwMode="auto">
              <a:xfrm flipV="1">
                <a:off x="1566" y="251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19" name="Line 1075"/>
              <p:cNvSpPr>
                <a:spLocks noChangeShapeType="1"/>
              </p:cNvSpPr>
              <p:nvPr/>
            </p:nvSpPr>
            <p:spPr bwMode="auto">
              <a:xfrm flipV="1">
                <a:off x="1568" y="251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0" name="Line 1076"/>
              <p:cNvSpPr>
                <a:spLocks noChangeShapeType="1"/>
              </p:cNvSpPr>
              <p:nvPr/>
            </p:nvSpPr>
            <p:spPr bwMode="auto">
              <a:xfrm>
                <a:off x="1568" y="251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1" name="Line 1077"/>
              <p:cNvSpPr>
                <a:spLocks noChangeShapeType="1"/>
              </p:cNvSpPr>
              <p:nvPr/>
            </p:nvSpPr>
            <p:spPr bwMode="auto">
              <a:xfrm flipV="1">
                <a:off x="1570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2" name="Line 1078"/>
              <p:cNvSpPr>
                <a:spLocks noChangeShapeType="1"/>
              </p:cNvSpPr>
              <p:nvPr/>
            </p:nvSpPr>
            <p:spPr bwMode="auto">
              <a:xfrm>
                <a:off x="1570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3" name="Line 1079"/>
              <p:cNvSpPr>
                <a:spLocks noChangeShapeType="1"/>
              </p:cNvSpPr>
              <p:nvPr/>
            </p:nvSpPr>
            <p:spPr bwMode="auto">
              <a:xfrm>
                <a:off x="1570" y="251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4" name="Line 1080"/>
              <p:cNvSpPr>
                <a:spLocks noChangeShapeType="1"/>
              </p:cNvSpPr>
              <p:nvPr/>
            </p:nvSpPr>
            <p:spPr bwMode="auto">
              <a:xfrm flipV="1">
                <a:off x="1572" y="251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5" name="Line 1081"/>
              <p:cNvSpPr>
                <a:spLocks noChangeShapeType="1"/>
              </p:cNvSpPr>
              <p:nvPr/>
            </p:nvSpPr>
            <p:spPr bwMode="auto">
              <a:xfrm>
                <a:off x="1572" y="25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6" name="Line 1082"/>
              <p:cNvSpPr>
                <a:spLocks noChangeShapeType="1"/>
              </p:cNvSpPr>
              <p:nvPr/>
            </p:nvSpPr>
            <p:spPr bwMode="auto">
              <a:xfrm flipV="1">
                <a:off x="1574" y="250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7" name="Line 1083"/>
              <p:cNvSpPr>
                <a:spLocks noChangeShapeType="1"/>
              </p:cNvSpPr>
              <p:nvPr/>
            </p:nvSpPr>
            <p:spPr bwMode="auto">
              <a:xfrm>
                <a:off x="1574" y="25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8" name="Line 1084"/>
              <p:cNvSpPr>
                <a:spLocks noChangeShapeType="1"/>
              </p:cNvSpPr>
              <p:nvPr/>
            </p:nvSpPr>
            <p:spPr bwMode="auto">
              <a:xfrm flipV="1">
                <a:off x="1574" y="251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29" name="Line 1085"/>
              <p:cNvSpPr>
                <a:spLocks noChangeShapeType="1"/>
              </p:cNvSpPr>
              <p:nvPr/>
            </p:nvSpPr>
            <p:spPr bwMode="auto">
              <a:xfrm>
                <a:off x="1576" y="251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0" name="Line 1086"/>
              <p:cNvSpPr>
                <a:spLocks noChangeShapeType="1"/>
              </p:cNvSpPr>
              <p:nvPr/>
            </p:nvSpPr>
            <p:spPr bwMode="auto">
              <a:xfrm flipV="1">
                <a:off x="1576" y="2510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1" name="Line 1087"/>
              <p:cNvSpPr>
                <a:spLocks noChangeShapeType="1"/>
              </p:cNvSpPr>
              <p:nvPr/>
            </p:nvSpPr>
            <p:spPr bwMode="auto">
              <a:xfrm>
                <a:off x="1577" y="251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2" name="Line 1088"/>
              <p:cNvSpPr>
                <a:spLocks noChangeShapeType="1"/>
              </p:cNvSpPr>
              <p:nvPr/>
            </p:nvSpPr>
            <p:spPr bwMode="auto">
              <a:xfrm flipV="1">
                <a:off x="1577" y="250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3" name="Line 1089"/>
              <p:cNvSpPr>
                <a:spLocks noChangeShapeType="1"/>
              </p:cNvSpPr>
              <p:nvPr/>
            </p:nvSpPr>
            <p:spPr bwMode="auto">
              <a:xfrm flipV="1">
                <a:off x="1579" y="25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4" name="Line 1090"/>
              <p:cNvSpPr>
                <a:spLocks noChangeShapeType="1"/>
              </p:cNvSpPr>
              <p:nvPr/>
            </p:nvSpPr>
            <p:spPr bwMode="auto">
              <a:xfrm>
                <a:off x="1579" y="25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5" name="Line 1091"/>
              <p:cNvSpPr>
                <a:spLocks noChangeShapeType="1"/>
              </p:cNvSpPr>
              <p:nvPr/>
            </p:nvSpPr>
            <p:spPr bwMode="auto">
              <a:xfrm flipV="1">
                <a:off x="1579" y="249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6" name="Line 1092"/>
              <p:cNvSpPr>
                <a:spLocks noChangeShapeType="1"/>
              </p:cNvSpPr>
              <p:nvPr/>
            </p:nvSpPr>
            <p:spPr bwMode="auto">
              <a:xfrm>
                <a:off x="1581" y="249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7" name="Line 1093"/>
              <p:cNvSpPr>
                <a:spLocks noChangeShapeType="1"/>
              </p:cNvSpPr>
              <p:nvPr/>
            </p:nvSpPr>
            <p:spPr bwMode="auto">
              <a:xfrm>
                <a:off x="1581" y="25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8" name="Line 1094"/>
              <p:cNvSpPr>
                <a:spLocks noChangeShapeType="1"/>
              </p:cNvSpPr>
              <p:nvPr/>
            </p:nvSpPr>
            <p:spPr bwMode="auto">
              <a:xfrm>
                <a:off x="1583" y="250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9" name="Line 1095"/>
              <p:cNvSpPr>
                <a:spLocks noChangeShapeType="1"/>
              </p:cNvSpPr>
              <p:nvPr/>
            </p:nvSpPr>
            <p:spPr bwMode="auto">
              <a:xfrm>
                <a:off x="1583" y="250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0" name="Line 1096"/>
              <p:cNvSpPr>
                <a:spLocks noChangeShapeType="1"/>
              </p:cNvSpPr>
              <p:nvPr/>
            </p:nvSpPr>
            <p:spPr bwMode="auto">
              <a:xfrm>
                <a:off x="1583" y="250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1" name="Line 1097"/>
              <p:cNvSpPr>
                <a:spLocks noChangeShapeType="1"/>
              </p:cNvSpPr>
              <p:nvPr/>
            </p:nvSpPr>
            <p:spPr bwMode="auto">
              <a:xfrm>
                <a:off x="1585" y="25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2" name="Line 1098"/>
              <p:cNvSpPr>
                <a:spLocks noChangeShapeType="1"/>
              </p:cNvSpPr>
              <p:nvPr/>
            </p:nvSpPr>
            <p:spPr bwMode="auto">
              <a:xfrm flipV="1">
                <a:off x="1585" y="251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3" name="Line 1099"/>
              <p:cNvSpPr>
                <a:spLocks noChangeShapeType="1"/>
              </p:cNvSpPr>
              <p:nvPr/>
            </p:nvSpPr>
            <p:spPr bwMode="auto">
              <a:xfrm>
                <a:off x="1587" y="251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4" name="Line 1100"/>
              <p:cNvSpPr>
                <a:spLocks noChangeShapeType="1"/>
              </p:cNvSpPr>
              <p:nvPr/>
            </p:nvSpPr>
            <p:spPr bwMode="auto">
              <a:xfrm>
                <a:off x="1587" y="25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5" name="Line 1101"/>
              <p:cNvSpPr>
                <a:spLocks noChangeShapeType="1"/>
              </p:cNvSpPr>
              <p:nvPr/>
            </p:nvSpPr>
            <p:spPr bwMode="auto">
              <a:xfrm>
                <a:off x="1589" y="25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6" name="Line 1102"/>
              <p:cNvSpPr>
                <a:spLocks noChangeShapeType="1"/>
              </p:cNvSpPr>
              <p:nvPr/>
            </p:nvSpPr>
            <p:spPr bwMode="auto">
              <a:xfrm>
                <a:off x="1589" y="252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7" name="Line 1103"/>
              <p:cNvSpPr>
                <a:spLocks noChangeShapeType="1"/>
              </p:cNvSpPr>
              <p:nvPr/>
            </p:nvSpPr>
            <p:spPr bwMode="auto">
              <a:xfrm>
                <a:off x="1589" y="252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8" name="Line 1104"/>
              <p:cNvSpPr>
                <a:spLocks noChangeShapeType="1"/>
              </p:cNvSpPr>
              <p:nvPr/>
            </p:nvSpPr>
            <p:spPr bwMode="auto">
              <a:xfrm flipV="1">
                <a:off x="1591" y="252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49" name="Line 1105"/>
              <p:cNvSpPr>
                <a:spLocks noChangeShapeType="1"/>
              </p:cNvSpPr>
              <p:nvPr/>
            </p:nvSpPr>
            <p:spPr bwMode="auto">
              <a:xfrm>
                <a:off x="1591" y="252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0" name="Line 1106"/>
              <p:cNvSpPr>
                <a:spLocks noChangeShapeType="1"/>
              </p:cNvSpPr>
              <p:nvPr/>
            </p:nvSpPr>
            <p:spPr bwMode="auto">
              <a:xfrm flipV="1">
                <a:off x="1593" y="252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1" name="Line 1107"/>
              <p:cNvSpPr>
                <a:spLocks noChangeShapeType="1"/>
              </p:cNvSpPr>
              <p:nvPr/>
            </p:nvSpPr>
            <p:spPr bwMode="auto">
              <a:xfrm flipV="1">
                <a:off x="1593" y="251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2" name="Line 1108"/>
              <p:cNvSpPr>
                <a:spLocks noChangeShapeType="1"/>
              </p:cNvSpPr>
              <p:nvPr/>
            </p:nvSpPr>
            <p:spPr bwMode="auto">
              <a:xfrm>
                <a:off x="1595" y="25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3" name="Line 1109"/>
              <p:cNvSpPr>
                <a:spLocks noChangeShapeType="1"/>
              </p:cNvSpPr>
              <p:nvPr/>
            </p:nvSpPr>
            <p:spPr bwMode="auto">
              <a:xfrm>
                <a:off x="1595" y="25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4" name="Line 1110"/>
              <p:cNvSpPr>
                <a:spLocks noChangeShapeType="1"/>
              </p:cNvSpPr>
              <p:nvPr/>
            </p:nvSpPr>
            <p:spPr bwMode="auto">
              <a:xfrm flipV="1">
                <a:off x="1595" y="25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5" name="Line 1111"/>
              <p:cNvSpPr>
                <a:spLocks noChangeShapeType="1"/>
              </p:cNvSpPr>
              <p:nvPr/>
            </p:nvSpPr>
            <p:spPr bwMode="auto">
              <a:xfrm>
                <a:off x="1597" y="25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6" name="Line 1112"/>
              <p:cNvSpPr>
                <a:spLocks noChangeShapeType="1"/>
              </p:cNvSpPr>
              <p:nvPr/>
            </p:nvSpPr>
            <p:spPr bwMode="auto">
              <a:xfrm>
                <a:off x="1597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7" name="Line 1113"/>
              <p:cNvSpPr>
                <a:spLocks noChangeShapeType="1"/>
              </p:cNvSpPr>
              <p:nvPr/>
            </p:nvSpPr>
            <p:spPr bwMode="auto">
              <a:xfrm>
                <a:off x="1599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8" name="Line 1114"/>
              <p:cNvSpPr>
                <a:spLocks noChangeShapeType="1"/>
              </p:cNvSpPr>
              <p:nvPr/>
            </p:nvSpPr>
            <p:spPr bwMode="auto">
              <a:xfrm flipV="1">
                <a:off x="1599" y="2522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59" name="Line 1115"/>
              <p:cNvSpPr>
                <a:spLocks noChangeShapeType="1"/>
              </p:cNvSpPr>
              <p:nvPr/>
            </p:nvSpPr>
            <p:spPr bwMode="auto">
              <a:xfrm>
                <a:off x="1600" y="25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0" name="Line 1116"/>
              <p:cNvSpPr>
                <a:spLocks noChangeShapeType="1"/>
              </p:cNvSpPr>
              <p:nvPr/>
            </p:nvSpPr>
            <p:spPr bwMode="auto">
              <a:xfrm>
                <a:off x="1600" y="252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1" name="Line 1117"/>
              <p:cNvSpPr>
                <a:spLocks noChangeShapeType="1"/>
              </p:cNvSpPr>
              <p:nvPr/>
            </p:nvSpPr>
            <p:spPr bwMode="auto">
              <a:xfrm flipV="1">
                <a:off x="1600" y="252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2" name="Line 1118"/>
              <p:cNvSpPr>
                <a:spLocks noChangeShapeType="1"/>
              </p:cNvSpPr>
              <p:nvPr/>
            </p:nvSpPr>
            <p:spPr bwMode="auto">
              <a:xfrm>
                <a:off x="1602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3" name="Line 1119"/>
              <p:cNvSpPr>
                <a:spLocks noChangeShapeType="1"/>
              </p:cNvSpPr>
              <p:nvPr/>
            </p:nvSpPr>
            <p:spPr bwMode="auto">
              <a:xfrm>
                <a:off x="1602" y="252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4" name="Line 1120"/>
              <p:cNvSpPr>
                <a:spLocks noChangeShapeType="1"/>
              </p:cNvSpPr>
              <p:nvPr/>
            </p:nvSpPr>
            <p:spPr bwMode="auto">
              <a:xfrm flipV="1">
                <a:off x="1604" y="251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5" name="Line 1121"/>
              <p:cNvSpPr>
                <a:spLocks noChangeShapeType="1"/>
              </p:cNvSpPr>
              <p:nvPr/>
            </p:nvSpPr>
            <p:spPr bwMode="auto">
              <a:xfrm>
                <a:off x="1604" y="251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6" name="Line 1122"/>
              <p:cNvSpPr>
                <a:spLocks noChangeShapeType="1"/>
              </p:cNvSpPr>
              <p:nvPr/>
            </p:nvSpPr>
            <p:spPr bwMode="auto">
              <a:xfrm>
                <a:off x="1606" y="252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7" name="Line 1123"/>
              <p:cNvSpPr>
                <a:spLocks noChangeShapeType="1"/>
              </p:cNvSpPr>
              <p:nvPr/>
            </p:nvSpPr>
            <p:spPr bwMode="auto">
              <a:xfrm flipV="1">
                <a:off x="1606" y="252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8" name="Line 1124"/>
              <p:cNvSpPr>
                <a:spLocks noChangeShapeType="1"/>
              </p:cNvSpPr>
              <p:nvPr/>
            </p:nvSpPr>
            <p:spPr bwMode="auto">
              <a:xfrm>
                <a:off x="1608" y="252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69" name="Line 1125"/>
              <p:cNvSpPr>
                <a:spLocks noChangeShapeType="1"/>
              </p:cNvSpPr>
              <p:nvPr/>
            </p:nvSpPr>
            <p:spPr bwMode="auto">
              <a:xfrm flipV="1">
                <a:off x="1608" y="252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0" name="Line 1126"/>
              <p:cNvSpPr>
                <a:spLocks noChangeShapeType="1"/>
              </p:cNvSpPr>
              <p:nvPr/>
            </p:nvSpPr>
            <p:spPr bwMode="auto">
              <a:xfrm flipV="1">
                <a:off x="1608" y="252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1" name="Line 1127"/>
              <p:cNvSpPr>
                <a:spLocks noChangeShapeType="1"/>
              </p:cNvSpPr>
              <p:nvPr/>
            </p:nvSpPr>
            <p:spPr bwMode="auto">
              <a:xfrm>
                <a:off x="1610" y="252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2" name="Line 1128"/>
              <p:cNvSpPr>
                <a:spLocks noChangeShapeType="1"/>
              </p:cNvSpPr>
              <p:nvPr/>
            </p:nvSpPr>
            <p:spPr bwMode="auto">
              <a:xfrm>
                <a:off x="1610" y="252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3" name="Line 1129"/>
              <p:cNvSpPr>
                <a:spLocks noChangeShapeType="1"/>
              </p:cNvSpPr>
              <p:nvPr/>
            </p:nvSpPr>
            <p:spPr bwMode="auto">
              <a:xfrm>
                <a:off x="1612" y="25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4" name="Line 1130"/>
              <p:cNvSpPr>
                <a:spLocks noChangeShapeType="1"/>
              </p:cNvSpPr>
              <p:nvPr/>
            </p:nvSpPr>
            <p:spPr bwMode="auto">
              <a:xfrm flipV="1">
                <a:off x="1612" y="25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5" name="Line 1131"/>
              <p:cNvSpPr>
                <a:spLocks noChangeShapeType="1"/>
              </p:cNvSpPr>
              <p:nvPr/>
            </p:nvSpPr>
            <p:spPr bwMode="auto">
              <a:xfrm>
                <a:off x="1614" y="25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6" name="Line 1132"/>
              <p:cNvSpPr>
                <a:spLocks noChangeShapeType="1"/>
              </p:cNvSpPr>
              <p:nvPr/>
            </p:nvSpPr>
            <p:spPr bwMode="auto">
              <a:xfrm flipV="1">
                <a:off x="1614" y="252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7" name="Line 1133"/>
              <p:cNvSpPr>
                <a:spLocks noChangeShapeType="1"/>
              </p:cNvSpPr>
              <p:nvPr/>
            </p:nvSpPr>
            <p:spPr bwMode="auto">
              <a:xfrm>
                <a:off x="1614" y="25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8" name="Line 1134"/>
              <p:cNvSpPr>
                <a:spLocks noChangeShapeType="1"/>
              </p:cNvSpPr>
              <p:nvPr/>
            </p:nvSpPr>
            <p:spPr bwMode="auto">
              <a:xfrm>
                <a:off x="1616" y="25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79" name="Line 1135"/>
              <p:cNvSpPr>
                <a:spLocks noChangeShapeType="1"/>
              </p:cNvSpPr>
              <p:nvPr/>
            </p:nvSpPr>
            <p:spPr bwMode="auto">
              <a:xfrm flipV="1">
                <a:off x="1616" y="25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0" name="Line 1136"/>
              <p:cNvSpPr>
                <a:spLocks noChangeShapeType="1"/>
              </p:cNvSpPr>
              <p:nvPr/>
            </p:nvSpPr>
            <p:spPr bwMode="auto">
              <a:xfrm flipV="1">
                <a:off x="1618" y="25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1" name="Line 1137"/>
              <p:cNvSpPr>
                <a:spLocks noChangeShapeType="1"/>
              </p:cNvSpPr>
              <p:nvPr/>
            </p:nvSpPr>
            <p:spPr bwMode="auto">
              <a:xfrm>
                <a:off x="1618" y="25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2" name="Line 1138"/>
              <p:cNvSpPr>
                <a:spLocks noChangeShapeType="1"/>
              </p:cNvSpPr>
              <p:nvPr/>
            </p:nvSpPr>
            <p:spPr bwMode="auto">
              <a:xfrm flipV="1">
                <a:off x="1620" y="25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3" name="Line 1139"/>
              <p:cNvSpPr>
                <a:spLocks noChangeShapeType="1"/>
              </p:cNvSpPr>
              <p:nvPr/>
            </p:nvSpPr>
            <p:spPr bwMode="auto">
              <a:xfrm flipV="1">
                <a:off x="1620" y="25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4" name="Line 1140"/>
              <p:cNvSpPr>
                <a:spLocks noChangeShapeType="1"/>
              </p:cNvSpPr>
              <p:nvPr/>
            </p:nvSpPr>
            <p:spPr bwMode="auto">
              <a:xfrm>
                <a:off x="1620" y="251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5" name="Line 1141"/>
              <p:cNvSpPr>
                <a:spLocks noChangeShapeType="1"/>
              </p:cNvSpPr>
              <p:nvPr/>
            </p:nvSpPr>
            <p:spPr bwMode="auto">
              <a:xfrm flipV="1">
                <a:off x="1622" y="251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6" name="Line 1142"/>
              <p:cNvSpPr>
                <a:spLocks noChangeShapeType="1"/>
              </p:cNvSpPr>
              <p:nvPr/>
            </p:nvSpPr>
            <p:spPr bwMode="auto">
              <a:xfrm>
                <a:off x="1622" y="2513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7" name="Line 1143"/>
              <p:cNvSpPr>
                <a:spLocks noChangeShapeType="1"/>
              </p:cNvSpPr>
              <p:nvPr/>
            </p:nvSpPr>
            <p:spPr bwMode="auto">
              <a:xfrm>
                <a:off x="1623" y="251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8" name="Line 1144"/>
              <p:cNvSpPr>
                <a:spLocks noChangeShapeType="1"/>
              </p:cNvSpPr>
              <p:nvPr/>
            </p:nvSpPr>
            <p:spPr bwMode="auto">
              <a:xfrm flipV="1">
                <a:off x="1623" y="250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89" name="Line 1145"/>
              <p:cNvSpPr>
                <a:spLocks noChangeShapeType="1"/>
              </p:cNvSpPr>
              <p:nvPr/>
            </p:nvSpPr>
            <p:spPr bwMode="auto">
              <a:xfrm>
                <a:off x="1625" y="25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0" name="Line 1146"/>
              <p:cNvSpPr>
                <a:spLocks noChangeShapeType="1"/>
              </p:cNvSpPr>
              <p:nvPr/>
            </p:nvSpPr>
            <p:spPr bwMode="auto">
              <a:xfrm>
                <a:off x="1625" y="251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1" name="Line 1147"/>
              <p:cNvSpPr>
                <a:spLocks noChangeShapeType="1"/>
              </p:cNvSpPr>
              <p:nvPr/>
            </p:nvSpPr>
            <p:spPr bwMode="auto">
              <a:xfrm flipV="1">
                <a:off x="1625" y="250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2" name="Line 1148"/>
              <p:cNvSpPr>
                <a:spLocks noChangeShapeType="1"/>
              </p:cNvSpPr>
              <p:nvPr/>
            </p:nvSpPr>
            <p:spPr bwMode="auto">
              <a:xfrm>
                <a:off x="1627" y="25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3" name="Line 1149"/>
              <p:cNvSpPr>
                <a:spLocks noChangeShapeType="1"/>
              </p:cNvSpPr>
              <p:nvPr/>
            </p:nvSpPr>
            <p:spPr bwMode="auto">
              <a:xfrm flipV="1">
                <a:off x="1627" y="250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4" name="Line 1150"/>
              <p:cNvSpPr>
                <a:spLocks noChangeShapeType="1"/>
              </p:cNvSpPr>
              <p:nvPr/>
            </p:nvSpPr>
            <p:spPr bwMode="auto">
              <a:xfrm>
                <a:off x="1629" y="25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5" name="Line 1151"/>
              <p:cNvSpPr>
                <a:spLocks noChangeShapeType="1"/>
              </p:cNvSpPr>
              <p:nvPr/>
            </p:nvSpPr>
            <p:spPr bwMode="auto">
              <a:xfrm>
                <a:off x="1629" y="250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6" name="Line 1152"/>
              <p:cNvSpPr>
                <a:spLocks noChangeShapeType="1"/>
              </p:cNvSpPr>
              <p:nvPr/>
            </p:nvSpPr>
            <p:spPr bwMode="auto">
              <a:xfrm>
                <a:off x="1629" y="25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7" name="Line 1153"/>
              <p:cNvSpPr>
                <a:spLocks noChangeShapeType="1"/>
              </p:cNvSpPr>
              <p:nvPr/>
            </p:nvSpPr>
            <p:spPr bwMode="auto">
              <a:xfrm>
                <a:off x="1631" y="251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8" name="Line 1154"/>
              <p:cNvSpPr>
                <a:spLocks noChangeShapeType="1"/>
              </p:cNvSpPr>
              <p:nvPr/>
            </p:nvSpPr>
            <p:spPr bwMode="auto">
              <a:xfrm flipV="1">
                <a:off x="1631" y="251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99" name="Line 1155"/>
              <p:cNvSpPr>
                <a:spLocks noChangeShapeType="1"/>
              </p:cNvSpPr>
              <p:nvPr/>
            </p:nvSpPr>
            <p:spPr bwMode="auto">
              <a:xfrm>
                <a:off x="1633" y="25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0" name="Line 1156"/>
              <p:cNvSpPr>
                <a:spLocks noChangeShapeType="1"/>
              </p:cNvSpPr>
              <p:nvPr/>
            </p:nvSpPr>
            <p:spPr bwMode="auto">
              <a:xfrm flipV="1">
                <a:off x="1633" y="251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1" name="Line 1157"/>
              <p:cNvSpPr>
                <a:spLocks noChangeShapeType="1"/>
              </p:cNvSpPr>
              <p:nvPr/>
            </p:nvSpPr>
            <p:spPr bwMode="auto">
              <a:xfrm>
                <a:off x="1635" y="251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2" name="Line 1158"/>
              <p:cNvSpPr>
                <a:spLocks noChangeShapeType="1"/>
              </p:cNvSpPr>
              <p:nvPr/>
            </p:nvSpPr>
            <p:spPr bwMode="auto">
              <a:xfrm>
                <a:off x="1635" y="25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3" name="Line 1159"/>
              <p:cNvSpPr>
                <a:spLocks noChangeShapeType="1"/>
              </p:cNvSpPr>
              <p:nvPr/>
            </p:nvSpPr>
            <p:spPr bwMode="auto">
              <a:xfrm flipV="1">
                <a:off x="1635" y="25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4" name="Line 1160"/>
              <p:cNvSpPr>
                <a:spLocks noChangeShapeType="1"/>
              </p:cNvSpPr>
              <p:nvPr/>
            </p:nvSpPr>
            <p:spPr bwMode="auto">
              <a:xfrm>
                <a:off x="1637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5" name="Line 1161"/>
              <p:cNvSpPr>
                <a:spLocks noChangeShapeType="1"/>
              </p:cNvSpPr>
              <p:nvPr/>
            </p:nvSpPr>
            <p:spPr bwMode="auto">
              <a:xfrm>
                <a:off x="1637" y="251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6" name="Line 1162"/>
              <p:cNvSpPr>
                <a:spLocks noChangeShapeType="1"/>
              </p:cNvSpPr>
              <p:nvPr/>
            </p:nvSpPr>
            <p:spPr bwMode="auto">
              <a:xfrm flipV="1">
                <a:off x="1639" y="25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7" name="Line 1163"/>
              <p:cNvSpPr>
                <a:spLocks noChangeShapeType="1"/>
              </p:cNvSpPr>
              <p:nvPr/>
            </p:nvSpPr>
            <p:spPr bwMode="auto">
              <a:xfrm flipV="1">
                <a:off x="1639" y="251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8" name="Line 1164"/>
              <p:cNvSpPr>
                <a:spLocks noChangeShapeType="1"/>
              </p:cNvSpPr>
              <p:nvPr/>
            </p:nvSpPr>
            <p:spPr bwMode="auto">
              <a:xfrm flipV="1">
                <a:off x="1641" y="251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09" name="Line 1165"/>
              <p:cNvSpPr>
                <a:spLocks noChangeShapeType="1"/>
              </p:cNvSpPr>
              <p:nvPr/>
            </p:nvSpPr>
            <p:spPr bwMode="auto">
              <a:xfrm>
                <a:off x="1641" y="251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0" name="Line 1166"/>
              <p:cNvSpPr>
                <a:spLocks noChangeShapeType="1"/>
              </p:cNvSpPr>
              <p:nvPr/>
            </p:nvSpPr>
            <p:spPr bwMode="auto">
              <a:xfrm>
                <a:off x="1641" y="252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1" name="Line 1167"/>
              <p:cNvSpPr>
                <a:spLocks noChangeShapeType="1"/>
              </p:cNvSpPr>
              <p:nvPr/>
            </p:nvSpPr>
            <p:spPr bwMode="auto">
              <a:xfrm>
                <a:off x="1643" y="252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2" name="Line 1168"/>
              <p:cNvSpPr>
                <a:spLocks noChangeShapeType="1"/>
              </p:cNvSpPr>
              <p:nvPr/>
            </p:nvSpPr>
            <p:spPr bwMode="auto">
              <a:xfrm>
                <a:off x="1643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3" name="Line 1169"/>
              <p:cNvSpPr>
                <a:spLocks noChangeShapeType="1"/>
              </p:cNvSpPr>
              <p:nvPr/>
            </p:nvSpPr>
            <p:spPr bwMode="auto">
              <a:xfrm>
                <a:off x="1645" y="25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4" name="Line 1170"/>
              <p:cNvSpPr>
                <a:spLocks noChangeShapeType="1"/>
              </p:cNvSpPr>
              <p:nvPr/>
            </p:nvSpPr>
            <p:spPr bwMode="auto">
              <a:xfrm flipV="1">
                <a:off x="1645" y="2531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5" name="Line 1171"/>
              <p:cNvSpPr>
                <a:spLocks noChangeShapeType="1"/>
              </p:cNvSpPr>
              <p:nvPr/>
            </p:nvSpPr>
            <p:spPr bwMode="auto">
              <a:xfrm>
                <a:off x="1646" y="25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6" name="Line 1172"/>
              <p:cNvSpPr>
                <a:spLocks noChangeShapeType="1"/>
              </p:cNvSpPr>
              <p:nvPr/>
            </p:nvSpPr>
            <p:spPr bwMode="auto">
              <a:xfrm>
                <a:off x="1646" y="25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7" name="Line 1173"/>
              <p:cNvSpPr>
                <a:spLocks noChangeShapeType="1"/>
              </p:cNvSpPr>
              <p:nvPr/>
            </p:nvSpPr>
            <p:spPr bwMode="auto">
              <a:xfrm flipV="1">
                <a:off x="1648" y="25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8" name="Line 1174"/>
              <p:cNvSpPr>
                <a:spLocks noChangeShapeType="1"/>
              </p:cNvSpPr>
              <p:nvPr/>
            </p:nvSpPr>
            <p:spPr bwMode="auto">
              <a:xfrm flipV="1">
                <a:off x="1648" y="25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19" name="Line 1175"/>
              <p:cNvSpPr>
                <a:spLocks noChangeShapeType="1"/>
              </p:cNvSpPr>
              <p:nvPr/>
            </p:nvSpPr>
            <p:spPr bwMode="auto">
              <a:xfrm flipV="1">
                <a:off x="1648" y="25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0" name="Line 1176"/>
              <p:cNvSpPr>
                <a:spLocks noChangeShapeType="1"/>
              </p:cNvSpPr>
              <p:nvPr/>
            </p:nvSpPr>
            <p:spPr bwMode="auto">
              <a:xfrm flipV="1">
                <a:off x="1650" y="252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1" name="Line 1177"/>
              <p:cNvSpPr>
                <a:spLocks noChangeShapeType="1"/>
              </p:cNvSpPr>
              <p:nvPr/>
            </p:nvSpPr>
            <p:spPr bwMode="auto">
              <a:xfrm>
                <a:off x="1650" y="252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2" name="Line 1178"/>
              <p:cNvSpPr>
                <a:spLocks noChangeShapeType="1"/>
              </p:cNvSpPr>
              <p:nvPr/>
            </p:nvSpPr>
            <p:spPr bwMode="auto">
              <a:xfrm>
                <a:off x="1652" y="25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3" name="Line 1179"/>
              <p:cNvSpPr>
                <a:spLocks noChangeShapeType="1"/>
              </p:cNvSpPr>
              <p:nvPr/>
            </p:nvSpPr>
            <p:spPr bwMode="auto">
              <a:xfrm flipV="1">
                <a:off x="1652" y="25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4" name="Line 1180"/>
              <p:cNvSpPr>
                <a:spLocks noChangeShapeType="1"/>
              </p:cNvSpPr>
              <p:nvPr/>
            </p:nvSpPr>
            <p:spPr bwMode="auto">
              <a:xfrm flipV="1">
                <a:off x="1654" y="25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5" name="Line 1181"/>
              <p:cNvSpPr>
                <a:spLocks noChangeShapeType="1"/>
              </p:cNvSpPr>
              <p:nvPr/>
            </p:nvSpPr>
            <p:spPr bwMode="auto">
              <a:xfrm flipV="1">
                <a:off x="1654" y="25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6" name="Line 1182"/>
              <p:cNvSpPr>
                <a:spLocks noChangeShapeType="1"/>
              </p:cNvSpPr>
              <p:nvPr/>
            </p:nvSpPr>
            <p:spPr bwMode="auto">
              <a:xfrm flipV="1">
                <a:off x="1654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7" name="Line 1183"/>
              <p:cNvSpPr>
                <a:spLocks noChangeShapeType="1"/>
              </p:cNvSpPr>
              <p:nvPr/>
            </p:nvSpPr>
            <p:spPr bwMode="auto">
              <a:xfrm>
                <a:off x="1656" y="25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8" name="Line 1184"/>
              <p:cNvSpPr>
                <a:spLocks noChangeShapeType="1"/>
              </p:cNvSpPr>
              <p:nvPr/>
            </p:nvSpPr>
            <p:spPr bwMode="auto">
              <a:xfrm flipV="1">
                <a:off x="1656" y="251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29" name="Line 1185"/>
              <p:cNvSpPr>
                <a:spLocks noChangeShapeType="1"/>
              </p:cNvSpPr>
              <p:nvPr/>
            </p:nvSpPr>
            <p:spPr bwMode="auto">
              <a:xfrm flipV="1">
                <a:off x="1658" y="250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0" name="Line 1186"/>
              <p:cNvSpPr>
                <a:spLocks noChangeShapeType="1"/>
              </p:cNvSpPr>
              <p:nvPr/>
            </p:nvSpPr>
            <p:spPr bwMode="auto">
              <a:xfrm>
                <a:off x="1658" y="25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1" name="Line 1187"/>
              <p:cNvSpPr>
                <a:spLocks noChangeShapeType="1"/>
              </p:cNvSpPr>
              <p:nvPr/>
            </p:nvSpPr>
            <p:spPr bwMode="auto">
              <a:xfrm flipV="1">
                <a:off x="1660" y="25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2" name="Line 1188"/>
              <p:cNvSpPr>
                <a:spLocks noChangeShapeType="1"/>
              </p:cNvSpPr>
              <p:nvPr/>
            </p:nvSpPr>
            <p:spPr bwMode="auto">
              <a:xfrm>
                <a:off x="1660" y="25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3" name="Line 1189"/>
              <p:cNvSpPr>
                <a:spLocks noChangeShapeType="1"/>
              </p:cNvSpPr>
              <p:nvPr/>
            </p:nvSpPr>
            <p:spPr bwMode="auto">
              <a:xfrm>
                <a:off x="1660" y="250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4" name="Line 1190"/>
              <p:cNvSpPr>
                <a:spLocks noChangeShapeType="1"/>
              </p:cNvSpPr>
              <p:nvPr/>
            </p:nvSpPr>
            <p:spPr bwMode="auto">
              <a:xfrm flipV="1">
                <a:off x="1662" y="2499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5" name="Line 1191"/>
              <p:cNvSpPr>
                <a:spLocks noChangeShapeType="1"/>
              </p:cNvSpPr>
              <p:nvPr/>
            </p:nvSpPr>
            <p:spPr bwMode="auto">
              <a:xfrm>
                <a:off x="1662" y="24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6" name="Line 1192"/>
              <p:cNvSpPr>
                <a:spLocks noChangeShapeType="1"/>
              </p:cNvSpPr>
              <p:nvPr/>
            </p:nvSpPr>
            <p:spPr bwMode="auto">
              <a:xfrm flipV="1">
                <a:off x="1664" y="24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7" name="Line 1193"/>
              <p:cNvSpPr>
                <a:spLocks noChangeShapeType="1"/>
              </p:cNvSpPr>
              <p:nvPr/>
            </p:nvSpPr>
            <p:spPr bwMode="auto">
              <a:xfrm>
                <a:off x="1664" y="24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8" name="Line 1194"/>
              <p:cNvSpPr>
                <a:spLocks noChangeShapeType="1"/>
              </p:cNvSpPr>
              <p:nvPr/>
            </p:nvSpPr>
            <p:spPr bwMode="auto">
              <a:xfrm>
                <a:off x="1664" y="24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39" name="Line 1195"/>
              <p:cNvSpPr>
                <a:spLocks noChangeShapeType="1"/>
              </p:cNvSpPr>
              <p:nvPr/>
            </p:nvSpPr>
            <p:spPr bwMode="auto">
              <a:xfrm>
                <a:off x="1666" y="24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0" name="Line 1196"/>
              <p:cNvSpPr>
                <a:spLocks noChangeShapeType="1"/>
              </p:cNvSpPr>
              <p:nvPr/>
            </p:nvSpPr>
            <p:spPr bwMode="auto">
              <a:xfrm flipV="1">
                <a:off x="1666" y="249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1" name="Line 1197"/>
              <p:cNvSpPr>
                <a:spLocks noChangeShapeType="1"/>
              </p:cNvSpPr>
              <p:nvPr/>
            </p:nvSpPr>
            <p:spPr bwMode="auto">
              <a:xfrm flipV="1">
                <a:off x="1668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2" name="Line 1198"/>
              <p:cNvSpPr>
                <a:spLocks noChangeShapeType="1"/>
              </p:cNvSpPr>
              <p:nvPr/>
            </p:nvSpPr>
            <p:spPr bwMode="auto">
              <a:xfrm>
                <a:off x="1668" y="2488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3" name="Line 1199"/>
              <p:cNvSpPr>
                <a:spLocks noChangeShapeType="1"/>
              </p:cNvSpPr>
              <p:nvPr/>
            </p:nvSpPr>
            <p:spPr bwMode="auto">
              <a:xfrm flipV="1">
                <a:off x="1669" y="248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4" name="Line 1200"/>
              <p:cNvSpPr>
                <a:spLocks noChangeShapeType="1"/>
              </p:cNvSpPr>
              <p:nvPr/>
            </p:nvSpPr>
            <p:spPr bwMode="auto">
              <a:xfrm>
                <a:off x="1669" y="248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5" name="Line 1201"/>
              <p:cNvSpPr>
                <a:spLocks noChangeShapeType="1"/>
              </p:cNvSpPr>
              <p:nvPr/>
            </p:nvSpPr>
            <p:spPr bwMode="auto">
              <a:xfrm flipV="1">
                <a:off x="1669" y="248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6" name="Line 1202"/>
              <p:cNvSpPr>
                <a:spLocks noChangeShapeType="1"/>
              </p:cNvSpPr>
              <p:nvPr/>
            </p:nvSpPr>
            <p:spPr bwMode="auto">
              <a:xfrm>
                <a:off x="1671" y="248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7" name="Line 1203"/>
              <p:cNvSpPr>
                <a:spLocks noChangeShapeType="1"/>
              </p:cNvSpPr>
              <p:nvPr/>
            </p:nvSpPr>
            <p:spPr bwMode="auto">
              <a:xfrm flipV="1">
                <a:off x="1671" y="248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8" name="Line 1204"/>
              <p:cNvSpPr>
                <a:spLocks noChangeShapeType="1"/>
              </p:cNvSpPr>
              <p:nvPr/>
            </p:nvSpPr>
            <p:spPr bwMode="auto">
              <a:xfrm flipV="1">
                <a:off x="1673" y="24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49" name="Line 1205"/>
              <p:cNvSpPr>
                <a:spLocks noChangeShapeType="1"/>
              </p:cNvSpPr>
              <p:nvPr/>
            </p:nvSpPr>
            <p:spPr bwMode="auto">
              <a:xfrm flipV="1">
                <a:off x="1673" y="247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0" name="Line 1206"/>
              <p:cNvSpPr>
                <a:spLocks noChangeShapeType="1"/>
              </p:cNvSpPr>
              <p:nvPr/>
            </p:nvSpPr>
            <p:spPr bwMode="auto">
              <a:xfrm>
                <a:off x="1673" y="247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1" name="Line 1207"/>
              <p:cNvSpPr>
                <a:spLocks noChangeShapeType="1"/>
              </p:cNvSpPr>
              <p:nvPr/>
            </p:nvSpPr>
            <p:spPr bwMode="auto">
              <a:xfrm flipV="1">
                <a:off x="1675" y="247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2" name="Line 1208"/>
              <p:cNvSpPr>
                <a:spLocks noChangeShapeType="1"/>
              </p:cNvSpPr>
              <p:nvPr/>
            </p:nvSpPr>
            <p:spPr bwMode="auto">
              <a:xfrm>
                <a:off x="1675" y="24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3" name="Line 1209"/>
              <p:cNvSpPr>
                <a:spLocks noChangeShapeType="1"/>
              </p:cNvSpPr>
              <p:nvPr/>
            </p:nvSpPr>
            <p:spPr bwMode="auto">
              <a:xfrm flipV="1">
                <a:off x="1677" y="247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4" name="Line 1210"/>
              <p:cNvSpPr>
                <a:spLocks noChangeShapeType="1"/>
              </p:cNvSpPr>
              <p:nvPr/>
            </p:nvSpPr>
            <p:spPr bwMode="auto">
              <a:xfrm>
                <a:off x="1677" y="247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5" name="Line 1211"/>
              <p:cNvSpPr>
                <a:spLocks noChangeShapeType="1"/>
              </p:cNvSpPr>
              <p:nvPr/>
            </p:nvSpPr>
            <p:spPr bwMode="auto">
              <a:xfrm>
                <a:off x="1677" y="248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5356" name="Group 1212"/>
            <p:cNvGrpSpPr>
              <a:grpSpLocks/>
            </p:cNvGrpSpPr>
            <p:nvPr/>
          </p:nvGrpSpPr>
          <p:grpSpPr bwMode="auto">
            <a:xfrm>
              <a:off x="1679" y="2428"/>
              <a:ext cx="157" cy="160"/>
              <a:chOff x="1679" y="2428"/>
              <a:chExt cx="157" cy="160"/>
            </a:xfrm>
          </p:grpSpPr>
          <p:sp>
            <p:nvSpPr>
              <p:cNvPr id="135357" name="Line 1213"/>
              <p:cNvSpPr>
                <a:spLocks noChangeShapeType="1"/>
              </p:cNvSpPr>
              <p:nvPr/>
            </p:nvSpPr>
            <p:spPr bwMode="auto">
              <a:xfrm>
                <a:off x="1679" y="248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8" name="Line 1214"/>
              <p:cNvSpPr>
                <a:spLocks noChangeShapeType="1"/>
              </p:cNvSpPr>
              <p:nvPr/>
            </p:nvSpPr>
            <p:spPr bwMode="auto">
              <a:xfrm>
                <a:off x="1679" y="249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59" name="Line 1215"/>
              <p:cNvSpPr>
                <a:spLocks noChangeShapeType="1"/>
              </p:cNvSpPr>
              <p:nvPr/>
            </p:nvSpPr>
            <p:spPr bwMode="auto">
              <a:xfrm>
                <a:off x="1681" y="249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0" name="Line 1216"/>
              <p:cNvSpPr>
                <a:spLocks noChangeShapeType="1"/>
              </p:cNvSpPr>
              <p:nvPr/>
            </p:nvSpPr>
            <p:spPr bwMode="auto">
              <a:xfrm>
                <a:off x="1681" y="249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1" name="Line 1217"/>
              <p:cNvSpPr>
                <a:spLocks noChangeShapeType="1"/>
              </p:cNvSpPr>
              <p:nvPr/>
            </p:nvSpPr>
            <p:spPr bwMode="auto">
              <a:xfrm>
                <a:off x="1681" y="250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2" name="Line 1218"/>
              <p:cNvSpPr>
                <a:spLocks noChangeShapeType="1"/>
              </p:cNvSpPr>
              <p:nvPr/>
            </p:nvSpPr>
            <p:spPr bwMode="auto">
              <a:xfrm>
                <a:off x="1683" y="25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3" name="Line 1219"/>
              <p:cNvSpPr>
                <a:spLocks noChangeShapeType="1"/>
              </p:cNvSpPr>
              <p:nvPr/>
            </p:nvSpPr>
            <p:spPr bwMode="auto">
              <a:xfrm flipV="1">
                <a:off x="1683" y="25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4" name="Line 1220"/>
              <p:cNvSpPr>
                <a:spLocks noChangeShapeType="1"/>
              </p:cNvSpPr>
              <p:nvPr/>
            </p:nvSpPr>
            <p:spPr bwMode="auto">
              <a:xfrm flipV="1">
                <a:off x="1685" y="250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5" name="Line 1221"/>
              <p:cNvSpPr>
                <a:spLocks noChangeShapeType="1"/>
              </p:cNvSpPr>
              <p:nvPr/>
            </p:nvSpPr>
            <p:spPr bwMode="auto">
              <a:xfrm>
                <a:off x="1685" y="250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6" name="Line 1222"/>
              <p:cNvSpPr>
                <a:spLocks noChangeShapeType="1"/>
              </p:cNvSpPr>
              <p:nvPr/>
            </p:nvSpPr>
            <p:spPr bwMode="auto">
              <a:xfrm>
                <a:off x="1685" y="250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7" name="Line 1223"/>
              <p:cNvSpPr>
                <a:spLocks noChangeShapeType="1"/>
              </p:cNvSpPr>
              <p:nvPr/>
            </p:nvSpPr>
            <p:spPr bwMode="auto">
              <a:xfrm flipV="1">
                <a:off x="1687" y="250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8" name="Line 1224"/>
              <p:cNvSpPr>
                <a:spLocks noChangeShapeType="1"/>
              </p:cNvSpPr>
              <p:nvPr/>
            </p:nvSpPr>
            <p:spPr bwMode="auto">
              <a:xfrm flipV="1">
                <a:off x="1687" y="249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69" name="Line 1225"/>
              <p:cNvSpPr>
                <a:spLocks noChangeShapeType="1"/>
              </p:cNvSpPr>
              <p:nvPr/>
            </p:nvSpPr>
            <p:spPr bwMode="auto">
              <a:xfrm flipV="1">
                <a:off x="1689" y="249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0" name="Line 1226"/>
              <p:cNvSpPr>
                <a:spLocks noChangeShapeType="1"/>
              </p:cNvSpPr>
              <p:nvPr/>
            </p:nvSpPr>
            <p:spPr bwMode="auto">
              <a:xfrm>
                <a:off x="1689" y="249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1" name="Line 1227"/>
              <p:cNvSpPr>
                <a:spLocks noChangeShapeType="1"/>
              </p:cNvSpPr>
              <p:nvPr/>
            </p:nvSpPr>
            <p:spPr bwMode="auto">
              <a:xfrm flipV="1">
                <a:off x="1689" y="249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2" name="Line 1228"/>
              <p:cNvSpPr>
                <a:spLocks noChangeShapeType="1"/>
              </p:cNvSpPr>
              <p:nvPr/>
            </p:nvSpPr>
            <p:spPr bwMode="auto">
              <a:xfrm>
                <a:off x="1691" y="249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3" name="Line 1229"/>
              <p:cNvSpPr>
                <a:spLocks noChangeShapeType="1"/>
              </p:cNvSpPr>
              <p:nvPr/>
            </p:nvSpPr>
            <p:spPr bwMode="auto">
              <a:xfrm>
                <a:off x="1691" y="2490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4" name="Line 1230"/>
              <p:cNvSpPr>
                <a:spLocks noChangeShapeType="1"/>
              </p:cNvSpPr>
              <p:nvPr/>
            </p:nvSpPr>
            <p:spPr bwMode="auto">
              <a:xfrm>
                <a:off x="1692" y="249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5" name="Line 1231"/>
              <p:cNvSpPr>
                <a:spLocks noChangeShapeType="1"/>
              </p:cNvSpPr>
              <p:nvPr/>
            </p:nvSpPr>
            <p:spPr bwMode="auto">
              <a:xfrm>
                <a:off x="1692" y="25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6" name="Line 1232"/>
              <p:cNvSpPr>
                <a:spLocks noChangeShapeType="1"/>
              </p:cNvSpPr>
              <p:nvPr/>
            </p:nvSpPr>
            <p:spPr bwMode="auto">
              <a:xfrm>
                <a:off x="1694" y="25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7" name="Line 1233"/>
              <p:cNvSpPr>
                <a:spLocks noChangeShapeType="1"/>
              </p:cNvSpPr>
              <p:nvPr/>
            </p:nvSpPr>
            <p:spPr bwMode="auto">
              <a:xfrm>
                <a:off x="1694" y="250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8" name="Line 1234"/>
              <p:cNvSpPr>
                <a:spLocks noChangeShapeType="1"/>
              </p:cNvSpPr>
              <p:nvPr/>
            </p:nvSpPr>
            <p:spPr bwMode="auto">
              <a:xfrm>
                <a:off x="1694" y="250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79" name="Line 1235"/>
              <p:cNvSpPr>
                <a:spLocks noChangeShapeType="1"/>
              </p:cNvSpPr>
              <p:nvPr/>
            </p:nvSpPr>
            <p:spPr bwMode="auto">
              <a:xfrm>
                <a:off x="1696" y="250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0" name="Line 1236"/>
              <p:cNvSpPr>
                <a:spLocks noChangeShapeType="1"/>
              </p:cNvSpPr>
              <p:nvPr/>
            </p:nvSpPr>
            <p:spPr bwMode="auto">
              <a:xfrm flipV="1">
                <a:off x="1696" y="250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1" name="Line 1237"/>
              <p:cNvSpPr>
                <a:spLocks noChangeShapeType="1"/>
              </p:cNvSpPr>
              <p:nvPr/>
            </p:nvSpPr>
            <p:spPr bwMode="auto">
              <a:xfrm>
                <a:off x="1698" y="250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2" name="Line 1238"/>
              <p:cNvSpPr>
                <a:spLocks noChangeShapeType="1"/>
              </p:cNvSpPr>
              <p:nvPr/>
            </p:nvSpPr>
            <p:spPr bwMode="auto">
              <a:xfrm flipV="1">
                <a:off x="1698" y="250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3" name="Line 1239"/>
              <p:cNvSpPr>
                <a:spLocks noChangeShapeType="1"/>
              </p:cNvSpPr>
              <p:nvPr/>
            </p:nvSpPr>
            <p:spPr bwMode="auto">
              <a:xfrm>
                <a:off x="1698" y="250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4" name="Line 1240"/>
              <p:cNvSpPr>
                <a:spLocks noChangeShapeType="1"/>
              </p:cNvSpPr>
              <p:nvPr/>
            </p:nvSpPr>
            <p:spPr bwMode="auto">
              <a:xfrm>
                <a:off x="1700" y="25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5" name="Line 1241"/>
              <p:cNvSpPr>
                <a:spLocks noChangeShapeType="1"/>
              </p:cNvSpPr>
              <p:nvPr/>
            </p:nvSpPr>
            <p:spPr bwMode="auto">
              <a:xfrm flipV="1">
                <a:off x="1700" y="250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6" name="Line 1242"/>
              <p:cNvSpPr>
                <a:spLocks noChangeShapeType="1"/>
              </p:cNvSpPr>
              <p:nvPr/>
            </p:nvSpPr>
            <p:spPr bwMode="auto">
              <a:xfrm>
                <a:off x="1702" y="25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7" name="Line 1243"/>
              <p:cNvSpPr>
                <a:spLocks noChangeShapeType="1"/>
              </p:cNvSpPr>
              <p:nvPr/>
            </p:nvSpPr>
            <p:spPr bwMode="auto">
              <a:xfrm flipV="1">
                <a:off x="1702" y="250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8" name="Line 1244"/>
              <p:cNvSpPr>
                <a:spLocks noChangeShapeType="1"/>
              </p:cNvSpPr>
              <p:nvPr/>
            </p:nvSpPr>
            <p:spPr bwMode="auto">
              <a:xfrm flipV="1">
                <a:off x="1704" y="25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89" name="Line 1245"/>
              <p:cNvSpPr>
                <a:spLocks noChangeShapeType="1"/>
              </p:cNvSpPr>
              <p:nvPr/>
            </p:nvSpPr>
            <p:spPr bwMode="auto">
              <a:xfrm>
                <a:off x="1704" y="25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0" name="Line 1246"/>
              <p:cNvSpPr>
                <a:spLocks noChangeShapeType="1"/>
              </p:cNvSpPr>
              <p:nvPr/>
            </p:nvSpPr>
            <p:spPr bwMode="auto">
              <a:xfrm>
                <a:off x="1704" y="25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1" name="Line 1247"/>
              <p:cNvSpPr>
                <a:spLocks noChangeShapeType="1"/>
              </p:cNvSpPr>
              <p:nvPr/>
            </p:nvSpPr>
            <p:spPr bwMode="auto">
              <a:xfrm>
                <a:off x="1706" y="25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2" name="Line 1248"/>
              <p:cNvSpPr>
                <a:spLocks noChangeShapeType="1"/>
              </p:cNvSpPr>
              <p:nvPr/>
            </p:nvSpPr>
            <p:spPr bwMode="auto">
              <a:xfrm flipV="1">
                <a:off x="1706" y="250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3" name="Line 1249"/>
              <p:cNvSpPr>
                <a:spLocks noChangeShapeType="1"/>
              </p:cNvSpPr>
              <p:nvPr/>
            </p:nvSpPr>
            <p:spPr bwMode="auto">
              <a:xfrm>
                <a:off x="1708" y="250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4" name="Line 1250"/>
              <p:cNvSpPr>
                <a:spLocks noChangeShapeType="1"/>
              </p:cNvSpPr>
              <p:nvPr/>
            </p:nvSpPr>
            <p:spPr bwMode="auto">
              <a:xfrm>
                <a:off x="1708" y="250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5" name="Line 1251"/>
              <p:cNvSpPr>
                <a:spLocks noChangeShapeType="1"/>
              </p:cNvSpPr>
              <p:nvPr/>
            </p:nvSpPr>
            <p:spPr bwMode="auto">
              <a:xfrm>
                <a:off x="1708" y="250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6" name="Line 1252"/>
              <p:cNvSpPr>
                <a:spLocks noChangeShapeType="1"/>
              </p:cNvSpPr>
              <p:nvPr/>
            </p:nvSpPr>
            <p:spPr bwMode="auto">
              <a:xfrm flipV="1">
                <a:off x="1710" y="250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7" name="Line 1253"/>
              <p:cNvSpPr>
                <a:spLocks noChangeShapeType="1"/>
              </p:cNvSpPr>
              <p:nvPr/>
            </p:nvSpPr>
            <p:spPr bwMode="auto">
              <a:xfrm>
                <a:off x="1710" y="250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8" name="Line 1254"/>
              <p:cNvSpPr>
                <a:spLocks noChangeShapeType="1"/>
              </p:cNvSpPr>
              <p:nvPr/>
            </p:nvSpPr>
            <p:spPr bwMode="auto">
              <a:xfrm>
                <a:off x="1712" y="25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99" name="Line 1255"/>
              <p:cNvSpPr>
                <a:spLocks noChangeShapeType="1"/>
              </p:cNvSpPr>
              <p:nvPr/>
            </p:nvSpPr>
            <p:spPr bwMode="auto">
              <a:xfrm flipV="1">
                <a:off x="1712" y="250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0" name="Line 1256"/>
              <p:cNvSpPr>
                <a:spLocks noChangeShapeType="1"/>
              </p:cNvSpPr>
              <p:nvPr/>
            </p:nvSpPr>
            <p:spPr bwMode="auto">
              <a:xfrm flipV="1">
                <a:off x="1714" y="25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1" name="Line 1257"/>
              <p:cNvSpPr>
                <a:spLocks noChangeShapeType="1"/>
              </p:cNvSpPr>
              <p:nvPr/>
            </p:nvSpPr>
            <p:spPr bwMode="auto">
              <a:xfrm flipV="1">
                <a:off x="1714" y="24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2" name="Line 1258"/>
              <p:cNvSpPr>
                <a:spLocks noChangeShapeType="1"/>
              </p:cNvSpPr>
              <p:nvPr/>
            </p:nvSpPr>
            <p:spPr bwMode="auto">
              <a:xfrm>
                <a:off x="1714" y="249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3" name="Line 1259"/>
              <p:cNvSpPr>
                <a:spLocks noChangeShapeType="1"/>
              </p:cNvSpPr>
              <p:nvPr/>
            </p:nvSpPr>
            <p:spPr bwMode="auto">
              <a:xfrm>
                <a:off x="1715" y="249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4" name="Line 1260"/>
              <p:cNvSpPr>
                <a:spLocks noChangeShapeType="1"/>
              </p:cNvSpPr>
              <p:nvPr/>
            </p:nvSpPr>
            <p:spPr bwMode="auto">
              <a:xfrm flipV="1">
                <a:off x="1715" y="249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5" name="Line 1261"/>
              <p:cNvSpPr>
                <a:spLocks noChangeShapeType="1"/>
              </p:cNvSpPr>
              <p:nvPr/>
            </p:nvSpPr>
            <p:spPr bwMode="auto">
              <a:xfrm>
                <a:off x="1717" y="24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6" name="Line 1262"/>
              <p:cNvSpPr>
                <a:spLocks noChangeShapeType="1"/>
              </p:cNvSpPr>
              <p:nvPr/>
            </p:nvSpPr>
            <p:spPr bwMode="auto">
              <a:xfrm flipV="1">
                <a:off x="1717" y="249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7" name="Line 1263"/>
              <p:cNvSpPr>
                <a:spLocks noChangeShapeType="1"/>
              </p:cNvSpPr>
              <p:nvPr/>
            </p:nvSpPr>
            <p:spPr bwMode="auto">
              <a:xfrm>
                <a:off x="1717" y="249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8" name="Line 1264"/>
              <p:cNvSpPr>
                <a:spLocks noChangeShapeType="1"/>
              </p:cNvSpPr>
              <p:nvPr/>
            </p:nvSpPr>
            <p:spPr bwMode="auto">
              <a:xfrm flipV="1">
                <a:off x="1719" y="24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09" name="Line 1265"/>
              <p:cNvSpPr>
                <a:spLocks noChangeShapeType="1"/>
              </p:cNvSpPr>
              <p:nvPr/>
            </p:nvSpPr>
            <p:spPr bwMode="auto">
              <a:xfrm flipV="1">
                <a:off x="1719" y="24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0" name="Line 1266"/>
              <p:cNvSpPr>
                <a:spLocks noChangeShapeType="1"/>
              </p:cNvSpPr>
              <p:nvPr/>
            </p:nvSpPr>
            <p:spPr bwMode="auto">
              <a:xfrm flipV="1">
                <a:off x="1721" y="249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1" name="Line 1267"/>
              <p:cNvSpPr>
                <a:spLocks noChangeShapeType="1"/>
              </p:cNvSpPr>
              <p:nvPr/>
            </p:nvSpPr>
            <p:spPr bwMode="auto">
              <a:xfrm>
                <a:off x="1721" y="249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2" name="Line 1268"/>
              <p:cNvSpPr>
                <a:spLocks noChangeShapeType="1"/>
              </p:cNvSpPr>
              <p:nvPr/>
            </p:nvSpPr>
            <p:spPr bwMode="auto">
              <a:xfrm flipV="1">
                <a:off x="1721" y="249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3" name="Line 1269"/>
              <p:cNvSpPr>
                <a:spLocks noChangeShapeType="1"/>
              </p:cNvSpPr>
              <p:nvPr/>
            </p:nvSpPr>
            <p:spPr bwMode="auto">
              <a:xfrm flipV="1">
                <a:off x="1723" y="248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4" name="Line 1270"/>
              <p:cNvSpPr>
                <a:spLocks noChangeShapeType="1"/>
              </p:cNvSpPr>
              <p:nvPr/>
            </p:nvSpPr>
            <p:spPr bwMode="auto">
              <a:xfrm>
                <a:off x="1723" y="248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5" name="Line 1271"/>
              <p:cNvSpPr>
                <a:spLocks noChangeShapeType="1"/>
              </p:cNvSpPr>
              <p:nvPr/>
            </p:nvSpPr>
            <p:spPr bwMode="auto">
              <a:xfrm flipV="1">
                <a:off x="1725" y="248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6" name="Line 1272"/>
              <p:cNvSpPr>
                <a:spLocks noChangeShapeType="1"/>
              </p:cNvSpPr>
              <p:nvPr/>
            </p:nvSpPr>
            <p:spPr bwMode="auto">
              <a:xfrm>
                <a:off x="1725" y="248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7" name="Line 1273"/>
              <p:cNvSpPr>
                <a:spLocks noChangeShapeType="1"/>
              </p:cNvSpPr>
              <p:nvPr/>
            </p:nvSpPr>
            <p:spPr bwMode="auto">
              <a:xfrm flipV="1">
                <a:off x="1725" y="248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8" name="Line 1274"/>
              <p:cNvSpPr>
                <a:spLocks noChangeShapeType="1"/>
              </p:cNvSpPr>
              <p:nvPr/>
            </p:nvSpPr>
            <p:spPr bwMode="auto">
              <a:xfrm>
                <a:off x="1727" y="248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19" name="Line 1275"/>
              <p:cNvSpPr>
                <a:spLocks noChangeShapeType="1"/>
              </p:cNvSpPr>
              <p:nvPr/>
            </p:nvSpPr>
            <p:spPr bwMode="auto">
              <a:xfrm>
                <a:off x="1727" y="248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0" name="Line 1276"/>
              <p:cNvSpPr>
                <a:spLocks noChangeShapeType="1"/>
              </p:cNvSpPr>
              <p:nvPr/>
            </p:nvSpPr>
            <p:spPr bwMode="auto">
              <a:xfrm flipV="1">
                <a:off x="1729" y="248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1" name="Line 1277"/>
              <p:cNvSpPr>
                <a:spLocks noChangeShapeType="1"/>
              </p:cNvSpPr>
              <p:nvPr/>
            </p:nvSpPr>
            <p:spPr bwMode="auto">
              <a:xfrm>
                <a:off x="1729" y="248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2" name="Line 1278"/>
              <p:cNvSpPr>
                <a:spLocks noChangeShapeType="1"/>
              </p:cNvSpPr>
              <p:nvPr/>
            </p:nvSpPr>
            <p:spPr bwMode="auto">
              <a:xfrm>
                <a:off x="1729" y="248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3" name="Line 1279"/>
              <p:cNvSpPr>
                <a:spLocks noChangeShapeType="1"/>
              </p:cNvSpPr>
              <p:nvPr/>
            </p:nvSpPr>
            <p:spPr bwMode="auto">
              <a:xfrm flipV="1">
                <a:off x="1731" y="24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4" name="Line 1280"/>
              <p:cNvSpPr>
                <a:spLocks noChangeShapeType="1"/>
              </p:cNvSpPr>
              <p:nvPr/>
            </p:nvSpPr>
            <p:spPr bwMode="auto">
              <a:xfrm>
                <a:off x="1731" y="249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5" name="Line 1281"/>
              <p:cNvSpPr>
                <a:spLocks noChangeShapeType="1"/>
              </p:cNvSpPr>
              <p:nvPr/>
            </p:nvSpPr>
            <p:spPr bwMode="auto">
              <a:xfrm>
                <a:off x="1733" y="249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6" name="Line 1282"/>
              <p:cNvSpPr>
                <a:spLocks noChangeShapeType="1"/>
              </p:cNvSpPr>
              <p:nvPr/>
            </p:nvSpPr>
            <p:spPr bwMode="auto">
              <a:xfrm>
                <a:off x="1733" y="24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7" name="Line 1283"/>
              <p:cNvSpPr>
                <a:spLocks noChangeShapeType="1"/>
              </p:cNvSpPr>
              <p:nvPr/>
            </p:nvSpPr>
            <p:spPr bwMode="auto">
              <a:xfrm>
                <a:off x="1733" y="24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8" name="Line 1284"/>
              <p:cNvSpPr>
                <a:spLocks noChangeShapeType="1"/>
              </p:cNvSpPr>
              <p:nvPr/>
            </p:nvSpPr>
            <p:spPr bwMode="auto">
              <a:xfrm>
                <a:off x="1735" y="250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29" name="Line 1285"/>
              <p:cNvSpPr>
                <a:spLocks noChangeShapeType="1"/>
              </p:cNvSpPr>
              <p:nvPr/>
            </p:nvSpPr>
            <p:spPr bwMode="auto">
              <a:xfrm>
                <a:off x="1735" y="25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0" name="Line 1286"/>
              <p:cNvSpPr>
                <a:spLocks noChangeShapeType="1"/>
              </p:cNvSpPr>
              <p:nvPr/>
            </p:nvSpPr>
            <p:spPr bwMode="auto">
              <a:xfrm>
                <a:off x="1737" y="25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1" name="Line 1287"/>
              <p:cNvSpPr>
                <a:spLocks noChangeShapeType="1"/>
              </p:cNvSpPr>
              <p:nvPr/>
            </p:nvSpPr>
            <p:spPr bwMode="auto">
              <a:xfrm flipV="1">
                <a:off x="1737" y="2501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2" name="Line 1288"/>
              <p:cNvSpPr>
                <a:spLocks noChangeShapeType="1"/>
              </p:cNvSpPr>
              <p:nvPr/>
            </p:nvSpPr>
            <p:spPr bwMode="auto">
              <a:xfrm>
                <a:off x="1738" y="250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3" name="Line 1289"/>
              <p:cNvSpPr>
                <a:spLocks noChangeShapeType="1"/>
              </p:cNvSpPr>
              <p:nvPr/>
            </p:nvSpPr>
            <p:spPr bwMode="auto">
              <a:xfrm flipV="1">
                <a:off x="1738" y="250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4" name="Line 1290"/>
              <p:cNvSpPr>
                <a:spLocks noChangeShapeType="1"/>
              </p:cNvSpPr>
              <p:nvPr/>
            </p:nvSpPr>
            <p:spPr bwMode="auto">
              <a:xfrm flipV="1">
                <a:off x="1738" y="250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5" name="Line 1291"/>
              <p:cNvSpPr>
                <a:spLocks noChangeShapeType="1"/>
              </p:cNvSpPr>
              <p:nvPr/>
            </p:nvSpPr>
            <p:spPr bwMode="auto">
              <a:xfrm>
                <a:off x="1740" y="250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6" name="Line 1292"/>
              <p:cNvSpPr>
                <a:spLocks noChangeShapeType="1"/>
              </p:cNvSpPr>
              <p:nvPr/>
            </p:nvSpPr>
            <p:spPr bwMode="auto">
              <a:xfrm>
                <a:off x="1740" y="250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7" name="Line 1293"/>
              <p:cNvSpPr>
                <a:spLocks noChangeShapeType="1"/>
              </p:cNvSpPr>
              <p:nvPr/>
            </p:nvSpPr>
            <p:spPr bwMode="auto">
              <a:xfrm flipV="1">
                <a:off x="1742" y="250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8" name="Line 1294"/>
              <p:cNvSpPr>
                <a:spLocks noChangeShapeType="1"/>
              </p:cNvSpPr>
              <p:nvPr/>
            </p:nvSpPr>
            <p:spPr bwMode="auto">
              <a:xfrm flipV="1">
                <a:off x="1742" y="250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39" name="Line 1295"/>
              <p:cNvSpPr>
                <a:spLocks noChangeShapeType="1"/>
              </p:cNvSpPr>
              <p:nvPr/>
            </p:nvSpPr>
            <p:spPr bwMode="auto">
              <a:xfrm>
                <a:off x="1742" y="250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0" name="Line 1296"/>
              <p:cNvSpPr>
                <a:spLocks noChangeShapeType="1"/>
              </p:cNvSpPr>
              <p:nvPr/>
            </p:nvSpPr>
            <p:spPr bwMode="auto">
              <a:xfrm>
                <a:off x="1744" y="250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1" name="Line 1297"/>
              <p:cNvSpPr>
                <a:spLocks noChangeShapeType="1"/>
              </p:cNvSpPr>
              <p:nvPr/>
            </p:nvSpPr>
            <p:spPr bwMode="auto">
              <a:xfrm>
                <a:off x="1744" y="250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2" name="Line 1298"/>
              <p:cNvSpPr>
                <a:spLocks noChangeShapeType="1"/>
              </p:cNvSpPr>
              <p:nvPr/>
            </p:nvSpPr>
            <p:spPr bwMode="auto">
              <a:xfrm>
                <a:off x="1746" y="251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3" name="Line 1299"/>
              <p:cNvSpPr>
                <a:spLocks noChangeShapeType="1"/>
              </p:cNvSpPr>
              <p:nvPr/>
            </p:nvSpPr>
            <p:spPr bwMode="auto">
              <a:xfrm>
                <a:off x="1746" y="251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4" name="Line 1300"/>
              <p:cNvSpPr>
                <a:spLocks noChangeShapeType="1"/>
              </p:cNvSpPr>
              <p:nvPr/>
            </p:nvSpPr>
            <p:spPr bwMode="auto">
              <a:xfrm>
                <a:off x="1748" y="25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5" name="Line 1301"/>
              <p:cNvSpPr>
                <a:spLocks noChangeShapeType="1"/>
              </p:cNvSpPr>
              <p:nvPr/>
            </p:nvSpPr>
            <p:spPr bwMode="auto">
              <a:xfrm>
                <a:off x="1748" y="251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6" name="Line 1302"/>
              <p:cNvSpPr>
                <a:spLocks noChangeShapeType="1"/>
              </p:cNvSpPr>
              <p:nvPr/>
            </p:nvSpPr>
            <p:spPr bwMode="auto">
              <a:xfrm>
                <a:off x="1748" y="25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7" name="Line 1303"/>
              <p:cNvSpPr>
                <a:spLocks noChangeShapeType="1"/>
              </p:cNvSpPr>
              <p:nvPr/>
            </p:nvSpPr>
            <p:spPr bwMode="auto">
              <a:xfrm flipV="1">
                <a:off x="1750" y="25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8" name="Line 1304"/>
              <p:cNvSpPr>
                <a:spLocks noChangeShapeType="1"/>
              </p:cNvSpPr>
              <p:nvPr/>
            </p:nvSpPr>
            <p:spPr bwMode="auto">
              <a:xfrm flipV="1">
                <a:off x="1750" y="252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49" name="Line 1305"/>
              <p:cNvSpPr>
                <a:spLocks noChangeShapeType="1"/>
              </p:cNvSpPr>
              <p:nvPr/>
            </p:nvSpPr>
            <p:spPr bwMode="auto">
              <a:xfrm flipV="1">
                <a:off x="1752" y="25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0" name="Line 1306"/>
              <p:cNvSpPr>
                <a:spLocks noChangeShapeType="1"/>
              </p:cNvSpPr>
              <p:nvPr/>
            </p:nvSpPr>
            <p:spPr bwMode="auto">
              <a:xfrm>
                <a:off x="1752" y="251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1" name="Line 1307"/>
              <p:cNvSpPr>
                <a:spLocks noChangeShapeType="1"/>
              </p:cNvSpPr>
              <p:nvPr/>
            </p:nvSpPr>
            <p:spPr bwMode="auto">
              <a:xfrm flipV="1">
                <a:off x="1754" y="252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2" name="Line 1308"/>
              <p:cNvSpPr>
                <a:spLocks noChangeShapeType="1"/>
              </p:cNvSpPr>
              <p:nvPr/>
            </p:nvSpPr>
            <p:spPr bwMode="auto">
              <a:xfrm>
                <a:off x="1754" y="25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3" name="Line 1309"/>
              <p:cNvSpPr>
                <a:spLocks noChangeShapeType="1"/>
              </p:cNvSpPr>
              <p:nvPr/>
            </p:nvSpPr>
            <p:spPr bwMode="auto">
              <a:xfrm flipV="1">
                <a:off x="1754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4" name="Line 1310"/>
              <p:cNvSpPr>
                <a:spLocks noChangeShapeType="1"/>
              </p:cNvSpPr>
              <p:nvPr/>
            </p:nvSpPr>
            <p:spPr bwMode="auto">
              <a:xfrm flipV="1">
                <a:off x="1756" y="25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5" name="Line 1311"/>
              <p:cNvSpPr>
                <a:spLocks noChangeShapeType="1"/>
              </p:cNvSpPr>
              <p:nvPr/>
            </p:nvSpPr>
            <p:spPr bwMode="auto">
              <a:xfrm>
                <a:off x="1756" y="25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6" name="Line 1312"/>
              <p:cNvSpPr>
                <a:spLocks noChangeShapeType="1"/>
              </p:cNvSpPr>
              <p:nvPr/>
            </p:nvSpPr>
            <p:spPr bwMode="auto">
              <a:xfrm flipV="1">
                <a:off x="1758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7" name="Line 1313"/>
              <p:cNvSpPr>
                <a:spLocks noChangeShapeType="1"/>
              </p:cNvSpPr>
              <p:nvPr/>
            </p:nvSpPr>
            <p:spPr bwMode="auto">
              <a:xfrm>
                <a:off x="1758" y="25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8" name="Line 1314"/>
              <p:cNvSpPr>
                <a:spLocks noChangeShapeType="1"/>
              </p:cNvSpPr>
              <p:nvPr/>
            </p:nvSpPr>
            <p:spPr bwMode="auto">
              <a:xfrm>
                <a:off x="1760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59" name="Line 1315"/>
              <p:cNvSpPr>
                <a:spLocks noChangeShapeType="1"/>
              </p:cNvSpPr>
              <p:nvPr/>
            </p:nvSpPr>
            <p:spPr bwMode="auto">
              <a:xfrm flipV="1">
                <a:off x="1760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0" name="Line 1316"/>
              <p:cNvSpPr>
                <a:spLocks noChangeShapeType="1"/>
              </p:cNvSpPr>
              <p:nvPr/>
            </p:nvSpPr>
            <p:spPr bwMode="auto">
              <a:xfrm flipV="1">
                <a:off x="1760" y="2509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1" name="Line 1317"/>
              <p:cNvSpPr>
                <a:spLocks noChangeShapeType="1"/>
              </p:cNvSpPr>
              <p:nvPr/>
            </p:nvSpPr>
            <p:spPr bwMode="auto">
              <a:xfrm>
                <a:off x="1761" y="250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2" name="Line 1318"/>
              <p:cNvSpPr>
                <a:spLocks noChangeShapeType="1"/>
              </p:cNvSpPr>
              <p:nvPr/>
            </p:nvSpPr>
            <p:spPr bwMode="auto">
              <a:xfrm flipV="1">
                <a:off x="1761" y="250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3" name="Line 1319"/>
              <p:cNvSpPr>
                <a:spLocks noChangeShapeType="1"/>
              </p:cNvSpPr>
              <p:nvPr/>
            </p:nvSpPr>
            <p:spPr bwMode="auto">
              <a:xfrm flipV="1">
                <a:off x="1763" y="250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4" name="Line 1320"/>
              <p:cNvSpPr>
                <a:spLocks noChangeShapeType="1"/>
              </p:cNvSpPr>
              <p:nvPr/>
            </p:nvSpPr>
            <p:spPr bwMode="auto">
              <a:xfrm flipV="1">
                <a:off x="1763" y="250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5" name="Line 1321"/>
              <p:cNvSpPr>
                <a:spLocks noChangeShapeType="1"/>
              </p:cNvSpPr>
              <p:nvPr/>
            </p:nvSpPr>
            <p:spPr bwMode="auto">
              <a:xfrm flipV="1">
                <a:off x="1765" y="249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6" name="Line 1322"/>
              <p:cNvSpPr>
                <a:spLocks noChangeShapeType="1"/>
              </p:cNvSpPr>
              <p:nvPr/>
            </p:nvSpPr>
            <p:spPr bwMode="auto">
              <a:xfrm>
                <a:off x="1765" y="24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7" name="Line 1323"/>
              <p:cNvSpPr>
                <a:spLocks noChangeShapeType="1"/>
              </p:cNvSpPr>
              <p:nvPr/>
            </p:nvSpPr>
            <p:spPr bwMode="auto">
              <a:xfrm flipV="1">
                <a:off x="1765" y="249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8" name="Line 1324"/>
              <p:cNvSpPr>
                <a:spLocks noChangeShapeType="1"/>
              </p:cNvSpPr>
              <p:nvPr/>
            </p:nvSpPr>
            <p:spPr bwMode="auto">
              <a:xfrm flipV="1">
                <a:off x="1767" y="249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69" name="Line 1325"/>
              <p:cNvSpPr>
                <a:spLocks noChangeShapeType="1"/>
              </p:cNvSpPr>
              <p:nvPr/>
            </p:nvSpPr>
            <p:spPr bwMode="auto">
              <a:xfrm>
                <a:off x="1767" y="249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0" name="Line 1326"/>
              <p:cNvSpPr>
                <a:spLocks noChangeShapeType="1"/>
              </p:cNvSpPr>
              <p:nvPr/>
            </p:nvSpPr>
            <p:spPr bwMode="auto">
              <a:xfrm flipV="1">
                <a:off x="1769" y="24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1" name="Line 1327"/>
              <p:cNvSpPr>
                <a:spLocks noChangeShapeType="1"/>
              </p:cNvSpPr>
              <p:nvPr/>
            </p:nvSpPr>
            <p:spPr bwMode="auto">
              <a:xfrm>
                <a:off x="1769" y="249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2" name="Line 1328"/>
              <p:cNvSpPr>
                <a:spLocks noChangeShapeType="1"/>
              </p:cNvSpPr>
              <p:nvPr/>
            </p:nvSpPr>
            <p:spPr bwMode="auto">
              <a:xfrm flipV="1">
                <a:off x="1769" y="24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3" name="Line 1329"/>
              <p:cNvSpPr>
                <a:spLocks noChangeShapeType="1"/>
              </p:cNvSpPr>
              <p:nvPr/>
            </p:nvSpPr>
            <p:spPr bwMode="auto">
              <a:xfrm>
                <a:off x="1771" y="24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4" name="Line 1330"/>
              <p:cNvSpPr>
                <a:spLocks noChangeShapeType="1"/>
              </p:cNvSpPr>
              <p:nvPr/>
            </p:nvSpPr>
            <p:spPr bwMode="auto">
              <a:xfrm>
                <a:off x="1771" y="250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5" name="Line 1331"/>
              <p:cNvSpPr>
                <a:spLocks noChangeShapeType="1"/>
              </p:cNvSpPr>
              <p:nvPr/>
            </p:nvSpPr>
            <p:spPr bwMode="auto">
              <a:xfrm>
                <a:off x="1773" y="25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6" name="Line 1332"/>
              <p:cNvSpPr>
                <a:spLocks noChangeShapeType="1"/>
              </p:cNvSpPr>
              <p:nvPr/>
            </p:nvSpPr>
            <p:spPr bwMode="auto">
              <a:xfrm>
                <a:off x="1773" y="25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7" name="Line 1333"/>
              <p:cNvSpPr>
                <a:spLocks noChangeShapeType="1"/>
              </p:cNvSpPr>
              <p:nvPr/>
            </p:nvSpPr>
            <p:spPr bwMode="auto">
              <a:xfrm flipV="1">
                <a:off x="1773" y="250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8" name="Line 1334"/>
              <p:cNvSpPr>
                <a:spLocks noChangeShapeType="1"/>
              </p:cNvSpPr>
              <p:nvPr/>
            </p:nvSpPr>
            <p:spPr bwMode="auto">
              <a:xfrm>
                <a:off x="1775" y="250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79" name="Line 1335"/>
              <p:cNvSpPr>
                <a:spLocks noChangeShapeType="1"/>
              </p:cNvSpPr>
              <p:nvPr/>
            </p:nvSpPr>
            <p:spPr bwMode="auto">
              <a:xfrm>
                <a:off x="1775" y="250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0" name="Line 1336"/>
              <p:cNvSpPr>
                <a:spLocks noChangeShapeType="1"/>
              </p:cNvSpPr>
              <p:nvPr/>
            </p:nvSpPr>
            <p:spPr bwMode="auto">
              <a:xfrm flipV="1">
                <a:off x="1777" y="250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1" name="Line 1337"/>
              <p:cNvSpPr>
                <a:spLocks noChangeShapeType="1"/>
              </p:cNvSpPr>
              <p:nvPr/>
            </p:nvSpPr>
            <p:spPr bwMode="auto">
              <a:xfrm>
                <a:off x="1777" y="250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2" name="Line 1338"/>
              <p:cNvSpPr>
                <a:spLocks noChangeShapeType="1"/>
              </p:cNvSpPr>
              <p:nvPr/>
            </p:nvSpPr>
            <p:spPr bwMode="auto">
              <a:xfrm>
                <a:off x="1779" y="25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3" name="Line 1339"/>
              <p:cNvSpPr>
                <a:spLocks noChangeShapeType="1"/>
              </p:cNvSpPr>
              <p:nvPr/>
            </p:nvSpPr>
            <p:spPr bwMode="auto">
              <a:xfrm>
                <a:off x="1779" y="25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4" name="Line 1340"/>
              <p:cNvSpPr>
                <a:spLocks noChangeShapeType="1"/>
              </p:cNvSpPr>
              <p:nvPr/>
            </p:nvSpPr>
            <p:spPr bwMode="auto">
              <a:xfrm>
                <a:off x="1779" y="251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5" name="Line 1341"/>
              <p:cNvSpPr>
                <a:spLocks noChangeShapeType="1"/>
              </p:cNvSpPr>
              <p:nvPr/>
            </p:nvSpPr>
            <p:spPr bwMode="auto">
              <a:xfrm>
                <a:off x="1781" y="25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6" name="Line 1342"/>
              <p:cNvSpPr>
                <a:spLocks noChangeShapeType="1"/>
              </p:cNvSpPr>
              <p:nvPr/>
            </p:nvSpPr>
            <p:spPr bwMode="auto">
              <a:xfrm>
                <a:off x="1781" y="25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7" name="Line 1343"/>
              <p:cNvSpPr>
                <a:spLocks noChangeShapeType="1"/>
              </p:cNvSpPr>
              <p:nvPr/>
            </p:nvSpPr>
            <p:spPr bwMode="auto">
              <a:xfrm flipV="1">
                <a:off x="1783" y="251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8" name="Line 1344"/>
              <p:cNvSpPr>
                <a:spLocks noChangeShapeType="1"/>
              </p:cNvSpPr>
              <p:nvPr/>
            </p:nvSpPr>
            <p:spPr bwMode="auto">
              <a:xfrm>
                <a:off x="1783" y="251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89" name="Line 1345"/>
              <p:cNvSpPr>
                <a:spLocks noChangeShapeType="1"/>
              </p:cNvSpPr>
              <p:nvPr/>
            </p:nvSpPr>
            <p:spPr bwMode="auto">
              <a:xfrm>
                <a:off x="1785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0" name="Line 1346"/>
              <p:cNvSpPr>
                <a:spLocks noChangeShapeType="1"/>
              </p:cNvSpPr>
              <p:nvPr/>
            </p:nvSpPr>
            <p:spPr bwMode="auto">
              <a:xfrm flipV="1">
                <a:off x="1785" y="251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1" name="Line 1347"/>
              <p:cNvSpPr>
                <a:spLocks noChangeShapeType="1"/>
              </p:cNvSpPr>
              <p:nvPr/>
            </p:nvSpPr>
            <p:spPr bwMode="auto">
              <a:xfrm>
                <a:off x="1785" y="2517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2" name="Line 1348"/>
              <p:cNvSpPr>
                <a:spLocks noChangeShapeType="1"/>
              </p:cNvSpPr>
              <p:nvPr/>
            </p:nvSpPr>
            <p:spPr bwMode="auto">
              <a:xfrm flipV="1">
                <a:off x="1786" y="251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3" name="Line 1349"/>
              <p:cNvSpPr>
                <a:spLocks noChangeShapeType="1"/>
              </p:cNvSpPr>
              <p:nvPr/>
            </p:nvSpPr>
            <p:spPr bwMode="auto">
              <a:xfrm>
                <a:off x="1786" y="25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4" name="Line 1350"/>
              <p:cNvSpPr>
                <a:spLocks noChangeShapeType="1"/>
              </p:cNvSpPr>
              <p:nvPr/>
            </p:nvSpPr>
            <p:spPr bwMode="auto">
              <a:xfrm flipV="1">
                <a:off x="1788" y="251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5" name="Line 1351"/>
              <p:cNvSpPr>
                <a:spLocks noChangeShapeType="1"/>
              </p:cNvSpPr>
              <p:nvPr/>
            </p:nvSpPr>
            <p:spPr bwMode="auto">
              <a:xfrm flipV="1">
                <a:off x="1788" y="251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6" name="Line 1352"/>
              <p:cNvSpPr>
                <a:spLocks noChangeShapeType="1"/>
              </p:cNvSpPr>
              <p:nvPr/>
            </p:nvSpPr>
            <p:spPr bwMode="auto">
              <a:xfrm flipV="1">
                <a:off x="1790" y="251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7" name="Line 1353"/>
              <p:cNvSpPr>
                <a:spLocks noChangeShapeType="1"/>
              </p:cNvSpPr>
              <p:nvPr/>
            </p:nvSpPr>
            <p:spPr bwMode="auto">
              <a:xfrm>
                <a:off x="1790" y="251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8" name="Line 1354"/>
              <p:cNvSpPr>
                <a:spLocks noChangeShapeType="1"/>
              </p:cNvSpPr>
              <p:nvPr/>
            </p:nvSpPr>
            <p:spPr bwMode="auto">
              <a:xfrm flipV="1">
                <a:off x="1790" y="251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99" name="Line 1355"/>
              <p:cNvSpPr>
                <a:spLocks noChangeShapeType="1"/>
              </p:cNvSpPr>
              <p:nvPr/>
            </p:nvSpPr>
            <p:spPr bwMode="auto">
              <a:xfrm>
                <a:off x="1792" y="251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0" name="Line 1356"/>
              <p:cNvSpPr>
                <a:spLocks noChangeShapeType="1"/>
              </p:cNvSpPr>
              <p:nvPr/>
            </p:nvSpPr>
            <p:spPr bwMode="auto">
              <a:xfrm>
                <a:off x="1792" y="252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1" name="Line 1357"/>
              <p:cNvSpPr>
                <a:spLocks noChangeShapeType="1"/>
              </p:cNvSpPr>
              <p:nvPr/>
            </p:nvSpPr>
            <p:spPr bwMode="auto">
              <a:xfrm>
                <a:off x="1794" y="252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2" name="Line 1358"/>
              <p:cNvSpPr>
                <a:spLocks noChangeShapeType="1"/>
              </p:cNvSpPr>
              <p:nvPr/>
            </p:nvSpPr>
            <p:spPr bwMode="auto">
              <a:xfrm>
                <a:off x="1794" y="2536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3" name="Line 1359"/>
              <p:cNvSpPr>
                <a:spLocks noChangeShapeType="1"/>
              </p:cNvSpPr>
              <p:nvPr/>
            </p:nvSpPr>
            <p:spPr bwMode="auto">
              <a:xfrm>
                <a:off x="1796" y="2547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4" name="Line 1360"/>
              <p:cNvSpPr>
                <a:spLocks noChangeShapeType="1"/>
              </p:cNvSpPr>
              <p:nvPr/>
            </p:nvSpPr>
            <p:spPr bwMode="auto">
              <a:xfrm>
                <a:off x="1796" y="2561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5" name="Line 1361"/>
              <p:cNvSpPr>
                <a:spLocks noChangeShapeType="1"/>
              </p:cNvSpPr>
              <p:nvPr/>
            </p:nvSpPr>
            <p:spPr bwMode="auto">
              <a:xfrm>
                <a:off x="1798" y="257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6" name="Line 1362"/>
              <p:cNvSpPr>
                <a:spLocks noChangeShapeType="1"/>
              </p:cNvSpPr>
              <p:nvPr/>
            </p:nvSpPr>
            <p:spPr bwMode="auto">
              <a:xfrm>
                <a:off x="1798" y="258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7" name="Line 1363"/>
              <p:cNvSpPr>
                <a:spLocks noChangeShapeType="1"/>
              </p:cNvSpPr>
              <p:nvPr/>
            </p:nvSpPr>
            <p:spPr bwMode="auto">
              <a:xfrm>
                <a:off x="1800" y="258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8" name="Line 1364"/>
              <p:cNvSpPr>
                <a:spLocks noChangeShapeType="1"/>
              </p:cNvSpPr>
              <p:nvPr/>
            </p:nvSpPr>
            <p:spPr bwMode="auto">
              <a:xfrm flipV="1">
                <a:off x="1800" y="258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09" name="Line 1365"/>
              <p:cNvSpPr>
                <a:spLocks noChangeShapeType="1"/>
              </p:cNvSpPr>
              <p:nvPr/>
            </p:nvSpPr>
            <p:spPr bwMode="auto">
              <a:xfrm flipV="1">
                <a:off x="1802" y="257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0" name="Line 1366"/>
              <p:cNvSpPr>
                <a:spLocks noChangeShapeType="1"/>
              </p:cNvSpPr>
              <p:nvPr/>
            </p:nvSpPr>
            <p:spPr bwMode="auto">
              <a:xfrm flipV="1">
                <a:off x="1802" y="2550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1" name="Line 1367"/>
              <p:cNvSpPr>
                <a:spLocks noChangeShapeType="1"/>
              </p:cNvSpPr>
              <p:nvPr/>
            </p:nvSpPr>
            <p:spPr bwMode="auto">
              <a:xfrm flipV="1">
                <a:off x="1802" y="2537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2" name="Line 1368"/>
              <p:cNvSpPr>
                <a:spLocks noChangeShapeType="1"/>
              </p:cNvSpPr>
              <p:nvPr/>
            </p:nvSpPr>
            <p:spPr bwMode="auto">
              <a:xfrm flipV="1">
                <a:off x="1804" y="253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3" name="Line 1369"/>
              <p:cNvSpPr>
                <a:spLocks noChangeShapeType="1"/>
              </p:cNvSpPr>
              <p:nvPr/>
            </p:nvSpPr>
            <p:spPr bwMode="auto">
              <a:xfrm flipV="1">
                <a:off x="1804" y="252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4" name="Line 1370"/>
              <p:cNvSpPr>
                <a:spLocks noChangeShapeType="1"/>
              </p:cNvSpPr>
              <p:nvPr/>
            </p:nvSpPr>
            <p:spPr bwMode="auto">
              <a:xfrm flipV="1">
                <a:off x="1806" y="251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5" name="Line 1371"/>
              <p:cNvSpPr>
                <a:spLocks noChangeShapeType="1"/>
              </p:cNvSpPr>
              <p:nvPr/>
            </p:nvSpPr>
            <p:spPr bwMode="auto">
              <a:xfrm flipV="1">
                <a:off x="1806" y="250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6" name="Line 1372"/>
              <p:cNvSpPr>
                <a:spLocks noChangeShapeType="1"/>
              </p:cNvSpPr>
              <p:nvPr/>
            </p:nvSpPr>
            <p:spPr bwMode="auto">
              <a:xfrm flipV="1">
                <a:off x="1808" y="25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7" name="Line 1373"/>
              <p:cNvSpPr>
                <a:spLocks noChangeShapeType="1"/>
              </p:cNvSpPr>
              <p:nvPr/>
            </p:nvSpPr>
            <p:spPr bwMode="auto">
              <a:xfrm flipV="1">
                <a:off x="1808" y="250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8" name="Line 1374"/>
              <p:cNvSpPr>
                <a:spLocks noChangeShapeType="1"/>
              </p:cNvSpPr>
              <p:nvPr/>
            </p:nvSpPr>
            <p:spPr bwMode="auto">
              <a:xfrm flipV="1">
                <a:off x="1808" y="2495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19" name="Line 1375"/>
              <p:cNvSpPr>
                <a:spLocks noChangeShapeType="1"/>
              </p:cNvSpPr>
              <p:nvPr/>
            </p:nvSpPr>
            <p:spPr bwMode="auto">
              <a:xfrm flipV="1">
                <a:off x="1809" y="248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0" name="Line 1376"/>
              <p:cNvSpPr>
                <a:spLocks noChangeShapeType="1"/>
              </p:cNvSpPr>
              <p:nvPr/>
            </p:nvSpPr>
            <p:spPr bwMode="auto">
              <a:xfrm flipV="1">
                <a:off x="1809" y="248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1" name="Line 1377"/>
              <p:cNvSpPr>
                <a:spLocks noChangeShapeType="1"/>
              </p:cNvSpPr>
              <p:nvPr/>
            </p:nvSpPr>
            <p:spPr bwMode="auto">
              <a:xfrm flipV="1">
                <a:off x="1811" y="2474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2" name="Line 1378"/>
              <p:cNvSpPr>
                <a:spLocks noChangeShapeType="1"/>
              </p:cNvSpPr>
              <p:nvPr/>
            </p:nvSpPr>
            <p:spPr bwMode="auto">
              <a:xfrm flipV="1">
                <a:off x="1811" y="246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3" name="Line 1379"/>
              <p:cNvSpPr>
                <a:spLocks noChangeShapeType="1"/>
              </p:cNvSpPr>
              <p:nvPr/>
            </p:nvSpPr>
            <p:spPr bwMode="auto">
              <a:xfrm flipV="1">
                <a:off x="1811" y="246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4" name="Line 1380"/>
              <p:cNvSpPr>
                <a:spLocks noChangeShapeType="1"/>
              </p:cNvSpPr>
              <p:nvPr/>
            </p:nvSpPr>
            <p:spPr bwMode="auto">
              <a:xfrm flipV="1">
                <a:off x="1813" y="245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5" name="Line 1381"/>
              <p:cNvSpPr>
                <a:spLocks noChangeShapeType="1"/>
              </p:cNvSpPr>
              <p:nvPr/>
            </p:nvSpPr>
            <p:spPr bwMode="auto">
              <a:xfrm>
                <a:off x="1813" y="245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6" name="Line 1382"/>
              <p:cNvSpPr>
                <a:spLocks noChangeShapeType="1"/>
              </p:cNvSpPr>
              <p:nvPr/>
            </p:nvSpPr>
            <p:spPr bwMode="auto">
              <a:xfrm>
                <a:off x="1815" y="245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7" name="Line 1383"/>
              <p:cNvSpPr>
                <a:spLocks noChangeShapeType="1"/>
              </p:cNvSpPr>
              <p:nvPr/>
            </p:nvSpPr>
            <p:spPr bwMode="auto">
              <a:xfrm flipV="1">
                <a:off x="1815" y="245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8" name="Line 1384"/>
              <p:cNvSpPr>
                <a:spLocks noChangeShapeType="1"/>
              </p:cNvSpPr>
              <p:nvPr/>
            </p:nvSpPr>
            <p:spPr bwMode="auto">
              <a:xfrm flipV="1">
                <a:off x="1815" y="245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29" name="Line 1385"/>
              <p:cNvSpPr>
                <a:spLocks noChangeShapeType="1"/>
              </p:cNvSpPr>
              <p:nvPr/>
            </p:nvSpPr>
            <p:spPr bwMode="auto">
              <a:xfrm flipV="1">
                <a:off x="1817" y="244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0" name="Line 1386"/>
              <p:cNvSpPr>
                <a:spLocks noChangeShapeType="1"/>
              </p:cNvSpPr>
              <p:nvPr/>
            </p:nvSpPr>
            <p:spPr bwMode="auto">
              <a:xfrm flipV="1">
                <a:off x="1817" y="244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1" name="Line 1387"/>
              <p:cNvSpPr>
                <a:spLocks noChangeShapeType="1"/>
              </p:cNvSpPr>
              <p:nvPr/>
            </p:nvSpPr>
            <p:spPr bwMode="auto">
              <a:xfrm>
                <a:off x="1817" y="244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2" name="Line 1388"/>
              <p:cNvSpPr>
                <a:spLocks noChangeShapeType="1"/>
              </p:cNvSpPr>
              <p:nvPr/>
            </p:nvSpPr>
            <p:spPr bwMode="auto">
              <a:xfrm flipV="1">
                <a:off x="1819" y="24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3" name="Line 1389"/>
              <p:cNvSpPr>
                <a:spLocks noChangeShapeType="1"/>
              </p:cNvSpPr>
              <p:nvPr/>
            </p:nvSpPr>
            <p:spPr bwMode="auto">
              <a:xfrm>
                <a:off x="1819" y="244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4" name="Line 1390"/>
              <p:cNvSpPr>
                <a:spLocks noChangeShapeType="1"/>
              </p:cNvSpPr>
              <p:nvPr/>
            </p:nvSpPr>
            <p:spPr bwMode="auto">
              <a:xfrm flipV="1">
                <a:off x="1821" y="244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5" name="Line 1391"/>
              <p:cNvSpPr>
                <a:spLocks noChangeShapeType="1"/>
              </p:cNvSpPr>
              <p:nvPr/>
            </p:nvSpPr>
            <p:spPr bwMode="auto">
              <a:xfrm flipV="1">
                <a:off x="1821" y="24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6" name="Line 1392"/>
              <p:cNvSpPr>
                <a:spLocks noChangeShapeType="1"/>
              </p:cNvSpPr>
              <p:nvPr/>
            </p:nvSpPr>
            <p:spPr bwMode="auto">
              <a:xfrm flipV="1">
                <a:off x="1821" y="24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7" name="Line 1393"/>
              <p:cNvSpPr>
                <a:spLocks noChangeShapeType="1"/>
              </p:cNvSpPr>
              <p:nvPr/>
            </p:nvSpPr>
            <p:spPr bwMode="auto">
              <a:xfrm>
                <a:off x="1823" y="24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8" name="Line 1394"/>
              <p:cNvSpPr>
                <a:spLocks noChangeShapeType="1"/>
              </p:cNvSpPr>
              <p:nvPr/>
            </p:nvSpPr>
            <p:spPr bwMode="auto">
              <a:xfrm>
                <a:off x="1823" y="244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39" name="Line 1395"/>
              <p:cNvSpPr>
                <a:spLocks noChangeShapeType="1"/>
              </p:cNvSpPr>
              <p:nvPr/>
            </p:nvSpPr>
            <p:spPr bwMode="auto">
              <a:xfrm flipV="1">
                <a:off x="1823" y="24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0" name="Line 1396"/>
              <p:cNvSpPr>
                <a:spLocks noChangeShapeType="1"/>
              </p:cNvSpPr>
              <p:nvPr/>
            </p:nvSpPr>
            <p:spPr bwMode="auto">
              <a:xfrm flipV="1">
                <a:off x="1825" y="242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1" name="Line 1397"/>
              <p:cNvSpPr>
                <a:spLocks noChangeShapeType="1"/>
              </p:cNvSpPr>
              <p:nvPr/>
            </p:nvSpPr>
            <p:spPr bwMode="auto">
              <a:xfrm>
                <a:off x="1825" y="2428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2" name="Line 1398"/>
              <p:cNvSpPr>
                <a:spLocks noChangeShapeType="1"/>
              </p:cNvSpPr>
              <p:nvPr/>
            </p:nvSpPr>
            <p:spPr bwMode="auto">
              <a:xfrm flipV="1">
                <a:off x="1827" y="243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3" name="Line 1399"/>
              <p:cNvSpPr>
                <a:spLocks noChangeShapeType="1"/>
              </p:cNvSpPr>
              <p:nvPr/>
            </p:nvSpPr>
            <p:spPr bwMode="auto">
              <a:xfrm>
                <a:off x="1827" y="24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4" name="Line 1400"/>
              <p:cNvSpPr>
                <a:spLocks noChangeShapeType="1"/>
              </p:cNvSpPr>
              <p:nvPr/>
            </p:nvSpPr>
            <p:spPr bwMode="auto">
              <a:xfrm>
                <a:off x="1827" y="24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5" name="Line 1401"/>
              <p:cNvSpPr>
                <a:spLocks noChangeShapeType="1"/>
              </p:cNvSpPr>
              <p:nvPr/>
            </p:nvSpPr>
            <p:spPr bwMode="auto">
              <a:xfrm>
                <a:off x="1829" y="244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6" name="Line 1402"/>
              <p:cNvSpPr>
                <a:spLocks noChangeShapeType="1"/>
              </p:cNvSpPr>
              <p:nvPr/>
            </p:nvSpPr>
            <p:spPr bwMode="auto">
              <a:xfrm>
                <a:off x="1829" y="244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7" name="Line 1403"/>
              <p:cNvSpPr>
                <a:spLocks noChangeShapeType="1"/>
              </p:cNvSpPr>
              <p:nvPr/>
            </p:nvSpPr>
            <p:spPr bwMode="auto">
              <a:xfrm flipV="1">
                <a:off x="1829" y="24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8" name="Line 1404"/>
              <p:cNvSpPr>
                <a:spLocks noChangeShapeType="1"/>
              </p:cNvSpPr>
              <p:nvPr/>
            </p:nvSpPr>
            <p:spPr bwMode="auto">
              <a:xfrm>
                <a:off x="1831" y="244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49" name="Line 1405"/>
              <p:cNvSpPr>
                <a:spLocks noChangeShapeType="1"/>
              </p:cNvSpPr>
              <p:nvPr/>
            </p:nvSpPr>
            <p:spPr bwMode="auto">
              <a:xfrm>
                <a:off x="1831" y="244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0" name="Line 1406"/>
              <p:cNvSpPr>
                <a:spLocks noChangeShapeType="1"/>
              </p:cNvSpPr>
              <p:nvPr/>
            </p:nvSpPr>
            <p:spPr bwMode="auto">
              <a:xfrm>
                <a:off x="1831" y="2450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1" name="Line 1407"/>
              <p:cNvSpPr>
                <a:spLocks noChangeShapeType="1"/>
              </p:cNvSpPr>
              <p:nvPr/>
            </p:nvSpPr>
            <p:spPr bwMode="auto">
              <a:xfrm>
                <a:off x="1832" y="245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2" name="Line 1408"/>
              <p:cNvSpPr>
                <a:spLocks noChangeShapeType="1"/>
              </p:cNvSpPr>
              <p:nvPr/>
            </p:nvSpPr>
            <p:spPr bwMode="auto">
              <a:xfrm flipV="1">
                <a:off x="1832" y="244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3" name="Line 1409"/>
              <p:cNvSpPr>
                <a:spLocks noChangeShapeType="1"/>
              </p:cNvSpPr>
              <p:nvPr/>
            </p:nvSpPr>
            <p:spPr bwMode="auto">
              <a:xfrm flipV="1">
                <a:off x="1834" y="244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4" name="Line 1410"/>
              <p:cNvSpPr>
                <a:spLocks noChangeShapeType="1"/>
              </p:cNvSpPr>
              <p:nvPr/>
            </p:nvSpPr>
            <p:spPr bwMode="auto">
              <a:xfrm>
                <a:off x="1834" y="244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5" name="Line 1411"/>
              <p:cNvSpPr>
                <a:spLocks noChangeShapeType="1"/>
              </p:cNvSpPr>
              <p:nvPr/>
            </p:nvSpPr>
            <p:spPr bwMode="auto">
              <a:xfrm>
                <a:off x="1834" y="244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6" name="Line 1412"/>
              <p:cNvSpPr>
                <a:spLocks noChangeShapeType="1"/>
              </p:cNvSpPr>
              <p:nvPr/>
            </p:nvSpPr>
            <p:spPr bwMode="auto">
              <a:xfrm flipV="1">
                <a:off x="1836" y="245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5557" name="Group 1413"/>
            <p:cNvGrpSpPr>
              <a:grpSpLocks/>
            </p:cNvGrpSpPr>
            <p:nvPr/>
          </p:nvGrpSpPr>
          <p:grpSpPr bwMode="auto">
            <a:xfrm>
              <a:off x="1836" y="2401"/>
              <a:ext cx="140" cy="62"/>
              <a:chOff x="1836" y="2401"/>
              <a:chExt cx="140" cy="62"/>
            </a:xfrm>
          </p:grpSpPr>
          <p:sp>
            <p:nvSpPr>
              <p:cNvPr id="135558" name="Line 1414"/>
              <p:cNvSpPr>
                <a:spLocks noChangeShapeType="1"/>
              </p:cNvSpPr>
              <p:nvPr/>
            </p:nvSpPr>
            <p:spPr bwMode="auto">
              <a:xfrm>
                <a:off x="1836" y="245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59" name="Line 1415"/>
              <p:cNvSpPr>
                <a:spLocks noChangeShapeType="1"/>
              </p:cNvSpPr>
              <p:nvPr/>
            </p:nvSpPr>
            <p:spPr bwMode="auto">
              <a:xfrm flipV="1">
                <a:off x="1836" y="24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0" name="Line 1416"/>
              <p:cNvSpPr>
                <a:spLocks noChangeShapeType="1"/>
              </p:cNvSpPr>
              <p:nvPr/>
            </p:nvSpPr>
            <p:spPr bwMode="auto">
              <a:xfrm>
                <a:off x="1838" y="24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1" name="Line 1417"/>
              <p:cNvSpPr>
                <a:spLocks noChangeShapeType="1"/>
              </p:cNvSpPr>
              <p:nvPr/>
            </p:nvSpPr>
            <p:spPr bwMode="auto">
              <a:xfrm>
                <a:off x="1838" y="24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2" name="Line 1418"/>
              <p:cNvSpPr>
                <a:spLocks noChangeShapeType="1"/>
              </p:cNvSpPr>
              <p:nvPr/>
            </p:nvSpPr>
            <p:spPr bwMode="auto">
              <a:xfrm>
                <a:off x="1840" y="245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3" name="Line 1419"/>
              <p:cNvSpPr>
                <a:spLocks noChangeShapeType="1"/>
              </p:cNvSpPr>
              <p:nvPr/>
            </p:nvSpPr>
            <p:spPr bwMode="auto">
              <a:xfrm>
                <a:off x="1840" y="246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4" name="Line 1420"/>
              <p:cNvSpPr>
                <a:spLocks noChangeShapeType="1"/>
              </p:cNvSpPr>
              <p:nvPr/>
            </p:nvSpPr>
            <p:spPr bwMode="auto">
              <a:xfrm flipV="1">
                <a:off x="1840" y="245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5" name="Line 1421"/>
              <p:cNvSpPr>
                <a:spLocks noChangeShapeType="1"/>
              </p:cNvSpPr>
              <p:nvPr/>
            </p:nvSpPr>
            <p:spPr bwMode="auto">
              <a:xfrm flipV="1">
                <a:off x="1842" y="2448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6" name="Line 1422"/>
              <p:cNvSpPr>
                <a:spLocks noChangeShapeType="1"/>
              </p:cNvSpPr>
              <p:nvPr/>
            </p:nvSpPr>
            <p:spPr bwMode="auto">
              <a:xfrm flipV="1">
                <a:off x="1842" y="244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7" name="Line 1423"/>
              <p:cNvSpPr>
                <a:spLocks noChangeShapeType="1"/>
              </p:cNvSpPr>
              <p:nvPr/>
            </p:nvSpPr>
            <p:spPr bwMode="auto">
              <a:xfrm flipV="1">
                <a:off x="1844" y="243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8" name="Line 1424"/>
              <p:cNvSpPr>
                <a:spLocks noChangeShapeType="1"/>
              </p:cNvSpPr>
              <p:nvPr/>
            </p:nvSpPr>
            <p:spPr bwMode="auto">
              <a:xfrm flipV="1">
                <a:off x="1844" y="24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69" name="Line 1425"/>
              <p:cNvSpPr>
                <a:spLocks noChangeShapeType="1"/>
              </p:cNvSpPr>
              <p:nvPr/>
            </p:nvSpPr>
            <p:spPr bwMode="auto">
              <a:xfrm>
                <a:off x="1844" y="24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0" name="Line 1426"/>
              <p:cNvSpPr>
                <a:spLocks noChangeShapeType="1"/>
              </p:cNvSpPr>
              <p:nvPr/>
            </p:nvSpPr>
            <p:spPr bwMode="auto">
              <a:xfrm flipV="1">
                <a:off x="1846" y="243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1" name="Line 1427"/>
              <p:cNvSpPr>
                <a:spLocks noChangeShapeType="1"/>
              </p:cNvSpPr>
              <p:nvPr/>
            </p:nvSpPr>
            <p:spPr bwMode="auto">
              <a:xfrm flipV="1">
                <a:off x="1846" y="242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2" name="Line 1428"/>
              <p:cNvSpPr>
                <a:spLocks noChangeShapeType="1"/>
              </p:cNvSpPr>
              <p:nvPr/>
            </p:nvSpPr>
            <p:spPr bwMode="auto">
              <a:xfrm>
                <a:off x="1846" y="242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3" name="Line 1429"/>
              <p:cNvSpPr>
                <a:spLocks noChangeShapeType="1"/>
              </p:cNvSpPr>
              <p:nvPr/>
            </p:nvSpPr>
            <p:spPr bwMode="auto">
              <a:xfrm flipV="1">
                <a:off x="1848" y="242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4" name="Line 1430"/>
              <p:cNvSpPr>
                <a:spLocks noChangeShapeType="1"/>
              </p:cNvSpPr>
              <p:nvPr/>
            </p:nvSpPr>
            <p:spPr bwMode="auto">
              <a:xfrm>
                <a:off x="1848" y="24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5" name="Line 1431"/>
              <p:cNvSpPr>
                <a:spLocks noChangeShapeType="1"/>
              </p:cNvSpPr>
              <p:nvPr/>
            </p:nvSpPr>
            <p:spPr bwMode="auto">
              <a:xfrm>
                <a:off x="1848" y="242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6" name="Line 1432"/>
              <p:cNvSpPr>
                <a:spLocks noChangeShapeType="1"/>
              </p:cNvSpPr>
              <p:nvPr/>
            </p:nvSpPr>
            <p:spPr bwMode="auto">
              <a:xfrm flipV="1">
                <a:off x="1850" y="243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7" name="Line 1433"/>
              <p:cNvSpPr>
                <a:spLocks noChangeShapeType="1"/>
              </p:cNvSpPr>
              <p:nvPr/>
            </p:nvSpPr>
            <p:spPr bwMode="auto">
              <a:xfrm>
                <a:off x="1850" y="243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8" name="Line 1434"/>
              <p:cNvSpPr>
                <a:spLocks noChangeShapeType="1"/>
              </p:cNvSpPr>
              <p:nvPr/>
            </p:nvSpPr>
            <p:spPr bwMode="auto">
              <a:xfrm>
                <a:off x="1852" y="243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79" name="Line 1435"/>
              <p:cNvSpPr>
                <a:spLocks noChangeShapeType="1"/>
              </p:cNvSpPr>
              <p:nvPr/>
            </p:nvSpPr>
            <p:spPr bwMode="auto">
              <a:xfrm flipV="1">
                <a:off x="1852" y="243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0" name="Line 1436"/>
              <p:cNvSpPr>
                <a:spLocks noChangeShapeType="1"/>
              </p:cNvSpPr>
              <p:nvPr/>
            </p:nvSpPr>
            <p:spPr bwMode="auto">
              <a:xfrm>
                <a:off x="1852" y="243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1" name="Line 1437"/>
              <p:cNvSpPr>
                <a:spLocks noChangeShapeType="1"/>
              </p:cNvSpPr>
              <p:nvPr/>
            </p:nvSpPr>
            <p:spPr bwMode="auto">
              <a:xfrm flipV="1">
                <a:off x="1854" y="243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2" name="Line 1438"/>
              <p:cNvSpPr>
                <a:spLocks noChangeShapeType="1"/>
              </p:cNvSpPr>
              <p:nvPr/>
            </p:nvSpPr>
            <p:spPr bwMode="auto">
              <a:xfrm>
                <a:off x="1854" y="24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3" name="Line 1439"/>
              <p:cNvSpPr>
                <a:spLocks noChangeShapeType="1"/>
              </p:cNvSpPr>
              <p:nvPr/>
            </p:nvSpPr>
            <p:spPr bwMode="auto">
              <a:xfrm>
                <a:off x="1854" y="2437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4" name="Line 1440"/>
              <p:cNvSpPr>
                <a:spLocks noChangeShapeType="1"/>
              </p:cNvSpPr>
              <p:nvPr/>
            </p:nvSpPr>
            <p:spPr bwMode="auto">
              <a:xfrm>
                <a:off x="1855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5" name="Line 1441"/>
              <p:cNvSpPr>
                <a:spLocks noChangeShapeType="1"/>
              </p:cNvSpPr>
              <p:nvPr/>
            </p:nvSpPr>
            <p:spPr bwMode="auto">
              <a:xfrm flipV="1">
                <a:off x="1855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6" name="Line 1442"/>
              <p:cNvSpPr>
                <a:spLocks noChangeShapeType="1"/>
              </p:cNvSpPr>
              <p:nvPr/>
            </p:nvSpPr>
            <p:spPr bwMode="auto">
              <a:xfrm flipV="1">
                <a:off x="1855" y="2426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7" name="Line 1443"/>
              <p:cNvSpPr>
                <a:spLocks noChangeShapeType="1"/>
              </p:cNvSpPr>
              <p:nvPr/>
            </p:nvSpPr>
            <p:spPr bwMode="auto">
              <a:xfrm>
                <a:off x="1857" y="242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8" name="Line 1444"/>
              <p:cNvSpPr>
                <a:spLocks noChangeShapeType="1"/>
              </p:cNvSpPr>
              <p:nvPr/>
            </p:nvSpPr>
            <p:spPr bwMode="auto">
              <a:xfrm flipV="1">
                <a:off x="1857" y="242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89" name="Line 1445"/>
              <p:cNvSpPr>
                <a:spLocks noChangeShapeType="1"/>
              </p:cNvSpPr>
              <p:nvPr/>
            </p:nvSpPr>
            <p:spPr bwMode="auto">
              <a:xfrm>
                <a:off x="1859" y="2424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0" name="Line 1446"/>
              <p:cNvSpPr>
                <a:spLocks noChangeShapeType="1"/>
              </p:cNvSpPr>
              <p:nvPr/>
            </p:nvSpPr>
            <p:spPr bwMode="auto">
              <a:xfrm flipV="1">
                <a:off x="1859" y="243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1" name="Line 1447"/>
              <p:cNvSpPr>
                <a:spLocks noChangeShapeType="1"/>
              </p:cNvSpPr>
              <p:nvPr/>
            </p:nvSpPr>
            <p:spPr bwMode="auto">
              <a:xfrm flipV="1">
                <a:off x="1859" y="242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2" name="Line 1448"/>
              <p:cNvSpPr>
                <a:spLocks noChangeShapeType="1"/>
              </p:cNvSpPr>
              <p:nvPr/>
            </p:nvSpPr>
            <p:spPr bwMode="auto">
              <a:xfrm flipV="1">
                <a:off x="1861" y="24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3" name="Line 1449"/>
              <p:cNvSpPr>
                <a:spLocks noChangeShapeType="1"/>
              </p:cNvSpPr>
              <p:nvPr/>
            </p:nvSpPr>
            <p:spPr bwMode="auto">
              <a:xfrm>
                <a:off x="1861" y="24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4" name="Line 1450"/>
              <p:cNvSpPr>
                <a:spLocks noChangeShapeType="1"/>
              </p:cNvSpPr>
              <p:nvPr/>
            </p:nvSpPr>
            <p:spPr bwMode="auto">
              <a:xfrm>
                <a:off x="1861" y="24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5" name="Line 1451"/>
              <p:cNvSpPr>
                <a:spLocks noChangeShapeType="1"/>
              </p:cNvSpPr>
              <p:nvPr/>
            </p:nvSpPr>
            <p:spPr bwMode="auto">
              <a:xfrm flipV="1">
                <a:off x="1863" y="24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6" name="Line 1452"/>
              <p:cNvSpPr>
                <a:spLocks noChangeShapeType="1"/>
              </p:cNvSpPr>
              <p:nvPr/>
            </p:nvSpPr>
            <p:spPr bwMode="auto">
              <a:xfrm flipV="1">
                <a:off x="1863" y="242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7" name="Line 1453"/>
              <p:cNvSpPr>
                <a:spLocks noChangeShapeType="1"/>
              </p:cNvSpPr>
              <p:nvPr/>
            </p:nvSpPr>
            <p:spPr bwMode="auto">
              <a:xfrm flipV="1">
                <a:off x="1863" y="241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8" name="Line 1454"/>
              <p:cNvSpPr>
                <a:spLocks noChangeShapeType="1"/>
              </p:cNvSpPr>
              <p:nvPr/>
            </p:nvSpPr>
            <p:spPr bwMode="auto">
              <a:xfrm flipV="1">
                <a:off x="1865" y="24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99" name="Line 1455"/>
              <p:cNvSpPr>
                <a:spLocks noChangeShapeType="1"/>
              </p:cNvSpPr>
              <p:nvPr/>
            </p:nvSpPr>
            <p:spPr bwMode="auto">
              <a:xfrm>
                <a:off x="1865" y="24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0" name="Line 1456"/>
              <p:cNvSpPr>
                <a:spLocks noChangeShapeType="1"/>
              </p:cNvSpPr>
              <p:nvPr/>
            </p:nvSpPr>
            <p:spPr bwMode="auto">
              <a:xfrm flipV="1">
                <a:off x="1865" y="240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1" name="Line 1457"/>
              <p:cNvSpPr>
                <a:spLocks noChangeShapeType="1"/>
              </p:cNvSpPr>
              <p:nvPr/>
            </p:nvSpPr>
            <p:spPr bwMode="auto">
              <a:xfrm>
                <a:off x="1867" y="24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2" name="Line 1458"/>
              <p:cNvSpPr>
                <a:spLocks noChangeShapeType="1"/>
              </p:cNvSpPr>
              <p:nvPr/>
            </p:nvSpPr>
            <p:spPr bwMode="auto">
              <a:xfrm flipV="1">
                <a:off x="1867" y="240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3" name="Line 1459"/>
              <p:cNvSpPr>
                <a:spLocks noChangeShapeType="1"/>
              </p:cNvSpPr>
              <p:nvPr/>
            </p:nvSpPr>
            <p:spPr bwMode="auto">
              <a:xfrm>
                <a:off x="1869" y="240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4" name="Line 1460"/>
              <p:cNvSpPr>
                <a:spLocks noChangeShapeType="1"/>
              </p:cNvSpPr>
              <p:nvPr/>
            </p:nvSpPr>
            <p:spPr bwMode="auto">
              <a:xfrm flipV="1">
                <a:off x="1869" y="240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5" name="Line 1461"/>
              <p:cNvSpPr>
                <a:spLocks noChangeShapeType="1"/>
              </p:cNvSpPr>
              <p:nvPr/>
            </p:nvSpPr>
            <p:spPr bwMode="auto">
              <a:xfrm>
                <a:off x="1869" y="240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6" name="Line 1462"/>
              <p:cNvSpPr>
                <a:spLocks noChangeShapeType="1"/>
              </p:cNvSpPr>
              <p:nvPr/>
            </p:nvSpPr>
            <p:spPr bwMode="auto">
              <a:xfrm flipV="1">
                <a:off x="1871" y="24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7" name="Line 1463"/>
              <p:cNvSpPr>
                <a:spLocks noChangeShapeType="1"/>
              </p:cNvSpPr>
              <p:nvPr/>
            </p:nvSpPr>
            <p:spPr bwMode="auto">
              <a:xfrm>
                <a:off x="1871" y="24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8" name="Line 1464"/>
              <p:cNvSpPr>
                <a:spLocks noChangeShapeType="1"/>
              </p:cNvSpPr>
              <p:nvPr/>
            </p:nvSpPr>
            <p:spPr bwMode="auto">
              <a:xfrm flipV="1">
                <a:off x="1871" y="240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09" name="Line 1465"/>
              <p:cNvSpPr>
                <a:spLocks noChangeShapeType="1"/>
              </p:cNvSpPr>
              <p:nvPr/>
            </p:nvSpPr>
            <p:spPr bwMode="auto">
              <a:xfrm>
                <a:off x="1873" y="240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0" name="Line 1466"/>
              <p:cNvSpPr>
                <a:spLocks noChangeShapeType="1"/>
              </p:cNvSpPr>
              <p:nvPr/>
            </p:nvSpPr>
            <p:spPr bwMode="auto">
              <a:xfrm flipV="1">
                <a:off x="1873" y="24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1" name="Line 1467"/>
              <p:cNvSpPr>
                <a:spLocks noChangeShapeType="1"/>
              </p:cNvSpPr>
              <p:nvPr/>
            </p:nvSpPr>
            <p:spPr bwMode="auto">
              <a:xfrm>
                <a:off x="1873" y="24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2" name="Line 1468"/>
              <p:cNvSpPr>
                <a:spLocks noChangeShapeType="1"/>
              </p:cNvSpPr>
              <p:nvPr/>
            </p:nvSpPr>
            <p:spPr bwMode="auto">
              <a:xfrm>
                <a:off x="1875" y="241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3" name="Line 1469"/>
              <p:cNvSpPr>
                <a:spLocks noChangeShapeType="1"/>
              </p:cNvSpPr>
              <p:nvPr/>
            </p:nvSpPr>
            <p:spPr bwMode="auto">
              <a:xfrm>
                <a:off x="1875" y="242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4" name="Line 1470"/>
              <p:cNvSpPr>
                <a:spLocks noChangeShapeType="1"/>
              </p:cNvSpPr>
              <p:nvPr/>
            </p:nvSpPr>
            <p:spPr bwMode="auto">
              <a:xfrm flipV="1">
                <a:off x="1875" y="241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5" name="Line 1471"/>
              <p:cNvSpPr>
                <a:spLocks noChangeShapeType="1"/>
              </p:cNvSpPr>
              <p:nvPr/>
            </p:nvSpPr>
            <p:spPr bwMode="auto">
              <a:xfrm>
                <a:off x="1877" y="241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6" name="Line 1472"/>
              <p:cNvSpPr>
                <a:spLocks noChangeShapeType="1"/>
              </p:cNvSpPr>
              <p:nvPr/>
            </p:nvSpPr>
            <p:spPr bwMode="auto">
              <a:xfrm>
                <a:off x="1877" y="242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7" name="Line 1473"/>
              <p:cNvSpPr>
                <a:spLocks noChangeShapeType="1"/>
              </p:cNvSpPr>
              <p:nvPr/>
            </p:nvSpPr>
            <p:spPr bwMode="auto">
              <a:xfrm>
                <a:off x="1877" y="2430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8" name="Line 1474"/>
              <p:cNvSpPr>
                <a:spLocks noChangeShapeType="1"/>
              </p:cNvSpPr>
              <p:nvPr/>
            </p:nvSpPr>
            <p:spPr bwMode="auto">
              <a:xfrm>
                <a:off x="1878" y="243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19" name="Line 1475"/>
              <p:cNvSpPr>
                <a:spLocks noChangeShapeType="1"/>
              </p:cNvSpPr>
              <p:nvPr/>
            </p:nvSpPr>
            <p:spPr bwMode="auto">
              <a:xfrm flipV="1">
                <a:off x="1878" y="242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0" name="Line 1476"/>
              <p:cNvSpPr>
                <a:spLocks noChangeShapeType="1"/>
              </p:cNvSpPr>
              <p:nvPr/>
            </p:nvSpPr>
            <p:spPr bwMode="auto">
              <a:xfrm>
                <a:off x="1880" y="242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1" name="Line 1477"/>
              <p:cNvSpPr>
                <a:spLocks noChangeShapeType="1"/>
              </p:cNvSpPr>
              <p:nvPr/>
            </p:nvSpPr>
            <p:spPr bwMode="auto">
              <a:xfrm flipV="1">
                <a:off x="1880" y="24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2" name="Line 1478"/>
              <p:cNvSpPr>
                <a:spLocks noChangeShapeType="1"/>
              </p:cNvSpPr>
              <p:nvPr/>
            </p:nvSpPr>
            <p:spPr bwMode="auto">
              <a:xfrm>
                <a:off x="1880" y="242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3" name="Line 1479"/>
              <p:cNvSpPr>
                <a:spLocks noChangeShapeType="1"/>
              </p:cNvSpPr>
              <p:nvPr/>
            </p:nvSpPr>
            <p:spPr bwMode="auto">
              <a:xfrm flipV="1">
                <a:off x="1882" y="242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4" name="Line 1480"/>
              <p:cNvSpPr>
                <a:spLocks noChangeShapeType="1"/>
              </p:cNvSpPr>
              <p:nvPr/>
            </p:nvSpPr>
            <p:spPr bwMode="auto">
              <a:xfrm>
                <a:off x="1882" y="242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5" name="Line 1481"/>
              <p:cNvSpPr>
                <a:spLocks noChangeShapeType="1"/>
              </p:cNvSpPr>
              <p:nvPr/>
            </p:nvSpPr>
            <p:spPr bwMode="auto">
              <a:xfrm>
                <a:off x="1882" y="242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6" name="Line 1482"/>
              <p:cNvSpPr>
                <a:spLocks noChangeShapeType="1"/>
              </p:cNvSpPr>
              <p:nvPr/>
            </p:nvSpPr>
            <p:spPr bwMode="auto">
              <a:xfrm flipV="1">
                <a:off x="1884" y="24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7" name="Line 1483"/>
              <p:cNvSpPr>
                <a:spLocks noChangeShapeType="1"/>
              </p:cNvSpPr>
              <p:nvPr/>
            </p:nvSpPr>
            <p:spPr bwMode="auto">
              <a:xfrm>
                <a:off x="1884" y="24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8" name="Line 1484"/>
              <p:cNvSpPr>
                <a:spLocks noChangeShapeType="1"/>
              </p:cNvSpPr>
              <p:nvPr/>
            </p:nvSpPr>
            <p:spPr bwMode="auto">
              <a:xfrm flipV="1">
                <a:off x="1884" y="242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29" name="Line 1485"/>
              <p:cNvSpPr>
                <a:spLocks noChangeShapeType="1"/>
              </p:cNvSpPr>
              <p:nvPr/>
            </p:nvSpPr>
            <p:spPr bwMode="auto">
              <a:xfrm>
                <a:off x="1886" y="24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0" name="Line 1486"/>
              <p:cNvSpPr>
                <a:spLocks noChangeShapeType="1"/>
              </p:cNvSpPr>
              <p:nvPr/>
            </p:nvSpPr>
            <p:spPr bwMode="auto">
              <a:xfrm>
                <a:off x="1886" y="242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1" name="Line 1487"/>
              <p:cNvSpPr>
                <a:spLocks noChangeShapeType="1"/>
              </p:cNvSpPr>
              <p:nvPr/>
            </p:nvSpPr>
            <p:spPr bwMode="auto">
              <a:xfrm>
                <a:off x="1886" y="24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2" name="Line 1488"/>
              <p:cNvSpPr>
                <a:spLocks noChangeShapeType="1"/>
              </p:cNvSpPr>
              <p:nvPr/>
            </p:nvSpPr>
            <p:spPr bwMode="auto">
              <a:xfrm>
                <a:off x="1888" y="243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3" name="Line 1489"/>
              <p:cNvSpPr>
                <a:spLocks noChangeShapeType="1"/>
              </p:cNvSpPr>
              <p:nvPr/>
            </p:nvSpPr>
            <p:spPr bwMode="auto">
              <a:xfrm>
                <a:off x="1888" y="243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4" name="Line 1490"/>
              <p:cNvSpPr>
                <a:spLocks noChangeShapeType="1"/>
              </p:cNvSpPr>
              <p:nvPr/>
            </p:nvSpPr>
            <p:spPr bwMode="auto">
              <a:xfrm flipV="1">
                <a:off x="1890" y="24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5" name="Line 1491"/>
              <p:cNvSpPr>
                <a:spLocks noChangeShapeType="1"/>
              </p:cNvSpPr>
              <p:nvPr/>
            </p:nvSpPr>
            <p:spPr bwMode="auto">
              <a:xfrm>
                <a:off x="1890" y="243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6" name="Line 1492"/>
              <p:cNvSpPr>
                <a:spLocks noChangeShapeType="1"/>
              </p:cNvSpPr>
              <p:nvPr/>
            </p:nvSpPr>
            <p:spPr bwMode="auto">
              <a:xfrm>
                <a:off x="1890" y="244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7" name="Line 1493"/>
              <p:cNvSpPr>
                <a:spLocks noChangeShapeType="1"/>
              </p:cNvSpPr>
              <p:nvPr/>
            </p:nvSpPr>
            <p:spPr bwMode="auto">
              <a:xfrm>
                <a:off x="1892" y="244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8" name="Line 1494"/>
              <p:cNvSpPr>
                <a:spLocks noChangeShapeType="1"/>
              </p:cNvSpPr>
              <p:nvPr/>
            </p:nvSpPr>
            <p:spPr bwMode="auto">
              <a:xfrm flipV="1">
                <a:off x="1892" y="245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39" name="Line 1495"/>
              <p:cNvSpPr>
                <a:spLocks noChangeShapeType="1"/>
              </p:cNvSpPr>
              <p:nvPr/>
            </p:nvSpPr>
            <p:spPr bwMode="auto">
              <a:xfrm flipV="1">
                <a:off x="1892" y="24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0" name="Line 1496"/>
              <p:cNvSpPr>
                <a:spLocks noChangeShapeType="1"/>
              </p:cNvSpPr>
              <p:nvPr/>
            </p:nvSpPr>
            <p:spPr bwMode="auto">
              <a:xfrm>
                <a:off x="1894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1" name="Line 1497"/>
              <p:cNvSpPr>
                <a:spLocks noChangeShapeType="1"/>
              </p:cNvSpPr>
              <p:nvPr/>
            </p:nvSpPr>
            <p:spPr bwMode="auto">
              <a:xfrm>
                <a:off x="1894" y="24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2" name="Line 1498"/>
              <p:cNvSpPr>
                <a:spLocks noChangeShapeType="1"/>
              </p:cNvSpPr>
              <p:nvPr/>
            </p:nvSpPr>
            <p:spPr bwMode="auto">
              <a:xfrm>
                <a:off x="1896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3" name="Line 1499"/>
              <p:cNvSpPr>
                <a:spLocks noChangeShapeType="1"/>
              </p:cNvSpPr>
              <p:nvPr/>
            </p:nvSpPr>
            <p:spPr bwMode="auto">
              <a:xfrm flipV="1">
                <a:off x="1896" y="244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4" name="Line 1500"/>
              <p:cNvSpPr>
                <a:spLocks noChangeShapeType="1"/>
              </p:cNvSpPr>
              <p:nvPr/>
            </p:nvSpPr>
            <p:spPr bwMode="auto">
              <a:xfrm flipV="1">
                <a:off x="1896" y="24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5" name="Line 1501"/>
              <p:cNvSpPr>
                <a:spLocks noChangeShapeType="1"/>
              </p:cNvSpPr>
              <p:nvPr/>
            </p:nvSpPr>
            <p:spPr bwMode="auto">
              <a:xfrm flipV="1">
                <a:off x="1898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6" name="Line 1502"/>
              <p:cNvSpPr>
                <a:spLocks noChangeShapeType="1"/>
              </p:cNvSpPr>
              <p:nvPr/>
            </p:nvSpPr>
            <p:spPr bwMode="auto">
              <a:xfrm flipV="1">
                <a:off x="1898" y="24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7" name="Line 1503"/>
              <p:cNvSpPr>
                <a:spLocks noChangeShapeType="1"/>
              </p:cNvSpPr>
              <p:nvPr/>
            </p:nvSpPr>
            <p:spPr bwMode="auto">
              <a:xfrm>
                <a:off x="1898" y="24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8" name="Line 1504"/>
              <p:cNvSpPr>
                <a:spLocks noChangeShapeType="1"/>
              </p:cNvSpPr>
              <p:nvPr/>
            </p:nvSpPr>
            <p:spPr bwMode="auto">
              <a:xfrm>
                <a:off x="1900" y="24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49" name="Line 1505"/>
              <p:cNvSpPr>
                <a:spLocks noChangeShapeType="1"/>
              </p:cNvSpPr>
              <p:nvPr/>
            </p:nvSpPr>
            <p:spPr bwMode="auto">
              <a:xfrm flipV="1">
                <a:off x="1900" y="2441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0" name="Line 1506"/>
              <p:cNvSpPr>
                <a:spLocks noChangeShapeType="1"/>
              </p:cNvSpPr>
              <p:nvPr/>
            </p:nvSpPr>
            <p:spPr bwMode="auto">
              <a:xfrm flipV="1">
                <a:off x="1901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1" name="Line 1507"/>
              <p:cNvSpPr>
                <a:spLocks noChangeShapeType="1"/>
              </p:cNvSpPr>
              <p:nvPr/>
            </p:nvSpPr>
            <p:spPr bwMode="auto">
              <a:xfrm flipV="1">
                <a:off x="1901" y="24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2" name="Line 1508"/>
              <p:cNvSpPr>
                <a:spLocks noChangeShapeType="1"/>
              </p:cNvSpPr>
              <p:nvPr/>
            </p:nvSpPr>
            <p:spPr bwMode="auto">
              <a:xfrm>
                <a:off x="1901" y="243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3" name="Line 1509"/>
              <p:cNvSpPr>
                <a:spLocks noChangeShapeType="1"/>
              </p:cNvSpPr>
              <p:nvPr/>
            </p:nvSpPr>
            <p:spPr bwMode="auto">
              <a:xfrm>
                <a:off x="1903" y="24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4" name="Line 1510"/>
              <p:cNvSpPr>
                <a:spLocks noChangeShapeType="1"/>
              </p:cNvSpPr>
              <p:nvPr/>
            </p:nvSpPr>
            <p:spPr bwMode="auto">
              <a:xfrm flipV="1">
                <a:off x="1903" y="243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5" name="Line 1511"/>
              <p:cNvSpPr>
                <a:spLocks noChangeShapeType="1"/>
              </p:cNvSpPr>
              <p:nvPr/>
            </p:nvSpPr>
            <p:spPr bwMode="auto">
              <a:xfrm flipV="1">
                <a:off x="1903" y="24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6" name="Line 1512"/>
              <p:cNvSpPr>
                <a:spLocks noChangeShapeType="1"/>
              </p:cNvSpPr>
              <p:nvPr/>
            </p:nvSpPr>
            <p:spPr bwMode="auto">
              <a:xfrm flipV="1">
                <a:off x="1905" y="24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7" name="Line 1513"/>
              <p:cNvSpPr>
                <a:spLocks noChangeShapeType="1"/>
              </p:cNvSpPr>
              <p:nvPr/>
            </p:nvSpPr>
            <p:spPr bwMode="auto">
              <a:xfrm>
                <a:off x="1905" y="243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8" name="Line 1514"/>
              <p:cNvSpPr>
                <a:spLocks noChangeShapeType="1"/>
              </p:cNvSpPr>
              <p:nvPr/>
            </p:nvSpPr>
            <p:spPr bwMode="auto">
              <a:xfrm flipV="1">
                <a:off x="1905" y="243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59" name="Line 1515"/>
              <p:cNvSpPr>
                <a:spLocks noChangeShapeType="1"/>
              </p:cNvSpPr>
              <p:nvPr/>
            </p:nvSpPr>
            <p:spPr bwMode="auto">
              <a:xfrm>
                <a:off x="1907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0" name="Line 1516"/>
              <p:cNvSpPr>
                <a:spLocks noChangeShapeType="1"/>
              </p:cNvSpPr>
              <p:nvPr/>
            </p:nvSpPr>
            <p:spPr bwMode="auto">
              <a:xfrm>
                <a:off x="1907" y="243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1" name="Line 1517"/>
              <p:cNvSpPr>
                <a:spLocks noChangeShapeType="1"/>
              </p:cNvSpPr>
              <p:nvPr/>
            </p:nvSpPr>
            <p:spPr bwMode="auto">
              <a:xfrm flipV="1">
                <a:off x="1909" y="242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2" name="Line 1518"/>
              <p:cNvSpPr>
                <a:spLocks noChangeShapeType="1"/>
              </p:cNvSpPr>
              <p:nvPr/>
            </p:nvSpPr>
            <p:spPr bwMode="auto">
              <a:xfrm flipV="1">
                <a:off x="1909" y="24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3" name="Line 1519"/>
              <p:cNvSpPr>
                <a:spLocks noChangeShapeType="1"/>
              </p:cNvSpPr>
              <p:nvPr/>
            </p:nvSpPr>
            <p:spPr bwMode="auto">
              <a:xfrm>
                <a:off x="1909" y="24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4" name="Line 1520"/>
              <p:cNvSpPr>
                <a:spLocks noChangeShapeType="1"/>
              </p:cNvSpPr>
              <p:nvPr/>
            </p:nvSpPr>
            <p:spPr bwMode="auto">
              <a:xfrm>
                <a:off x="1911" y="24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5" name="Line 1521"/>
              <p:cNvSpPr>
                <a:spLocks noChangeShapeType="1"/>
              </p:cNvSpPr>
              <p:nvPr/>
            </p:nvSpPr>
            <p:spPr bwMode="auto">
              <a:xfrm>
                <a:off x="1911" y="24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6" name="Line 1522"/>
              <p:cNvSpPr>
                <a:spLocks noChangeShapeType="1"/>
              </p:cNvSpPr>
              <p:nvPr/>
            </p:nvSpPr>
            <p:spPr bwMode="auto">
              <a:xfrm flipV="1">
                <a:off x="1911" y="242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7" name="Line 1523"/>
              <p:cNvSpPr>
                <a:spLocks noChangeShapeType="1"/>
              </p:cNvSpPr>
              <p:nvPr/>
            </p:nvSpPr>
            <p:spPr bwMode="auto">
              <a:xfrm>
                <a:off x="1913" y="242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8" name="Line 1524"/>
              <p:cNvSpPr>
                <a:spLocks noChangeShapeType="1"/>
              </p:cNvSpPr>
              <p:nvPr/>
            </p:nvSpPr>
            <p:spPr bwMode="auto">
              <a:xfrm>
                <a:off x="1913" y="243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69" name="Line 1525"/>
              <p:cNvSpPr>
                <a:spLocks noChangeShapeType="1"/>
              </p:cNvSpPr>
              <p:nvPr/>
            </p:nvSpPr>
            <p:spPr bwMode="auto">
              <a:xfrm flipV="1">
                <a:off x="1913" y="243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0" name="Line 1526"/>
              <p:cNvSpPr>
                <a:spLocks noChangeShapeType="1"/>
              </p:cNvSpPr>
              <p:nvPr/>
            </p:nvSpPr>
            <p:spPr bwMode="auto">
              <a:xfrm>
                <a:off x="1915" y="24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1" name="Line 1527"/>
              <p:cNvSpPr>
                <a:spLocks noChangeShapeType="1"/>
              </p:cNvSpPr>
              <p:nvPr/>
            </p:nvSpPr>
            <p:spPr bwMode="auto">
              <a:xfrm flipV="1">
                <a:off x="1915" y="242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2" name="Line 1528"/>
              <p:cNvSpPr>
                <a:spLocks noChangeShapeType="1"/>
              </p:cNvSpPr>
              <p:nvPr/>
            </p:nvSpPr>
            <p:spPr bwMode="auto">
              <a:xfrm>
                <a:off x="1917" y="24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3" name="Line 1529"/>
              <p:cNvSpPr>
                <a:spLocks noChangeShapeType="1"/>
              </p:cNvSpPr>
              <p:nvPr/>
            </p:nvSpPr>
            <p:spPr bwMode="auto">
              <a:xfrm>
                <a:off x="1917" y="243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4" name="Line 1530"/>
              <p:cNvSpPr>
                <a:spLocks noChangeShapeType="1"/>
              </p:cNvSpPr>
              <p:nvPr/>
            </p:nvSpPr>
            <p:spPr bwMode="auto">
              <a:xfrm flipV="1">
                <a:off x="1917" y="243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5" name="Line 1531"/>
              <p:cNvSpPr>
                <a:spLocks noChangeShapeType="1"/>
              </p:cNvSpPr>
              <p:nvPr/>
            </p:nvSpPr>
            <p:spPr bwMode="auto">
              <a:xfrm>
                <a:off x="1919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6" name="Line 1532"/>
              <p:cNvSpPr>
                <a:spLocks noChangeShapeType="1"/>
              </p:cNvSpPr>
              <p:nvPr/>
            </p:nvSpPr>
            <p:spPr bwMode="auto">
              <a:xfrm flipV="1">
                <a:off x="1919" y="242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7" name="Line 1533"/>
              <p:cNvSpPr>
                <a:spLocks noChangeShapeType="1"/>
              </p:cNvSpPr>
              <p:nvPr/>
            </p:nvSpPr>
            <p:spPr bwMode="auto">
              <a:xfrm>
                <a:off x="1919" y="242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8" name="Line 1534"/>
              <p:cNvSpPr>
                <a:spLocks noChangeShapeType="1"/>
              </p:cNvSpPr>
              <p:nvPr/>
            </p:nvSpPr>
            <p:spPr bwMode="auto">
              <a:xfrm>
                <a:off x="1921" y="243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79" name="Line 1535"/>
              <p:cNvSpPr>
                <a:spLocks noChangeShapeType="1"/>
              </p:cNvSpPr>
              <p:nvPr/>
            </p:nvSpPr>
            <p:spPr bwMode="auto">
              <a:xfrm flipV="1">
                <a:off x="1921" y="24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0" name="Line 1536"/>
              <p:cNvSpPr>
                <a:spLocks noChangeShapeType="1"/>
              </p:cNvSpPr>
              <p:nvPr/>
            </p:nvSpPr>
            <p:spPr bwMode="auto">
              <a:xfrm flipV="1">
                <a:off x="1921" y="242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1" name="Line 1537"/>
              <p:cNvSpPr>
                <a:spLocks noChangeShapeType="1"/>
              </p:cNvSpPr>
              <p:nvPr/>
            </p:nvSpPr>
            <p:spPr bwMode="auto">
              <a:xfrm>
                <a:off x="1923" y="242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2" name="Line 1538"/>
              <p:cNvSpPr>
                <a:spLocks noChangeShapeType="1"/>
              </p:cNvSpPr>
              <p:nvPr/>
            </p:nvSpPr>
            <p:spPr bwMode="auto">
              <a:xfrm flipV="1">
                <a:off x="1923" y="2430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3" name="Line 1539"/>
              <p:cNvSpPr>
                <a:spLocks noChangeShapeType="1"/>
              </p:cNvSpPr>
              <p:nvPr/>
            </p:nvSpPr>
            <p:spPr bwMode="auto">
              <a:xfrm>
                <a:off x="1924" y="243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4" name="Line 1540"/>
              <p:cNvSpPr>
                <a:spLocks noChangeShapeType="1"/>
              </p:cNvSpPr>
              <p:nvPr/>
            </p:nvSpPr>
            <p:spPr bwMode="auto">
              <a:xfrm flipV="1">
                <a:off x="1924" y="24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5" name="Line 1541"/>
              <p:cNvSpPr>
                <a:spLocks noChangeShapeType="1"/>
              </p:cNvSpPr>
              <p:nvPr/>
            </p:nvSpPr>
            <p:spPr bwMode="auto">
              <a:xfrm flipV="1">
                <a:off x="1924" y="24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6" name="Line 1542"/>
              <p:cNvSpPr>
                <a:spLocks noChangeShapeType="1"/>
              </p:cNvSpPr>
              <p:nvPr/>
            </p:nvSpPr>
            <p:spPr bwMode="auto">
              <a:xfrm>
                <a:off x="1926" y="24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7" name="Line 1543"/>
              <p:cNvSpPr>
                <a:spLocks noChangeShapeType="1"/>
              </p:cNvSpPr>
              <p:nvPr/>
            </p:nvSpPr>
            <p:spPr bwMode="auto">
              <a:xfrm flipV="1">
                <a:off x="1926" y="24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8" name="Line 1544"/>
              <p:cNvSpPr>
                <a:spLocks noChangeShapeType="1"/>
              </p:cNvSpPr>
              <p:nvPr/>
            </p:nvSpPr>
            <p:spPr bwMode="auto">
              <a:xfrm>
                <a:off x="1926" y="243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89" name="Line 1545"/>
              <p:cNvSpPr>
                <a:spLocks noChangeShapeType="1"/>
              </p:cNvSpPr>
              <p:nvPr/>
            </p:nvSpPr>
            <p:spPr bwMode="auto">
              <a:xfrm flipV="1">
                <a:off x="1928" y="242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0" name="Line 1546"/>
              <p:cNvSpPr>
                <a:spLocks noChangeShapeType="1"/>
              </p:cNvSpPr>
              <p:nvPr/>
            </p:nvSpPr>
            <p:spPr bwMode="auto">
              <a:xfrm>
                <a:off x="1928" y="242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1" name="Line 1547"/>
              <p:cNvSpPr>
                <a:spLocks noChangeShapeType="1"/>
              </p:cNvSpPr>
              <p:nvPr/>
            </p:nvSpPr>
            <p:spPr bwMode="auto">
              <a:xfrm flipV="1">
                <a:off x="1928" y="24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2" name="Line 1548"/>
              <p:cNvSpPr>
                <a:spLocks noChangeShapeType="1"/>
              </p:cNvSpPr>
              <p:nvPr/>
            </p:nvSpPr>
            <p:spPr bwMode="auto">
              <a:xfrm>
                <a:off x="1930" y="243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3" name="Line 1549"/>
              <p:cNvSpPr>
                <a:spLocks noChangeShapeType="1"/>
              </p:cNvSpPr>
              <p:nvPr/>
            </p:nvSpPr>
            <p:spPr bwMode="auto">
              <a:xfrm>
                <a:off x="1930" y="243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4" name="Line 1550"/>
              <p:cNvSpPr>
                <a:spLocks noChangeShapeType="1"/>
              </p:cNvSpPr>
              <p:nvPr/>
            </p:nvSpPr>
            <p:spPr bwMode="auto">
              <a:xfrm>
                <a:off x="1932" y="24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5" name="Line 1551"/>
              <p:cNvSpPr>
                <a:spLocks noChangeShapeType="1"/>
              </p:cNvSpPr>
              <p:nvPr/>
            </p:nvSpPr>
            <p:spPr bwMode="auto">
              <a:xfrm>
                <a:off x="1932" y="243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6" name="Line 1552"/>
              <p:cNvSpPr>
                <a:spLocks noChangeShapeType="1"/>
              </p:cNvSpPr>
              <p:nvPr/>
            </p:nvSpPr>
            <p:spPr bwMode="auto">
              <a:xfrm flipV="1">
                <a:off x="1932" y="2425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7" name="Line 1553"/>
              <p:cNvSpPr>
                <a:spLocks noChangeShapeType="1"/>
              </p:cNvSpPr>
              <p:nvPr/>
            </p:nvSpPr>
            <p:spPr bwMode="auto">
              <a:xfrm>
                <a:off x="1934" y="242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8" name="Line 1554"/>
              <p:cNvSpPr>
                <a:spLocks noChangeShapeType="1"/>
              </p:cNvSpPr>
              <p:nvPr/>
            </p:nvSpPr>
            <p:spPr bwMode="auto">
              <a:xfrm>
                <a:off x="1934" y="24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99" name="Line 1555"/>
              <p:cNvSpPr>
                <a:spLocks noChangeShapeType="1"/>
              </p:cNvSpPr>
              <p:nvPr/>
            </p:nvSpPr>
            <p:spPr bwMode="auto">
              <a:xfrm>
                <a:off x="1934" y="243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0" name="Line 1556"/>
              <p:cNvSpPr>
                <a:spLocks noChangeShapeType="1"/>
              </p:cNvSpPr>
              <p:nvPr/>
            </p:nvSpPr>
            <p:spPr bwMode="auto">
              <a:xfrm flipV="1">
                <a:off x="1936" y="24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1" name="Line 1557"/>
              <p:cNvSpPr>
                <a:spLocks noChangeShapeType="1"/>
              </p:cNvSpPr>
              <p:nvPr/>
            </p:nvSpPr>
            <p:spPr bwMode="auto">
              <a:xfrm flipV="1">
                <a:off x="1936" y="242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2" name="Line 1558"/>
              <p:cNvSpPr>
                <a:spLocks noChangeShapeType="1"/>
              </p:cNvSpPr>
              <p:nvPr/>
            </p:nvSpPr>
            <p:spPr bwMode="auto">
              <a:xfrm>
                <a:off x="1936" y="242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3" name="Line 1559"/>
              <p:cNvSpPr>
                <a:spLocks noChangeShapeType="1"/>
              </p:cNvSpPr>
              <p:nvPr/>
            </p:nvSpPr>
            <p:spPr bwMode="auto">
              <a:xfrm flipV="1">
                <a:off x="1938" y="243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4" name="Line 1560"/>
              <p:cNvSpPr>
                <a:spLocks noChangeShapeType="1"/>
              </p:cNvSpPr>
              <p:nvPr/>
            </p:nvSpPr>
            <p:spPr bwMode="auto">
              <a:xfrm>
                <a:off x="1938" y="243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5" name="Line 1561"/>
              <p:cNvSpPr>
                <a:spLocks noChangeShapeType="1"/>
              </p:cNvSpPr>
              <p:nvPr/>
            </p:nvSpPr>
            <p:spPr bwMode="auto">
              <a:xfrm flipV="1">
                <a:off x="1940" y="242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6" name="Line 1562"/>
              <p:cNvSpPr>
                <a:spLocks noChangeShapeType="1"/>
              </p:cNvSpPr>
              <p:nvPr/>
            </p:nvSpPr>
            <p:spPr bwMode="auto">
              <a:xfrm>
                <a:off x="1940" y="242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7" name="Line 1563"/>
              <p:cNvSpPr>
                <a:spLocks noChangeShapeType="1"/>
              </p:cNvSpPr>
              <p:nvPr/>
            </p:nvSpPr>
            <p:spPr bwMode="auto">
              <a:xfrm flipV="1">
                <a:off x="1940" y="242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8" name="Line 1564"/>
              <p:cNvSpPr>
                <a:spLocks noChangeShapeType="1"/>
              </p:cNvSpPr>
              <p:nvPr/>
            </p:nvSpPr>
            <p:spPr bwMode="auto">
              <a:xfrm>
                <a:off x="1942" y="24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09" name="Line 1565"/>
              <p:cNvSpPr>
                <a:spLocks noChangeShapeType="1"/>
              </p:cNvSpPr>
              <p:nvPr/>
            </p:nvSpPr>
            <p:spPr bwMode="auto">
              <a:xfrm flipV="1">
                <a:off x="1942" y="24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0" name="Line 1566"/>
              <p:cNvSpPr>
                <a:spLocks noChangeShapeType="1"/>
              </p:cNvSpPr>
              <p:nvPr/>
            </p:nvSpPr>
            <p:spPr bwMode="auto">
              <a:xfrm>
                <a:off x="1942" y="242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1" name="Line 1567"/>
              <p:cNvSpPr>
                <a:spLocks noChangeShapeType="1"/>
              </p:cNvSpPr>
              <p:nvPr/>
            </p:nvSpPr>
            <p:spPr bwMode="auto">
              <a:xfrm>
                <a:off x="1944" y="2427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2" name="Line 1568"/>
              <p:cNvSpPr>
                <a:spLocks noChangeShapeType="1"/>
              </p:cNvSpPr>
              <p:nvPr/>
            </p:nvSpPr>
            <p:spPr bwMode="auto">
              <a:xfrm flipV="1">
                <a:off x="1944" y="243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3" name="Line 1569"/>
              <p:cNvSpPr>
                <a:spLocks noChangeShapeType="1"/>
              </p:cNvSpPr>
              <p:nvPr/>
            </p:nvSpPr>
            <p:spPr bwMode="auto">
              <a:xfrm>
                <a:off x="1944" y="243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4" name="Line 1570"/>
              <p:cNvSpPr>
                <a:spLocks noChangeShapeType="1"/>
              </p:cNvSpPr>
              <p:nvPr/>
            </p:nvSpPr>
            <p:spPr bwMode="auto">
              <a:xfrm>
                <a:off x="1946" y="243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5" name="Line 1571"/>
              <p:cNvSpPr>
                <a:spLocks noChangeShapeType="1"/>
              </p:cNvSpPr>
              <p:nvPr/>
            </p:nvSpPr>
            <p:spPr bwMode="auto">
              <a:xfrm>
                <a:off x="1946" y="2444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6" name="Line 1572"/>
              <p:cNvSpPr>
                <a:spLocks noChangeShapeType="1"/>
              </p:cNvSpPr>
              <p:nvPr/>
            </p:nvSpPr>
            <p:spPr bwMode="auto">
              <a:xfrm>
                <a:off x="1947" y="244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7" name="Line 1573"/>
              <p:cNvSpPr>
                <a:spLocks noChangeShapeType="1"/>
              </p:cNvSpPr>
              <p:nvPr/>
            </p:nvSpPr>
            <p:spPr bwMode="auto">
              <a:xfrm>
                <a:off x="1947" y="244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8" name="Line 1574"/>
              <p:cNvSpPr>
                <a:spLocks noChangeShapeType="1"/>
              </p:cNvSpPr>
              <p:nvPr/>
            </p:nvSpPr>
            <p:spPr bwMode="auto">
              <a:xfrm flipV="1">
                <a:off x="1947" y="24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19" name="Line 1575"/>
              <p:cNvSpPr>
                <a:spLocks noChangeShapeType="1"/>
              </p:cNvSpPr>
              <p:nvPr/>
            </p:nvSpPr>
            <p:spPr bwMode="auto">
              <a:xfrm>
                <a:off x="1949" y="244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0" name="Line 1576"/>
              <p:cNvSpPr>
                <a:spLocks noChangeShapeType="1"/>
              </p:cNvSpPr>
              <p:nvPr/>
            </p:nvSpPr>
            <p:spPr bwMode="auto">
              <a:xfrm>
                <a:off x="1949" y="244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1" name="Line 1577"/>
              <p:cNvSpPr>
                <a:spLocks noChangeShapeType="1"/>
              </p:cNvSpPr>
              <p:nvPr/>
            </p:nvSpPr>
            <p:spPr bwMode="auto">
              <a:xfrm flipV="1">
                <a:off x="1949" y="244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2" name="Line 1578"/>
              <p:cNvSpPr>
                <a:spLocks noChangeShapeType="1"/>
              </p:cNvSpPr>
              <p:nvPr/>
            </p:nvSpPr>
            <p:spPr bwMode="auto">
              <a:xfrm>
                <a:off x="1951" y="244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3" name="Line 1579"/>
              <p:cNvSpPr>
                <a:spLocks noChangeShapeType="1"/>
              </p:cNvSpPr>
              <p:nvPr/>
            </p:nvSpPr>
            <p:spPr bwMode="auto">
              <a:xfrm flipV="1">
                <a:off x="1951" y="244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4" name="Line 1580"/>
              <p:cNvSpPr>
                <a:spLocks noChangeShapeType="1"/>
              </p:cNvSpPr>
              <p:nvPr/>
            </p:nvSpPr>
            <p:spPr bwMode="auto">
              <a:xfrm>
                <a:off x="1953" y="244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5" name="Line 1581"/>
              <p:cNvSpPr>
                <a:spLocks noChangeShapeType="1"/>
              </p:cNvSpPr>
              <p:nvPr/>
            </p:nvSpPr>
            <p:spPr bwMode="auto">
              <a:xfrm>
                <a:off x="1953" y="244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6" name="Line 1582"/>
              <p:cNvSpPr>
                <a:spLocks noChangeShapeType="1"/>
              </p:cNvSpPr>
              <p:nvPr/>
            </p:nvSpPr>
            <p:spPr bwMode="auto">
              <a:xfrm flipV="1">
                <a:off x="1953" y="244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7" name="Line 1583"/>
              <p:cNvSpPr>
                <a:spLocks noChangeShapeType="1"/>
              </p:cNvSpPr>
              <p:nvPr/>
            </p:nvSpPr>
            <p:spPr bwMode="auto">
              <a:xfrm flipV="1">
                <a:off x="1955" y="244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8" name="Line 1584"/>
              <p:cNvSpPr>
                <a:spLocks noChangeShapeType="1"/>
              </p:cNvSpPr>
              <p:nvPr/>
            </p:nvSpPr>
            <p:spPr bwMode="auto">
              <a:xfrm flipV="1">
                <a:off x="1955" y="244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29" name="Line 1585"/>
              <p:cNvSpPr>
                <a:spLocks noChangeShapeType="1"/>
              </p:cNvSpPr>
              <p:nvPr/>
            </p:nvSpPr>
            <p:spPr bwMode="auto">
              <a:xfrm>
                <a:off x="1955" y="244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0" name="Line 1586"/>
              <p:cNvSpPr>
                <a:spLocks noChangeShapeType="1"/>
              </p:cNvSpPr>
              <p:nvPr/>
            </p:nvSpPr>
            <p:spPr bwMode="auto">
              <a:xfrm>
                <a:off x="1957" y="24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1" name="Line 1587"/>
              <p:cNvSpPr>
                <a:spLocks noChangeShapeType="1"/>
              </p:cNvSpPr>
              <p:nvPr/>
            </p:nvSpPr>
            <p:spPr bwMode="auto">
              <a:xfrm>
                <a:off x="1957" y="244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2" name="Line 1588"/>
              <p:cNvSpPr>
                <a:spLocks noChangeShapeType="1"/>
              </p:cNvSpPr>
              <p:nvPr/>
            </p:nvSpPr>
            <p:spPr bwMode="auto">
              <a:xfrm flipV="1">
                <a:off x="1957" y="244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3" name="Line 1589"/>
              <p:cNvSpPr>
                <a:spLocks noChangeShapeType="1"/>
              </p:cNvSpPr>
              <p:nvPr/>
            </p:nvSpPr>
            <p:spPr bwMode="auto">
              <a:xfrm flipV="1">
                <a:off x="1959" y="244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4" name="Line 1590"/>
              <p:cNvSpPr>
                <a:spLocks noChangeShapeType="1"/>
              </p:cNvSpPr>
              <p:nvPr/>
            </p:nvSpPr>
            <p:spPr bwMode="auto">
              <a:xfrm flipV="1">
                <a:off x="1959" y="244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5" name="Line 1591"/>
              <p:cNvSpPr>
                <a:spLocks noChangeShapeType="1"/>
              </p:cNvSpPr>
              <p:nvPr/>
            </p:nvSpPr>
            <p:spPr bwMode="auto">
              <a:xfrm flipV="1">
                <a:off x="1961" y="243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6" name="Line 1592"/>
              <p:cNvSpPr>
                <a:spLocks noChangeShapeType="1"/>
              </p:cNvSpPr>
              <p:nvPr/>
            </p:nvSpPr>
            <p:spPr bwMode="auto">
              <a:xfrm flipV="1">
                <a:off x="1961" y="243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7" name="Line 1593"/>
              <p:cNvSpPr>
                <a:spLocks noChangeShapeType="1"/>
              </p:cNvSpPr>
              <p:nvPr/>
            </p:nvSpPr>
            <p:spPr bwMode="auto">
              <a:xfrm>
                <a:off x="1961" y="24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8" name="Line 1594"/>
              <p:cNvSpPr>
                <a:spLocks noChangeShapeType="1"/>
              </p:cNvSpPr>
              <p:nvPr/>
            </p:nvSpPr>
            <p:spPr bwMode="auto">
              <a:xfrm flipV="1">
                <a:off x="1963" y="242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39" name="Line 1595"/>
              <p:cNvSpPr>
                <a:spLocks noChangeShapeType="1"/>
              </p:cNvSpPr>
              <p:nvPr/>
            </p:nvSpPr>
            <p:spPr bwMode="auto">
              <a:xfrm>
                <a:off x="1963" y="24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0" name="Line 1596"/>
              <p:cNvSpPr>
                <a:spLocks noChangeShapeType="1"/>
              </p:cNvSpPr>
              <p:nvPr/>
            </p:nvSpPr>
            <p:spPr bwMode="auto">
              <a:xfrm flipV="1">
                <a:off x="1963" y="242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1" name="Line 1597"/>
              <p:cNvSpPr>
                <a:spLocks noChangeShapeType="1"/>
              </p:cNvSpPr>
              <p:nvPr/>
            </p:nvSpPr>
            <p:spPr bwMode="auto">
              <a:xfrm>
                <a:off x="1965" y="24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2" name="Line 1598"/>
              <p:cNvSpPr>
                <a:spLocks noChangeShapeType="1"/>
              </p:cNvSpPr>
              <p:nvPr/>
            </p:nvSpPr>
            <p:spPr bwMode="auto">
              <a:xfrm>
                <a:off x="1965" y="24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3" name="Line 1599"/>
              <p:cNvSpPr>
                <a:spLocks noChangeShapeType="1"/>
              </p:cNvSpPr>
              <p:nvPr/>
            </p:nvSpPr>
            <p:spPr bwMode="auto">
              <a:xfrm flipV="1">
                <a:off x="1965" y="24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4" name="Line 1600"/>
              <p:cNvSpPr>
                <a:spLocks noChangeShapeType="1"/>
              </p:cNvSpPr>
              <p:nvPr/>
            </p:nvSpPr>
            <p:spPr bwMode="auto">
              <a:xfrm flipV="1">
                <a:off x="1967" y="24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5" name="Line 1601"/>
              <p:cNvSpPr>
                <a:spLocks noChangeShapeType="1"/>
              </p:cNvSpPr>
              <p:nvPr/>
            </p:nvSpPr>
            <p:spPr bwMode="auto">
              <a:xfrm>
                <a:off x="1967" y="242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6" name="Line 1602"/>
              <p:cNvSpPr>
                <a:spLocks noChangeShapeType="1"/>
              </p:cNvSpPr>
              <p:nvPr/>
            </p:nvSpPr>
            <p:spPr bwMode="auto">
              <a:xfrm>
                <a:off x="1969" y="242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7" name="Line 1603"/>
              <p:cNvSpPr>
                <a:spLocks noChangeShapeType="1"/>
              </p:cNvSpPr>
              <p:nvPr/>
            </p:nvSpPr>
            <p:spPr bwMode="auto">
              <a:xfrm>
                <a:off x="1969" y="242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8" name="Line 1604"/>
              <p:cNvSpPr>
                <a:spLocks noChangeShapeType="1"/>
              </p:cNvSpPr>
              <p:nvPr/>
            </p:nvSpPr>
            <p:spPr bwMode="auto">
              <a:xfrm flipV="1">
                <a:off x="1969" y="2424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49" name="Line 1605"/>
              <p:cNvSpPr>
                <a:spLocks noChangeShapeType="1"/>
              </p:cNvSpPr>
              <p:nvPr/>
            </p:nvSpPr>
            <p:spPr bwMode="auto">
              <a:xfrm>
                <a:off x="1970" y="24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0" name="Line 1606"/>
              <p:cNvSpPr>
                <a:spLocks noChangeShapeType="1"/>
              </p:cNvSpPr>
              <p:nvPr/>
            </p:nvSpPr>
            <p:spPr bwMode="auto">
              <a:xfrm flipV="1">
                <a:off x="1970" y="24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1" name="Line 1607"/>
              <p:cNvSpPr>
                <a:spLocks noChangeShapeType="1"/>
              </p:cNvSpPr>
              <p:nvPr/>
            </p:nvSpPr>
            <p:spPr bwMode="auto">
              <a:xfrm>
                <a:off x="1970" y="242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2" name="Line 1608"/>
              <p:cNvSpPr>
                <a:spLocks noChangeShapeType="1"/>
              </p:cNvSpPr>
              <p:nvPr/>
            </p:nvSpPr>
            <p:spPr bwMode="auto">
              <a:xfrm>
                <a:off x="1972" y="24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3" name="Line 1609"/>
              <p:cNvSpPr>
                <a:spLocks noChangeShapeType="1"/>
              </p:cNvSpPr>
              <p:nvPr/>
            </p:nvSpPr>
            <p:spPr bwMode="auto">
              <a:xfrm flipV="1">
                <a:off x="1972" y="242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4" name="Line 1610"/>
              <p:cNvSpPr>
                <a:spLocks noChangeShapeType="1"/>
              </p:cNvSpPr>
              <p:nvPr/>
            </p:nvSpPr>
            <p:spPr bwMode="auto">
              <a:xfrm>
                <a:off x="1972" y="242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5" name="Line 1611"/>
              <p:cNvSpPr>
                <a:spLocks noChangeShapeType="1"/>
              </p:cNvSpPr>
              <p:nvPr/>
            </p:nvSpPr>
            <p:spPr bwMode="auto">
              <a:xfrm flipV="1">
                <a:off x="1974" y="242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6" name="Line 1612"/>
              <p:cNvSpPr>
                <a:spLocks noChangeShapeType="1"/>
              </p:cNvSpPr>
              <p:nvPr/>
            </p:nvSpPr>
            <p:spPr bwMode="auto">
              <a:xfrm>
                <a:off x="1974" y="242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57" name="Line 1613"/>
              <p:cNvSpPr>
                <a:spLocks noChangeShapeType="1"/>
              </p:cNvSpPr>
              <p:nvPr/>
            </p:nvSpPr>
            <p:spPr bwMode="auto">
              <a:xfrm>
                <a:off x="1976" y="24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5758" name="Group 1614"/>
            <p:cNvGrpSpPr>
              <a:grpSpLocks/>
            </p:cNvGrpSpPr>
            <p:nvPr/>
          </p:nvGrpSpPr>
          <p:grpSpPr bwMode="auto">
            <a:xfrm>
              <a:off x="1976" y="2389"/>
              <a:ext cx="138" cy="67"/>
              <a:chOff x="1976" y="2389"/>
              <a:chExt cx="138" cy="67"/>
            </a:xfrm>
          </p:grpSpPr>
          <p:sp>
            <p:nvSpPr>
              <p:cNvPr id="135759" name="Line 1615"/>
              <p:cNvSpPr>
                <a:spLocks noChangeShapeType="1"/>
              </p:cNvSpPr>
              <p:nvPr/>
            </p:nvSpPr>
            <p:spPr bwMode="auto">
              <a:xfrm flipV="1">
                <a:off x="1976" y="242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0" name="Line 1616"/>
              <p:cNvSpPr>
                <a:spLocks noChangeShapeType="1"/>
              </p:cNvSpPr>
              <p:nvPr/>
            </p:nvSpPr>
            <p:spPr bwMode="auto">
              <a:xfrm>
                <a:off x="1976" y="24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1" name="Line 1617"/>
              <p:cNvSpPr>
                <a:spLocks noChangeShapeType="1"/>
              </p:cNvSpPr>
              <p:nvPr/>
            </p:nvSpPr>
            <p:spPr bwMode="auto">
              <a:xfrm>
                <a:off x="1978" y="24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2" name="Line 1618"/>
              <p:cNvSpPr>
                <a:spLocks noChangeShapeType="1"/>
              </p:cNvSpPr>
              <p:nvPr/>
            </p:nvSpPr>
            <p:spPr bwMode="auto">
              <a:xfrm>
                <a:off x="1978" y="243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3" name="Line 1619"/>
              <p:cNvSpPr>
                <a:spLocks noChangeShapeType="1"/>
              </p:cNvSpPr>
              <p:nvPr/>
            </p:nvSpPr>
            <p:spPr bwMode="auto">
              <a:xfrm>
                <a:off x="1978" y="24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4" name="Line 1620"/>
              <p:cNvSpPr>
                <a:spLocks noChangeShapeType="1"/>
              </p:cNvSpPr>
              <p:nvPr/>
            </p:nvSpPr>
            <p:spPr bwMode="auto">
              <a:xfrm flipV="1">
                <a:off x="1980" y="24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5" name="Line 1621"/>
              <p:cNvSpPr>
                <a:spLocks noChangeShapeType="1"/>
              </p:cNvSpPr>
              <p:nvPr/>
            </p:nvSpPr>
            <p:spPr bwMode="auto">
              <a:xfrm flipV="1">
                <a:off x="1980" y="24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6" name="Line 1622"/>
              <p:cNvSpPr>
                <a:spLocks noChangeShapeType="1"/>
              </p:cNvSpPr>
              <p:nvPr/>
            </p:nvSpPr>
            <p:spPr bwMode="auto">
              <a:xfrm flipV="1">
                <a:off x="1980" y="24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7" name="Line 1623"/>
              <p:cNvSpPr>
                <a:spLocks noChangeShapeType="1"/>
              </p:cNvSpPr>
              <p:nvPr/>
            </p:nvSpPr>
            <p:spPr bwMode="auto">
              <a:xfrm flipV="1">
                <a:off x="1982" y="243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8" name="Line 1624"/>
              <p:cNvSpPr>
                <a:spLocks noChangeShapeType="1"/>
              </p:cNvSpPr>
              <p:nvPr/>
            </p:nvSpPr>
            <p:spPr bwMode="auto">
              <a:xfrm flipV="1">
                <a:off x="1982" y="242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69" name="Line 1625"/>
              <p:cNvSpPr>
                <a:spLocks noChangeShapeType="1"/>
              </p:cNvSpPr>
              <p:nvPr/>
            </p:nvSpPr>
            <p:spPr bwMode="auto">
              <a:xfrm>
                <a:off x="1984" y="242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0" name="Line 1626"/>
              <p:cNvSpPr>
                <a:spLocks noChangeShapeType="1"/>
              </p:cNvSpPr>
              <p:nvPr/>
            </p:nvSpPr>
            <p:spPr bwMode="auto">
              <a:xfrm flipV="1">
                <a:off x="1984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1" name="Line 1627"/>
              <p:cNvSpPr>
                <a:spLocks noChangeShapeType="1"/>
              </p:cNvSpPr>
              <p:nvPr/>
            </p:nvSpPr>
            <p:spPr bwMode="auto">
              <a:xfrm flipV="1">
                <a:off x="1984" y="24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2" name="Line 1628"/>
              <p:cNvSpPr>
                <a:spLocks noChangeShapeType="1"/>
              </p:cNvSpPr>
              <p:nvPr/>
            </p:nvSpPr>
            <p:spPr bwMode="auto">
              <a:xfrm>
                <a:off x="1986" y="243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3" name="Line 1629"/>
              <p:cNvSpPr>
                <a:spLocks noChangeShapeType="1"/>
              </p:cNvSpPr>
              <p:nvPr/>
            </p:nvSpPr>
            <p:spPr bwMode="auto">
              <a:xfrm flipV="1">
                <a:off x="1986" y="243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4" name="Line 1630"/>
              <p:cNvSpPr>
                <a:spLocks noChangeShapeType="1"/>
              </p:cNvSpPr>
              <p:nvPr/>
            </p:nvSpPr>
            <p:spPr bwMode="auto">
              <a:xfrm>
                <a:off x="1986" y="243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5" name="Line 1631"/>
              <p:cNvSpPr>
                <a:spLocks noChangeShapeType="1"/>
              </p:cNvSpPr>
              <p:nvPr/>
            </p:nvSpPr>
            <p:spPr bwMode="auto">
              <a:xfrm flipV="1">
                <a:off x="1988" y="243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6" name="Line 1632"/>
              <p:cNvSpPr>
                <a:spLocks noChangeShapeType="1"/>
              </p:cNvSpPr>
              <p:nvPr/>
            </p:nvSpPr>
            <p:spPr bwMode="auto">
              <a:xfrm>
                <a:off x="1988" y="24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7" name="Line 1633"/>
              <p:cNvSpPr>
                <a:spLocks noChangeShapeType="1"/>
              </p:cNvSpPr>
              <p:nvPr/>
            </p:nvSpPr>
            <p:spPr bwMode="auto">
              <a:xfrm>
                <a:off x="1988" y="243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8" name="Line 1634"/>
              <p:cNvSpPr>
                <a:spLocks noChangeShapeType="1"/>
              </p:cNvSpPr>
              <p:nvPr/>
            </p:nvSpPr>
            <p:spPr bwMode="auto">
              <a:xfrm flipV="1">
                <a:off x="1990" y="243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79" name="Line 1635"/>
              <p:cNvSpPr>
                <a:spLocks noChangeShapeType="1"/>
              </p:cNvSpPr>
              <p:nvPr/>
            </p:nvSpPr>
            <p:spPr bwMode="auto">
              <a:xfrm flipV="1">
                <a:off x="1990" y="243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0" name="Line 1636"/>
              <p:cNvSpPr>
                <a:spLocks noChangeShapeType="1"/>
              </p:cNvSpPr>
              <p:nvPr/>
            </p:nvSpPr>
            <p:spPr bwMode="auto">
              <a:xfrm flipV="1">
                <a:off x="1992" y="242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1" name="Line 1637"/>
              <p:cNvSpPr>
                <a:spLocks noChangeShapeType="1"/>
              </p:cNvSpPr>
              <p:nvPr/>
            </p:nvSpPr>
            <p:spPr bwMode="auto">
              <a:xfrm>
                <a:off x="1992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2" name="Line 1638"/>
              <p:cNvSpPr>
                <a:spLocks noChangeShapeType="1"/>
              </p:cNvSpPr>
              <p:nvPr/>
            </p:nvSpPr>
            <p:spPr bwMode="auto">
              <a:xfrm>
                <a:off x="1992" y="2425"/>
                <a:ext cx="1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3" name="Line 1639"/>
              <p:cNvSpPr>
                <a:spLocks noChangeShapeType="1"/>
              </p:cNvSpPr>
              <p:nvPr/>
            </p:nvSpPr>
            <p:spPr bwMode="auto">
              <a:xfrm flipV="1">
                <a:off x="1993" y="242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4" name="Line 1640"/>
              <p:cNvSpPr>
                <a:spLocks noChangeShapeType="1"/>
              </p:cNvSpPr>
              <p:nvPr/>
            </p:nvSpPr>
            <p:spPr bwMode="auto">
              <a:xfrm>
                <a:off x="1993" y="24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5" name="Line 1641"/>
              <p:cNvSpPr>
                <a:spLocks noChangeShapeType="1"/>
              </p:cNvSpPr>
              <p:nvPr/>
            </p:nvSpPr>
            <p:spPr bwMode="auto">
              <a:xfrm flipV="1">
                <a:off x="1993" y="242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6" name="Line 1642"/>
              <p:cNvSpPr>
                <a:spLocks noChangeShapeType="1"/>
              </p:cNvSpPr>
              <p:nvPr/>
            </p:nvSpPr>
            <p:spPr bwMode="auto">
              <a:xfrm>
                <a:off x="1995" y="242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7" name="Line 1643"/>
              <p:cNvSpPr>
                <a:spLocks noChangeShapeType="1"/>
              </p:cNvSpPr>
              <p:nvPr/>
            </p:nvSpPr>
            <p:spPr bwMode="auto">
              <a:xfrm>
                <a:off x="1995" y="242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8" name="Line 1644"/>
              <p:cNvSpPr>
                <a:spLocks noChangeShapeType="1"/>
              </p:cNvSpPr>
              <p:nvPr/>
            </p:nvSpPr>
            <p:spPr bwMode="auto">
              <a:xfrm flipV="1">
                <a:off x="1995" y="242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89" name="Line 1645"/>
              <p:cNvSpPr>
                <a:spLocks noChangeShapeType="1"/>
              </p:cNvSpPr>
              <p:nvPr/>
            </p:nvSpPr>
            <p:spPr bwMode="auto">
              <a:xfrm>
                <a:off x="1997" y="242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0" name="Line 1646"/>
              <p:cNvSpPr>
                <a:spLocks noChangeShapeType="1"/>
              </p:cNvSpPr>
              <p:nvPr/>
            </p:nvSpPr>
            <p:spPr bwMode="auto">
              <a:xfrm flipV="1">
                <a:off x="1997" y="242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1" name="Line 1647"/>
              <p:cNvSpPr>
                <a:spLocks noChangeShapeType="1"/>
              </p:cNvSpPr>
              <p:nvPr/>
            </p:nvSpPr>
            <p:spPr bwMode="auto">
              <a:xfrm>
                <a:off x="1999" y="242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2" name="Line 1648"/>
              <p:cNvSpPr>
                <a:spLocks noChangeShapeType="1"/>
              </p:cNvSpPr>
              <p:nvPr/>
            </p:nvSpPr>
            <p:spPr bwMode="auto">
              <a:xfrm>
                <a:off x="1999" y="24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3" name="Line 1649"/>
              <p:cNvSpPr>
                <a:spLocks noChangeShapeType="1"/>
              </p:cNvSpPr>
              <p:nvPr/>
            </p:nvSpPr>
            <p:spPr bwMode="auto">
              <a:xfrm>
                <a:off x="1999" y="242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4" name="Line 1650"/>
              <p:cNvSpPr>
                <a:spLocks noChangeShapeType="1"/>
              </p:cNvSpPr>
              <p:nvPr/>
            </p:nvSpPr>
            <p:spPr bwMode="auto">
              <a:xfrm>
                <a:off x="2001" y="243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5" name="Line 1651"/>
              <p:cNvSpPr>
                <a:spLocks noChangeShapeType="1"/>
              </p:cNvSpPr>
              <p:nvPr/>
            </p:nvSpPr>
            <p:spPr bwMode="auto">
              <a:xfrm flipV="1">
                <a:off x="2001" y="243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6" name="Line 1652"/>
              <p:cNvSpPr>
                <a:spLocks noChangeShapeType="1"/>
              </p:cNvSpPr>
              <p:nvPr/>
            </p:nvSpPr>
            <p:spPr bwMode="auto">
              <a:xfrm>
                <a:off x="2001" y="243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7" name="Line 1653"/>
              <p:cNvSpPr>
                <a:spLocks noChangeShapeType="1"/>
              </p:cNvSpPr>
              <p:nvPr/>
            </p:nvSpPr>
            <p:spPr bwMode="auto">
              <a:xfrm>
                <a:off x="2003" y="24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8" name="Line 1654"/>
              <p:cNvSpPr>
                <a:spLocks noChangeShapeType="1"/>
              </p:cNvSpPr>
              <p:nvPr/>
            </p:nvSpPr>
            <p:spPr bwMode="auto">
              <a:xfrm>
                <a:off x="2003" y="24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99" name="Line 1655"/>
              <p:cNvSpPr>
                <a:spLocks noChangeShapeType="1"/>
              </p:cNvSpPr>
              <p:nvPr/>
            </p:nvSpPr>
            <p:spPr bwMode="auto">
              <a:xfrm>
                <a:off x="2003" y="244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0" name="Line 1656"/>
              <p:cNvSpPr>
                <a:spLocks noChangeShapeType="1"/>
              </p:cNvSpPr>
              <p:nvPr/>
            </p:nvSpPr>
            <p:spPr bwMode="auto">
              <a:xfrm flipV="1">
                <a:off x="2005" y="244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1" name="Line 1657"/>
              <p:cNvSpPr>
                <a:spLocks noChangeShapeType="1"/>
              </p:cNvSpPr>
              <p:nvPr/>
            </p:nvSpPr>
            <p:spPr bwMode="auto">
              <a:xfrm>
                <a:off x="2005" y="244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2" name="Line 1658"/>
              <p:cNvSpPr>
                <a:spLocks noChangeShapeType="1"/>
              </p:cNvSpPr>
              <p:nvPr/>
            </p:nvSpPr>
            <p:spPr bwMode="auto">
              <a:xfrm>
                <a:off x="2007" y="244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3" name="Line 1659"/>
              <p:cNvSpPr>
                <a:spLocks noChangeShapeType="1"/>
              </p:cNvSpPr>
              <p:nvPr/>
            </p:nvSpPr>
            <p:spPr bwMode="auto">
              <a:xfrm>
                <a:off x="2007" y="24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4" name="Line 1660"/>
              <p:cNvSpPr>
                <a:spLocks noChangeShapeType="1"/>
              </p:cNvSpPr>
              <p:nvPr/>
            </p:nvSpPr>
            <p:spPr bwMode="auto">
              <a:xfrm flipV="1">
                <a:off x="2007" y="244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5" name="Line 1661"/>
              <p:cNvSpPr>
                <a:spLocks noChangeShapeType="1"/>
              </p:cNvSpPr>
              <p:nvPr/>
            </p:nvSpPr>
            <p:spPr bwMode="auto">
              <a:xfrm flipV="1">
                <a:off x="2009" y="244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6" name="Line 1662"/>
              <p:cNvSpPr>
                <a:spLocks noChangeShapeType="1"/>
              </p:cNvSpPr>
              <p:nvPr/>
            </p:nvSpPr>
            <p:spPr bwMode="auto">
              <a:xfrm>
                <a:off x="2009" y="244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7" name="Line 1663"/>
              <p:cNvSpPr>
                <a:spLocks noChangeShapeType="1"/>
              </p:cNvSpPr>
              <p:nvPr/>
            </p:nvSpPr>
            <p:spPr bwMode="auto">
              <a:xfrm>
                <a:off x="2009" y="24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8" name="Line 1664"/>
              <p:cNvSpPr>
                <a:spLocks noChangeShapeType="1"/>
              </p:cNvSpPr>
              <p:nvPr/>
            </p:nvSpPr>
            <p:spPr bwMode="auto">
              <a:xfrm>
                <a:off x="2011" y="244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09" name="Line 1665"/>
              <p:cNvSpPr>
                <a:spLocks noChangeShapeType="1"/>
              </p:cNvSpPr>
              <p:nvPr/>
            </p:nvSpPr>
            <p:spPr bwMode="auto">
              <a:xfrm flipV="1">
                <a:off x="2011" y="24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0" name="Line 1666"/>
              <p:cNvSpPr>
                <a:spLocks noChangeShapeType="1"/>
              </p:cNvSpPr>
              <p:nvPr/>
            </p:nvSpPr>
            <p:spPr bwMode="auto">
              <a:xfrm flipV="1">
                <a:off x="2013" y="244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1" name="Line 1667"/>
              <p:cNvSpPr>
                <a:spLocks noChangeShapeType="1"/>
              </p:cNvSpPr>
              <p:nvPr/>
            </p:nvSpPr>
            <p:spPr bwMode="auto">
              <a:xfrm flipV="1">
                <a:off x="2013" y="244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2" name="Line 1668"/>
              <p:cNvSpPr>
                <a:spLocks noChangeShapeType="1"/>
              </p:cNvSpPr>
              <p:nvPr/>
            </p:nvSpPr>
            <p:spPr bwMode="auto">
              <a:xfrm>
                <a:off x="2013" y="244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3" name="Line 1669"/>
              <p:cNvSpPr>
                <a:spLocks noChangeShapeType="1"/>
              </p:cNvSpPr>
              <p:nvPr/>
            </p:nvSpPr>
            <p:spPr bwMode="auto">
              <a:xfrm>
                <a:off x="2015" y="24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4" name="Line 1670"/>
              <p:cNvSpPr>
                <a:spLocks noChangeShapeType="1"/>
              </p:cNvSpPr>
              <p:nvPr/>
            </p:nvSpPr>
            <p:spPr bwMode="auto">
              <a:xfrm flipV="1">
                <a:off x="2015" y="244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5" name="Line 1671"/>
              <p:cNvSpPr>
                <a:spLocks noChangeShapeType="1"/>
              </p:cNvSpPr>
              <p:nvPr/>
            </p:nvSpPr>
            <p:spPr bwMode="auto">
              <a:xfrm flipV="1">
                <a:off x="2015" y="2446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6" name="Line 1672"/>
              <p:cNvSpPr>
                <a:spLocks noChangeShapeType="1"/>
              </p:cNvSpPr>
              <p:nvPr/>
            </p:nvSpPr>
            <p:spPr bwMode="auto">
              <a:xfrm flipV="1">
                <a:off x="2016" y="244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7" name="Line 1673"/>
              <p:cNvSpPr>
                <a:spLocks noChangeShapeType="1"/>
              </p:cNvSpPr>
              <p:nvPr/>
            </p:nvSpPr>
            <p:spPr bwMode="auto">
              <a:xfrm>
                <a:off x="2016" y="24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8" name="Line 1674"/>
              <p:cNvSpPr>
                <a:spLocks noChangeShapeType="1"/>
              </p:cNvSpPr>
              <p:nvPr/>
            </p:nvSpPr>
            <p:spPr bwMode="auto">
              <a:xfrm>
                <a:off x="2018" y="244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19" name="Line 1675"/>
              <p:cNvSpPr>
                <a:spLocks noChangeShapeType="1"/>
              </p:cNvSpPr>
              <p:nvPr/>
            </p:nvSpPr>
            <p:spPr bwMode="auto">
              <a:xfrm>
                <a:off x="2018" y="244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0" name="Line 1676"/>
              <p:cNvSpPr>
                <a:spLocks noChangeShapeType="1"/>
              </p:cNvSpPr>
              <p:nvPr/>
            </p:nvSpPr>
            <p:spPr bwMode="auto">
              <a:xfrm flipV="1">
                <a:off x="2018" y="244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1" name="Line 1677"/>
              <p:cNvSpPr>
                <a:spLocks noChangeShapeType="1"/>
              </p:cNvSpPr>
              <p:nvPr/>
            </p:nvSpPr>
            <p:spPr bwMode="auto">
              <a:xfrm flipV="1">
                <a:off x="2020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2" name="Line 1678"/>
              <p:cNvSpPr>
                <a:spLocks noChangeShapeType="1"/>
              </p:cNvSpPr>
              <p:nvPr/>
            </p:nvSpPr>
            <p:spPr bwMode="auto">
              <a:xfrm flipV="1">
                <a:off x="2020" y="24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3" name="Line 1679"/>
              <p:cNvSpPr>
                <a:spLocks noChangeShapeType="1"/>
              </p:cNvSpPr>
              <p:nvPr/>
            </p:nvSpPr>
            <p:spPr bwMode="auto">
              <a:xfrm>
                <a:off x="2020" y="243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4" name="Line 1680"/>
              <p:cNvSpPr>
                <a:spLocks noChangeShapeType="1"/>
              </p:cNvSpPr>
              <p:nvPr/>
            </p:nvSpPr>
            <p:spPr bwMode="auto">
              <a:xfrm>
                <a:off x="2022" y="24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5" name="Line 1681"/>
              <p:cNvSpPr>
                <a:spLocks noChangeShapeType="1"/>
              </p:cNvSpPr>
              <p:nvPr/>
            </p:nvSpPr>
            <p:spPr bwMode="auto">
              <a:xfrm flipV="1">
                <a:off x="2022" y="24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6" name="Line 1682"/>
              <p:cNvSpPr>
                <a:spLocks noChangeShapeType="1"/>
              </p:cNvSpPr>
              <p:nvPr/>
            </p:nvSpPr>
            <p:spPr bwMode="auto">
              <a:xfrm flipV="1">
                <a:off x="2022" y="242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7" name="Line 1683"/>
              <p:cNvSpPr>
                <a:spLocks noChangeShapeType="1"/>
              </p:cNvSpPr>
              <p:nvPr/>
            </p:nvSpPr>
            <p:spPr bwMode="auto">
              <a:xfrm flipV="1">
                <a:off x="2024" y="24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8" name="Line 1684"/>
              <p:cNvSpPr>
                <a:spLocks noChangeShapeType="1"/>
              </p:cNvSpPr>
              <p:nvPr/>
            </p:nvSpPr>
            <p:spPr bwMode="auto">
              <a:xfrm>
                <a:off x="2024" y="24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29" name="Line 1685"/>
              <p:cNvSpPr>
                <a:spLocks noChangeShapeType="1"/>
              </p:cNvSpPr>
              <p:nvPr/>
            </p:nvSpPr>
            <p:spPr bwMode="auto">
              <a:xfrm>
                <a:off x="2026" y="243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0" name="Line 1686"/>
              <p:cNvSpPr>
                <a:spLocks noChangeShapeType="1"/>
              </p:cNvSpPr>
              <p:nvPr/>
            </p:nvSpPr>
            <p:spPr bwMode="auto">
              <a:xfrm>
                <a:off x="2026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1" name="Line 1687"/>
              <p:cNvSpPr>
                <a:spLocks noChangeShapeType="1"/>
              </p:cNvSpPr>
              <p:nvPr/>
            </p:nvSpPr>
            <p:spPr bwMode="auto">
              <a:xfrm flipV="1">
                <a:off x="2026" y="2423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2" name="Line 1688"/>
              <p:cNvSpPr>
                <a:spLocks noChangeShapeType="1"/>
              </p:cNvSpPr>
              <p:nvPr/>
            </p:nvSpPr>
            <p:spPr bwMode="auto">
              <a:xfrm>
                <a:off x="2028" y="242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3" name="Line 1689"/>
              <p:cNvSpPr>
                <a:spLocks noChangeShapeType="1"/>
              </p:cNvSpPr>
              <p:nvPr/>
            </p:nvSpPr>
            <p:spPr bwMode="auto">
              <a:xfrm flipV="1">
                <a:off x="2028" y="24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4" name="Line 1690"/>
              <p:cNvSpPr>
                <a:spLocks noChangeShapeType="1"/>
              </p:cNvSpPr>
              <p:nvPr/>
            </p:nvSpPr>
            <p:spPr bwMode="auto">
              <a:xfrm flipV="1">
                <a:off x="2028" y="242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5" name="Line 1691"/>
              <p:cNvSpPr>
                <a:spLocks noChangeShapeType="1"/>
              </p:cNvSpPr>
              <p:nvPr/>
            </p:nvSpPr>
            <p:spPr bwMode="auto">
              <a:xfrm>
                <a:off x="2030" y="24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6" name="Line 1692"/>
              <p:cNvSpPr>
                <a:spLocks noChangeShapeType="1"/>
              </p:cNvSpPr>
              <p:nvPr/>
            </p:nvSpPr>
            <p:spPr bwMode="auto">
              <a:xfrm flipV="1">
                <a:off x="2030" y="240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7" name="Line 1693"/>
              <p:cNvSpPr>
                <a:spLocks noChangeShapeType="1"/>
              </p:cNvSpPr>
              <p:nvPr/>
            </p:nvSpPr>
            <p:spPr bwMode="auto">
              <a:xfrm>
                <a:off x="2030" y="240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8" name="Line 1694"/>
              <p:cNvSpPr>
                <a:spLocks noChangeShapeType="1"/>
              </p:cNvSpPr>
              <p:nvPr/>
            </p:nvSpPr>
            <p:spPr bwMode="auto">
              <a:xfrm flipV="1">
                <a:off x="2032" y="240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39" name="Line 1695"/>
              <p:cNvSpPr>
                <a:spLocks noChangeShapeType="1"/>
              </p:cNvSpPr>
              <p:nvPr/>
            </p:nvSpPr>
            <p:spPr bwMode="auto">
              <a:xfrm>
                <a:off x="2032" y="240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0" name="Line 1696"/>
              <p:cNvSpPr>
                <a:spLocks noChangeShapeType="1"/>
              </p:cNvSpPr>
              <p:nvPr/>
            </p:nvSpPr>
            <p:spPr bwMode="auto">
              <a:xfrm>
                <a:off x="2032" y="241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1" name="Line 1697"/>
              <p:cNvSpPr>
                <a:spLocks noChangeShapeType="1"/>
              </p:cNvSpPr>
              <p:nvPr/>
            </p:nvSpPr>
            <p:spPr bwMode="auto">
              <a:xfrm flipV="1">
                <a:off x="2034" y="240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2" name="Line 1698"/>
              <p:cNvSpPr>
                <a:spLocks noChangeShapeType="1"/>
              </p:cNvSpPr>
              <p:nvPr/>
            </p:nvSpPr>
            <p:spPr bwMode="auto">
              <a:xfrm flipV="1">
                <a:off x="2034" y="240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3" name="Line 1699"/>
              <p:cNvSpPr>
                <a:spLocks noChangeShapeType="1"/>
              </p:cNvSpPr>
              <p:nvPr/>
            </p:nvSpPr>
            <p:spPr bwMode="auto">
              <a:xfrm>
                <a:off x="2034" y="240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4" name="Line 1700"/>
              <p:cNvSpPr>
                <a:spLocks noChangeShapeType="1"/>
              </p:cNvSpPr>
              <p:nvPr/>
            </p:nvSpPr>
            <p:spPr bwMode="auto">
              <a:xfrm>
                <a:off x="2036" y="240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5" name="Line 1701"/>
              <p:cNvSpPr>
                <a:spLocks noChangeShapeType="1"/>
              </p:cNvSpPr>
              <p:nvPr/>
            </p:nvSpPr>
            <p:spPr bwMode="auto">
              <a:xfrm flipV="1">
                <a:off x="2036" y="240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6" name="Line 1702"/>
              <p:cNvSpPr>
                <a:spLocks noChangeShapeType="1"/>
              </p:cNvSpPr>
              <p:nvPr/>
            </p:nvSpPr>
            <p:spPr bwMode="auto">
              <a:xfrm>
                <a:off x="2038" y="240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7" name="Line 1703"/>
              <p:cNvSpPr>
                <a:spLocks noChangeShapeType="1"/>
              </p:cNvSpPr>
              <p:nvPr/>
            </p:nvSpPr>
            <p:spPr bwMode="auto">
              <a:xfrm>
                <a:off x="2038" y="24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8" name="Line 1704"/>
              <p:cNvSpPr>
                <a:spLocks noChangeShapeType="1"/>
              </p:cNvSpPr>
              <p:nvPr/>
            </p:nvSpPr>
            <p:spPr bwMode="auto">
              <a:xfrm>
                <a:off x="2038" y="2406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49" name="Line 1705"/>
              <p:cNvSpPr>
                <a:spLocks noChangeShapeType="1"/>
              </p:cNvSpPr>
              <p:nvPr/>
            </p:nvSpPr>
            <p:spPr bwMode="auto">
              <a:xfrm>
                <a:off x="2039" y="24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0" name="Line 1706"/>
              <p:cNvSpPr>
                <a:spLocks noChangeShapeType="1"/>
              </p:cNvSpPr>
              <p:nvPr/>
            </p:nvSpPr>
            <p:spPr bwMode="auto">
              <a:xfrm flipV="1">
                <a:off x="2039" y="240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1" name="Line 1707"/>
              <p:cNvSpPr>
                <a:spLocks noChangeShapeType="1"/>
              </p:cNvSpPr>
              <p:nvPr/>
            </p:nvSpPr>
            <p:spPr bwMode="auto">
              <a:xfrm>
                <a:off x="2039" y="240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2" name="Line 1708"/>
              <p:cNvSpPr>
                <a:spLocks noChangeShapeType="1"/>
              </p:cNvSpPr>
              <p:nvPr/>
            </p:nvSpPr>
            <p:spPr bwMode="auto">
              <a:xfrm flipV="1">
                <a:off x="2041" y="24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3" name="Line 1709"/>
              <p:cNvSpPr>
                <a:spLocks noChangeShapeType="1"/>
              </p:cNvSpPr>
              <p:nvPr/>
            </p:nvSpPr>
            <p:spPr bwMode="auto">
              <a:xfrm>
                <a:off x="2041" y="240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4" name="Line 1710"/>
              <p:cNvSpPr>
                <a:spLocks noChangeShapeType="1"/>
              </p:cNvSpPr>
              <p:nvPr/>
            </p:nvSpPr>
            <p:spPr bwMode="auto">
              <a:xfrm>
                <a:off x="2041" y="241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5" name="Line 1711"/>
              <p:cNvSpPr>
                <a:spLocks noChangeShapeType="1"/>
              </p:cNvSpPr>
              <p:nvPr/>
            </p:nvSpPr>
            <p:spPr bwMode="auto">
              <a:xfrm flipV="1">
                <a:off x="2043" y="24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6" name="Line 1712"/>
              <p:cNvSpPr>
                <a:spLocks noChangeShapeType="1"/>
              </p:cNvSpPr>
              <p:nvPr/>
            </p:nvSpPr>
            <p:spPr bwMode="auto">
              <a:xfrm flipV="1">
                <a:off x="2043" y="24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7" name="Line 1713"/>
              <p:cNvSpPr>
                <a:spLocks noChangeShapeType="1"/>
              </p:cNvSpPr>
              <p:nvPr/>
            </p:nvSpPr>
            <p:spPr bwMode="auto">
              <a:xfrm>
                <a:off x="2043" y="241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8" name="Line 1714"/>
              <p:cNvSpPr>
                <a:spLocks noChangeShapeType="1"/>
              </p:cNvSpPr>
              <p:nvPr/>
            </p:nvSpPr>
            <p:spPr bwMode="auto">
              <a:xfrm flipV="1">
                <a:off x="2045" y="24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59" name="Line 1715"/>
              <p:cNvSpPr>
                <a:spLocks noChangeShapeType="1"/>
              </p:cNvSpPr>
              <p:nvPr/>
            </p:nvSpPr>
            <p:spPr bwMode="auto">
              <a:xfrm>
                <a:off x="2045" y="241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0" name="Line 1716"/>
              <p:cNvSpPr>
                <a:spLocks noChangeShapeType="1"/>
              </p:cNvSpPr>
              <p:nvPr/>
            </p:nvSpPr>
            <p:spPr bwMode="auto">
              <a:xfrm flipV="1">
                <a:off x="2045" y="24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1" name="Line 1717"/>
              <p:cNvSpPr>
                <a:spLocks noChangeShapeType="1"/>
              </p:cNvSpPr>
              <p:nvPr/>
            </p:nvSpPr>
            <p:spPr bwMode="auto">
              <a:xfrm>
                <a:off x="2047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2" name="Line 1718"/>
              <p:cNvSpPr>
                <a:spLocks noChangeShapeType="1"/>
              </p:cNvSpPr>
              <p:nvPr/>
            </p:nvSpPr>
            <p:spPr bwMode="auto">
              <a:xfrm>
                <a:off x="2047" y="242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3" name="Line 1719"/>
              <p:cNvSpPr>
                <a:spLocks noChangeShapeType="1"/>
              </p:cNvSpPr>
              <p:nvPr/>
            </p:nvSpPr>
            <p:spPr bwMode="auto">
              <a:xfrm>
                <a:off x="2049" y="243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4" name="Line 1720"/>
              <p:cNvSpPr>
                <a:spLocks noChangeShapeType="1"/>
              </p:cNvSpPr>
              <p:nvPr/>
            </p:nvSpPr>
            <p:spPr bwMode="auto">
              <a:xfrm>
                <a:off x="2049" y="244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5" name="Line 1721"/>
              <p:cNvSpPr>
                <a:spLocks noChangeShapeType="1"/>
              </p:cNvSpPr>
              <p:nvPr/>
            </p:nvSpPr>
            <p:spPr bwMode="auto">
              <a:xfrm flipV="1">
                <a:off x="2049" y="24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6" name="Line 1722"/>
              <p:cNvSpPr>
                <a:spLocks noChangeShapeType="1"/>
              </p:cNvSpPr>
              <p:nvPr/>
            </p:nvSpPr>
            <p:spPr bwMode="auto">
              <a:xfrm flipV="1">
                <a:off x="2051" y="244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7" name="Line 1723"/>
              <p:cNvSpPr>
                <a:spLocks noChangeShapeType="1"/>
              </p:cNvSpPr>
              <p:nvPr/>
            </p:nvSpPr>
            <p:spPr bwMode="auto">
              <a:xfrm>
                <a:off x="2051" y="24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8" name="Line 1724"/>
              <p:cNvSpPr>
                <a:spLocks noChangeShapeType="1"/>
              </p:cNvSpPr>
              <p:nvPr/>
            </p:nvSpPr>
            <p:spPr bwMode="auto">
              <a:xfrm>
                <a:off x="2051" y="244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69" name="Line 1725"/>
              <p:cNvSpPr>
                <a:spLocks noChangeShapeType="1"/>
              </p:cNvSpPr>
              <p:nvPr/>
            </p:nvSpPr>
            <p:spPr bwMode="auto">
              <a:xfrm>
                <a:off x="2053" y="245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0" name="Line 1726"/>
              <p:cNvSpPr>
                <a:spLocks noChangeShapeType="1"/>
              </p:cNvSpPr>
              <p:nvPr/>
            </p:nvSpPr>
            <p:spPr bwMode="auto">
              <a:xfrm flipV="1">
                <a:off x="2053" y="245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1" name="Line 1727"/>
              <p:cNvSpPr>
                <a:spLocks noChangeShapeType="1"/>
              </p:cNvSpPr>
              <p:nvPr/>
            </p:nvSpPr>
            <p:spPr bwMode="auto">
              <a:xfrm flipV="1">
                <a:off x="2055" y="244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2" name="Line 1728"/>
              <p:cNvSpPr>
                <a:spLocks noChangeShapeType="1"/>
              </p:cNvSpPr>
              <p:nvPr/>
            </p:nvSpPr>
            <p:spPr bwMode="auto">
              <a:xfrm>
                <a:off x="2055" y="244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3" name="Line 1729"/>
              <p:cNvSpPr>
                <a:spLocks noChangeShapeType="1"/>
              </p:cNvSpPr>
              <p:nvPr/>
            </p:nvSpPr>
            <p:spPr bwMode="auto">
              <a:xfrm flipV="1">
                <a:off x="2055" y="24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4" name="Line 1730"/>
              <p:cNvSpPr>
                <a:spLocks noChangeShapeType="1"/>
              </p:cNvSpPr>
              <p:nvPr/>
            </p:nvSpPr>
            <p:spPr bwMode="auto">
              <a:xfrm flipV="1">
                <a:off x="2057" y="245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5" name="Line 1731"/>
              <p:cNvSpPr>
                <a:spLocks noChangeShapeType="1"/>
              </p:cNvSpPr>
              <p:nvPr/>
            </p:nvSpPr>
            <p:spPr bwMode="auto">
              <a:xfrm flipV="1">
                <a:off x="2057" y="244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6" name="Line 1732"/>
              <p:cNvSpPr>
                <a:spLocks noChangeShapeType="1"/>
              </p:cNvSpPr>
              <p:nvPr/>
            </p:nvSpPr>
            <p:spPr bwMode="auto">
              <a:xfrm>
                <a:off x="2057" y="24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7" name="Line 1733"/>
              <p:cNvSpPr>
                <a:spLocks noChangeShapeType="1"/>
              </p:cNvSpPr>
              <p:nvPr/>
            </p:nvSpPr>
            <p:spPr bwMode="auto">
              <a:xfrm flipV="1">
                <a:off x="2059" y="24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8" name="Line 1734"/>
              <p:cNvSpPr>
                <a:spLocks noChangeShapeType="1"/>
              </p:cNvSpPr>
              <p:nvPr/>
            </p:nvSpPr>
            <p:spPr bwMode="auto">
              <a:xfrm flipV="1">
                <a:off x="2059" y="244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79" name="Line 1735"/>
              <p:cNvSpPr>
                <a:spLocks noChangeShapeType="1"/>
              </p:cNvSpPr>
              <p:nvPr/>
            </p:nvSpPr>
            <p:spPr bwMode="auto">
              <a:xfrm>
                <a:off x="2061" y="244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0" name="Line 1736"/>
              <p:cNvSpPr>
                <a:spLocks noChangeShapeType="1"/>
              </p:cNvSpPr>
              <p:nvPr/>
            </p:nvSpPr>
            <p:spPr bwMode="auto">
              <a:xfrm>
                <a:off x="2061" y="244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1" name="Line 1737"/>
              <p:cNvSpPr>
                <a:spLocks noChangeShapeType="1"/>
              </p:cNvSpPr>
              <p:nvPr/>
            </p:nvSpPr>
            <p:spPr bwMode="auto">
              <a:xfrm flipV="1">
                <a:off x="2061" y="2448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2" name="Line 1738"/>
              <p:cNvSpPr>
                <a:spLocks noChangeShapeType="1"/>
              </p:cNvSpPr>
              <p:nvPr/>
            </p:nvSpPr>
            <p:spPr bwMode="auto">
              <a:xfrm>
                <a:off x="2062" y="244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3" name="Line 1739"/>
              <p:cNvSpPr>
                <a:spLocks noChangeShapeType="1"/>
              </p:cNvSpPr>
              <p:nvPr/>
            </p:nvSpPr>
            <p:spPr bwMode="auto">
              <a:xfrm>
                <a:off x="2062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4" name="Line 1740"/>
              <p:cNvSpPr>
                <a:spLocks noChangeShapeType="1"/>
              </p:cNvSpPr>
              <p:nvPr/>
            </p:nvSpPr>
            <p:spPr bwMode="auto">
              <a:xfrm flipV="1">
                <a:off x="2062" y="244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5" name="Line 1741"/>
              <p:cNvSpPr>
                <a:spLocks noChangeShapeType="1"/>
              </p:cNvSpPr>
              <p:nvPr/>
            </p:nvSpPr>
            <p:spPr bwMode="auto">
              <a:xfrm>
                <a:off x="2064" y="244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6" name="Line 1742"/>
              <p:cNvSpPr>
                <a:spLocks noChangeShapeType="1"/>
              </p:cNvSpPr>
              <p:nvPr/>
            </p:nvSpPr>
            <p:spPr bwMode="auto">
              <a:xfrm flipV="1">
                <a:off x="2064" y="243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7" name="Line 1743"/>
              <p:cNvSpPr>
                <a:spLocks noChangeShapeType="1"/>
              </p:cNvSpPr>
              <p:nvPr/>
            </p:nvSpPr>
            <p:spPr bwMode="auto">
              <a:xfrm>
                <a:off x="2066" y="24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8" name="Line 1744"/>
              <p:cNvSpPr>
                <a:spLocks noChangeShapeType="1"/>
              </p:cNvSpPr>
              <p:nvPr/>
            </p:nvSpPr>
            <p:spPr bwMode="auto">
              <a:xfrm flipV="1">
                <a:off x="2066" y="24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89" name="Line 1745"/>
              <p:cNvSpPr>
                <a:spLocks noChangeShapeType="1"/>
              </p:cNvSpPr>
              <p:nvPr/>
            </p:nvSpPr>
            <p:spPr bwMode="auto">
              <a:xfrm>
                <a:off x="2066" y="243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0" name="Line 1746"/>
              <p:cNvSpPr>
                <a:spLocks noChangeShapeType="1"/>
              </p:cNvSpPr>
              <p:nvPr/>
            </p:nvSpPr>
            <p:spPr bwMode="auto">
              <a:xfrm>
                <a:off x="2068" y="243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1" name="Line 1747"/>
              <p:cNvSpPr>
                <a:spLocks noChangeShapeType="1"/>
              </p:cNvSpPr>
              <p:nvPr/>
            </p:nvSpPr>
            <p:spPr bwMode="auto">
              <a:xfrm flipV="1">
                <a:off x="2068" y="2421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2" name="Line 1748"/>
              <p:cNvSpPr>
                <a:spLocks noChangeShapeType="1"/>
              </p:cNvSpPr>
              <p:nvPr/>
            </p:nvSpPr>
            <p:spPr bwMode="auto">
              <a:xfrm>
                <a:off x="2068" y="242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3" name="Line 1749"/>
              <p:cNvSpPr>
                <a:spLocks noChangeShapeType="1"/>
              </p:cNvSpPr>
              <p:nvPr/>
            </p:nvSpPr>
            <p:spPr bwMode="auto">
              <a:xfrm flipV="1">
                <a:off x="2070" y="2417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4" name="Line 1750"/>
              <p:cNvSpPr>
                <a:spLocks noChangeShapeType="1"/>
              </p:cNvSpPr>
              <p:nvPr/>
            </p:nvSpPr>
            <p:spPr bwMode="auto">
              <a:xfrm flipV="1">
                <a:off x="2070" y="241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5" name="Line 1751"/>
              <p:cNvSpPr>
                <a:spLocks noChangeShapeType="1"/>
              </p:cNvSpPr>
              <p:nvPr/>
            </p:nvSpPr>
            <p:spPr bwMode="auto">
              <a:xfrm>
                <a:off x="2070" y="24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6" name="Line 1752"/>
              <p:cNvSpPr>
                <a:spLocks noChangeShapeType="1"/>
              </p:cNvSpPr>
              <p:nvPr/>
            </p:nvSpPr>
            <p:spPr bwMode="auto">
              <a:xfrm flipV="1">
                <a:off x="2072" y="240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7" name="Line 1753"/>
              <p:cNvSpPr>
                <a:spLocks noChangeShapeType="1"/>
              </p:cNvSpPr>
              <p:nvPr/>
            </p:nvSpPr>
            <p:spPr bwMode="auto">
              <a:xfrm>
                <a:off x="2072" y="24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8" name="Line 1754"/>
              <p:cNvSpPr>
                <a:spLocks noChangeShapeType="1"/>
              </p:cNvSpPr>
              <p:nvPr/>
            </p:nvSpPr>
            <p:spPr bwMode="auto">
              <a:xfrm flipV="1">
                <a:off x="2072" y="240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99" name="Line 1755"/>
              <p:cNvSpPr>
                <a:spLocks noChangeShapeType="1"/>
              </p:cNvSpPr>
              <p:nvPr/>
            </p:nvSpPr>
            <p:spPr bwMode="auto">
              <a:xfrm>
                <a:off x="2074" y="24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0" name="Line 1756"/>
              <p:cNvSpPr>
                <a:spLocks noChangeShapeType="1"/>
              </p:cNvSpPr>
              <p:nvPr/>
            </p:nvSpPr>
            <p:spPr bwMode="auto">
              <a:xfrm flipV="1">
                <a:off x="2074" y="240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1" name="Line 1757"/>
              <p:cNvSpPr>
                <a:spLocks noChangeShapeType="1"/>
              </p:cNvSpPr>
              <p:nvPr/>
            </p:nvSpPr>
            <p:spPr bwMode="auto">
              <a:xfrm flipV="1">
                <a:off x="2074" y="240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2" name="Line 1758"/>
              <p:cNvSpPr>
                <a:spLocks noChangeShapeType="1"/>
              </p:cNvSpPr>
              <p:nvPr/>
            </p:nvSpPr>
            <p:spPr bwMode="auto">
              <a:xfrm flipV="1">
                <a:off x="2076" y="239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3" name="Line 1759"/>
              <p:cNvSpPr>
                <a:spLocks noChangeShapeType="1"/>
              </p:cNvSpPr>
              <p:nvPr/>
            </p:nvSpPr>
            <p:spPr bwMode="auto">
              <a:xfrm>
                <a:off x="2076" y="239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4" name="Line 1760"/>
              <p:cNvSpPr>
                <a:spLocks noChangeShapeType="1"/>
              </p:cNvSpPr>
              <p:nvPr/>
            </p:nvSpPr>
            <p:spPr bwMode="auto">
              <a:xfrm flipV="1">
                <a:off x="2078" y="239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5" name="Line 1761"/>
              <p:cNvSpPr>
                <a:spLocks noChangeShapeType="1"/>
              </p:cNvSpPr>
              <p:nvPr/>
            </p:nvSpPr>
            <p:spPr bwMode="auto">
              <a:xfrm flipV="1">
                <a:off x="2078" y="2389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6" name="Line 1762"/>
              <p:cNvSpPr>
                <a:spLocks noChangeShapeType="1"/>
              </p:cNvSpPr>
              <p:nvPr/>
            </p:nvSpPr>
            <p:spPr bwMode="auto">
              <a:xfrm>
                <a:off x="2078" y="238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7" name="Line 1763"/>
              <p:cNvSpPr>
                <a:spLocks noChangeShapeType="1"/>
              </p:cNvSpPr>
              <p:nvPr/>
            </p:nvSpPr>
            <p:spPr bwMode="auto">
              <a:xfrm>
                <a:off x="2080" y="239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8" name="Line 1764"/>
              <p:cNvSpPr>
                <a:spLocks noChangeShapeType="1"/>
              </p:cNvSpPr>
              <p:nvPr/>
            </p:nvSpPr>
            <p:spPr bwMode="auto">
              <a:xfrm>
                <a:off x="2080" y="239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09" name="Line 1765"/>
              <p:cNvSpPr>
                <a:spLocks noChangeShapeType="1"/>
              </p:cNvSpPr>
              <p:nvPr/>
            </p:nvSpPr>
            <p:spPr bwMode="auto">
              <a:xfrm flipV="1">
                <a:off x="2080" y="239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0" name="Line 1766"/>
              <p:cNvSpPr>
                <a:spLocks noChangeShapeType="1"/>
              </p:cNvSpPr>
              <p:nvPr/>
            </p:nvSpPr>
            <p:spPr bwMode="auto">
              <a:xfrm>
                <a:off x="2082" y="239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1" name="Line 1767"/>
              <p:cNvSpPr>
                <a:spLocks noChangeShapeType="1"/>
              </p:cNvSpPr>
              <p:nvPr/>
            </p:nvSpPr>
            <p:spPr bwMode="auto">
              <a:xfrm flipV="1">
                <a:off x="2082" y="239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2" name="Line 1768"/>
              <p:cNvSpPr>
                <a:spLocks noChangeShapeType="1"/>
              </p:cNvSpPr>
              <p:nvPr/>
            </p:nvSpPr>
            <p:spPr bwMode="auto">
              <a:xfrm>
                <a:off x="2082" y="239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3" name="Line 1769"/>
              <p:cNvSpPr>
                <a:spLocks noChangeShapeType="1"/>
              </p:cNvSpPr>
              <p:nvPr/>
            </p:nvSpPr>
            <p:spPr bwMode="auto">
              <a:xfrm flipV="1">
                <a:off x="2084" y="24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4" name="Line 1770"/>
              <p:cNvSpPr>
                <a:spLocks noChangeShapeType="1"/>
              </p:cNvSpPr>
              <p:nvPr/>
            </p:nvSpPr>
            <p:spPr bwMode="auto">
              <a:xfrm>
                <a:off x="2084" y="24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5" name="Line 1771"/>
              <p:cNvSpPr>
                <a:spLocks noChangeShapeType="1"/>
              </p:cNvSpPr>
              <p:nvPr/>
            </p:nvSpPr>
            <p:spPr bwMode="auto">
              <a:xfrm>
                <a:off x="2084" y="2402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6" name="Line 1772"/>
              <p:cNvSpPr>
                <a:spLocks noChangeShapeType="1"/>
              </p:cNvSpPr>
              <p:nvPr/>
            </p:nvSpPr>
            <p:spPr bwMode="auto">
              <a:xfrm>
                <a:off x="2085" y="24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7" name="Line 1773"/>
              <p:cNvSpPr>
                <a:spLocks noChangeShapeType="1"/>
              </p:cNvSpPr>
              <p:nvPr/>
            </p:nvSpPr>
            <p:spPr bwMode="auto">
              <a:xfrm>
                <a:off x="2085" y="240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8" name="Line 1774"/>
              <p:cNvSpPr>
                <a:spLocks noChangeShapeType="1"/>
              </p:cNvSpPr>
              <p:nvPr/>
            </p:nvSpPr>
            <p:spPr bwMode="auto">
              <a:xfrm flipV="1">
                <a:off x="2085" y="24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19" name="Line 1775"/>
              <p:cNvSpPr>
                <a:spLocks noChangeShapeType="1"/>
              </p:cNvSpPr>
              <p:nvPr/>
            </p:nvSpPr>
            <p:spPr bwMode="auto">
              <a:xfrm>
                <a:off x="2087" y="240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0" name="Line 1776"/>
              <p:cNvSpPr>
                <a:spLocks noChangeShapeType="1"/>
              </p:cNvSpPr>
              <p:nvPr/>
            </p:nvSpPr>
            <p:spPr bwMode="auto">
              <a:xfrm flipV="1">
                <a:off x="2087" y="241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1" name="Line 1777"/>
              <p:cNvSpPr>
                <a:spLocks noChangeShapeType="1"/>
              </p:cNvSpPr>
              <p:nvPr/>
            </p:nvSpPr>
            <p:spPr bwMode="auto">
              <a:xfrm>
                <a:off x="2087" y="24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2" name="Line 1778"/>
              <p:cNvSpPr>
                <a:spLocks noChangeShapeType="1"/>
              </p:cNvSpPr>
              <p:nvPr/>
            </p:nvSpPr>
            <p:spPr bwMode="auto">
              <a:xfrm>
                <a:off x="2089" y="241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3" name="Line 1779"/>
              <p:cNvSpPr>
                <a:spLocks noChangeShapeType="1"/>
              </p:cNvSpPr>
              <p:nvPr/>
            </p:nvSpPr>
            <p:spPr bwMode="auto">
              <a:xfrm flipV="1">
                <a:off x="2089" y="24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4" name="Line 1780"/>
              <p:cNvSpPr>
                <a:spLocks noChangeShapeType="1"/>
              </p:cNvSpPr>
              <p:nvPr/>
            </p:nvSpPr>
            <p:spPr bwMode="auto">
              <a:xfrm>
                <a:off x="2089" y="241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5" name="Line 1781"/>
              <p:cNvSpPr>
                <a:spLocks noChangeShapeType="1"/>
              </p:cNvSpPr>
              <p:nvPr/>
            </p:nvSpPr>
            <p:spPr bwMode="auto">
              <a:xfrm>
                <a:off x="2091" y="24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6" name="Line 1782"/>
              <p:cNvSpPr>
                <a:spLocks noChangeShapeType="1"/>
              </p:cNvSpPr>
              <p:nvPr/>
            </p:nvSpPr>
            <p:spPr bwMode="auto">
              <a:xfrm flipV="1">
                <a:off x="2091" y="242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7" name="Line 1783"/>
              <p:cNvSpPr>
                <a:spLocks noChangeShapeType="1"/>
              </p:cNvSpPr>
              <p:nvPr/>
            </p:nvSpPr>
            <p:spPr bwMode="auto">
              <a:xfrm flipV="1">
                <a:off x="2093" y="241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8" name="Line 1784"/>
              <p:cNvSpPr>
                <a:spLocks noChangeShapeType="1"/>
              </p:cNvSpPr>
              <p:nvPr/>
            </p:nvSpPr>
            <p:spPr bwMode="auto">
              <a:xfrm flipV="1">
                <a:off x="2093" y="241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29" name="Line 1785"/>
              <p:cNvSpPr>
                <a:spLocks noChangeShapeType="1"/>
              </p:cNvSpPr>
              <p:nvPr/>
            </p:nvSpPr>
            <p:spPr bwMode="auto">
              <a:xfrm>
                <a:off x="2093" y="241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0" name="Line 1786"/>
              <p:cNvSpPr>
                <a:spLocks noChangeShapeType="1"/>
              </p:cNvSpPr>
              <p:nvPr/>
            </p:nvSpPr>
            <p:spPr bwMode="auto">
              <a:xfrm flipV="1">
                <a:off x="2095" y="241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1" name="Line 1787"/>
              <p:cNvSpPr>
                <a:spLocks noChangeShapeType="1"/>
              </p:cNvSpPr>
              <p:nvPr/>
            </p:nvSpPr>
            <p:spPr bwMode="auto">
              <a:xfrm flipV="1">
                <a:off x="2095" y="241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2" name="Line 1788"/>
              <p:cNvSpPr>
                <a:spLocks noChangeShapeType="1"/>
              </p:cNvSpPr>
              <p:nvPr/>
            </p:nvSpPr>
            <p:spPr bwMode="auto">
              <a:xfrm flipV="1">
                <a:off x="2095" y="240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3" name="Line 1789"/>
              <p:cNvSpPr>
                <a:spLocks noChangeShapeType="1"/>
              </p:cNvSpPr>
              <p:nvPr/>
            </p:nvSpPr>
            <p:spPr bwMode="auto">
              <a:xfrm>
                <a:off x="2097" y="240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4" name="Line 1790"/>
              <p:cNvSpPr>
                <a:spLocks noChangeShapeType="1"/>
              </p:cNvSpPr>
              <p:nvPr/>
            </p:nvSpPr>
            <p:spPr bwMode="auto">
              <a:xfrm flipV="1">
                <a:off x="2097" y="240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5" name="Line 1791"/>
              <p:cNvSpPr>
                <a:spLocks noChangeShapeType="1"/>
              </p:cNvSpPr>
              <p:nvPr/>
            </p:nvSpPr>
            <p:spPr bwMode="auto">
              <a:xfrm>
                <a:off x="2097" y="24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6" name="Line 1792"/>
              <p:cNvSpPr>
                <a:spLocks noChangeShapeType="1"/>
              </p:cNvSpPr>
              <p:nvPr/>
            </p:nvSpPr>
            <p:spPr bwMode="auto">
              <a:xfrm flipV="1">
                <a:off x="2099" y="240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7" name="Line 1793"/>
              <p:cNvSpPr>
                <a:spLocks noChangeShapeType="1"/>
              </p:cNvSpPr>
              <p:nvPr/>
            </p:nvSpPr>
            <p:spPr bwMode="auto">
              <a:xfrm>
                <a:off x="2099" y="24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8" name="Line 1794"/>
              <p:cNvSpPr>
                <a:spLocks noChangeShapeType="1"/>
              </p:cNvSpPr>
              <p:nvPr/>
            </p:nvSpPr>
            <p:spPr bwMode="auto">
              <a:xfrm flipV="1">
                <a:off x="2099" y="240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39" name="Line 1795"/>
              <p:cNvSpPr>
                <a:spLocks noChangeShapeType="1"/>
              </p:cNvSpPr>
              <p:nvPr/>
            </p:nvSpPr>
            <p:spPr bwMode="auto">
              <a:xfrm flipV="1">
                <a:off x="2101" y="240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0" name="Line 1796"/>
              <p:cNvSpPr>
                <a:spLocks noChangeShapeType="1"/>
              </p:cNvSpPr>
              <p:nvPr/>
            </p:nvSpPr>
            <p:spPr bwMode="auto">
              <a:xfrm>
                <a:off x="2101" y="240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1" name="Line 1797"/>
              <p:cNvSpPr>
                <a:spLocks noChangeShapeType="1"/>
              </p:cNvSpPr>
              <p:nvPr/>
            </p:nvSpPr>
            <p:spPr bwMode="auto">
              <a:xfrm>
                <a:off x="2101" y="240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2" name="Line 1798"/>
              <p:cNvSpPr>
                <a:spLocks noChangeShapeType="1"/>
              </p:cNvSpPr>
              <p:nvPr/>
            </p:nvSpPr>
            <p:spPr bwMode="auto">
              <a:xfrm flipV="1">
                <a:off x="2103" y="24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3" name="Line 1799"/>
              <p:cNvSpPr>
                <a:spLocks noChangeShapeType="1"/>
              </p:cNvSpPr>
              <p:nvPr/>
            </p:nvSpPr>
            <p:spPr bwMode="auto">
              <a:xfrm>
                <a:off x="2103" y="240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4" name="Line 1800"/>
              <p:cNvSpPr>
                <a:spLocks noChangeShapeType="1"/>
              </p:cNvSpPr>
              <p:nvPr/>
            </p:nvSpPr>
            <p:spPr bwMode="auto">
              <a:xfrm flipV="1">
                <a:off x="2103" y="240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5" name="Line 1801"/>
              <p:cNvSpPr>
                <a:spLocks noChangeShapeType="1"/>
              </p:cNvSpPr>
              <p:nvPr/>
            </p:nvSpPr>
            <p:spPr bwMode="auto">
              <a:xfrm>
                <a:off x="2105" y="240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6" name="Line 1802"/>
              <p:cNvSpPr>
                <a:spLocks noChangeShapeType="1"/>
              </p:cNvSpPr>
              <p:nvPr/>
            </p:nvSpPr>
            <p:spPr bwMode="auto">
              <a:xfrm>
                <a:off x="2105" y="24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7" name="Line 1803"/>
              <p:cNvSpPr>
                <a:spLocks noChangeShapeType="1"/>
              </p:cNvSpPr>
              <p:nvPr/>
            </p:nvSpPr>
            <p:spPr bwMode="auto">
              <a:xfrm flipV="1">
                <a:off x="2107" y="240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8" name="Line 1804"/>
              <p:cNvSpPr>
                <a:spLocks noChangeShapeType="1"/>
              </p:cNvSpPr>
              <p:nvPr/>
            </p:nvSpPr>
            <p:spPr bwMode="auto">
              <a:xfrm flipV="1">
                <a:off x="2107" y="240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49" name="Line 1805"/>
              <p:cNvSpPr>
                <a:spLocks noChangeShapeType="1"/>
              </p:cNvSpPr>
              <p:nvPr/>
            </p:nvSpPr>
            <p:spPr bwMode="auto">
              <a:xfrm>
                <a:off x="2107" y="2403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0" name="Line 1806"/>
              <p:cNvSpPr>
                <a:spLocks noChangeShapeType="1"/>
              </p:cNvSpPr>
              <p:nvPr/>
            </p:nvSpPr>
            <p:spPr bwMode="auto">
              <a:xfrm>
                <a:off x="2108" y="240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1" name="Line 1807"/>
              <p:cNvSpPr>
                <a:spLocks noChangeShapeType="1"/>
              </p:cNvSpPr>
              <p:nvPr/>
            </p:nvSpPr>
            <p:spPr bwMode="auto">
              <a:xfrm flipV="1">
                <a:off x="2108" y="24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2" name="Line 1808"/>
              <p:cNvSpPr>
                <a:spLocks noChangeShapeType="1"/>
              </p:cNvSpPr>
              <p:nvPr/>
            </p:nvSpPr>
            <p:spPr bwMode="auto">
              <a:xfrm flipV="1">
                <a:off x="2108" y="240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3" name="Line 1809"/>
              <p:cNvSpPr>
                <a:spLocks noChangeShapeType="1"/>
              </p:cNvSpPr>
              <p:nvPr/>
            </p:nvSpPr>
            <p:spPr bwMode="auto">
              <a:xfrm>
                <a:off x="2110" y="240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4" name="Line 1810"/>
              <p:cNvSpPr>
                <a:spLocks noChangeShapeType="1"/>
              </p:cNvSpPr>
              <p:nvPr/>
            </p:nvSpPr>
            <p:spPr bwMode="auto">
              <a:xfrm flipV="1">
                <a:off x="2110" y="24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5" name="Line 1811"/>
              <p:cNvSpPr>
                <a:spLocks noChangeShapeType="1"/>
              </p:cNvSpPr>
              <p:nvPr/>
            </p:nvSpPr>
            <p:spPr bwMode="auto">
              <a:xfrm flipV="1">
                <a:off x="2110" y="240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6" name="Line 1812"/>
              <p:cNvSpPr>
                <a:spLocks noChangeShapeType="1"/>
              </p:cNvSpPr>
              <p:nvPr/>
            </p:nvSpPr>
            <p:spPr bwMode="auto">
              <a:xfrm>
                <a:off x="2112" y="24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7" name="Line 1813"/>
              <p:cNvSpPr>
                <a:spLocks noChangeShapeType="1"/>
              </p:cNvSpPr>
              <p:nvPr/>
            </p:nvSpPr>
            <p:spPr bwMode="auto">
              <a:xfrm flipV="1">
                <a:off x="2112" y="24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58" name="Line 1814"/>
              <p:cNvSpPr>
                <a:spLocks noChangeShapeType="1"/>
              </p:cNvSpPr>
              <p:nvPr/>
            </p:nvSpPr>
            <p:spPr bwMode="auto">
              <a:xfrm>
                <a:off x="2112" y="240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5959" name="Group 1815"/>
            <p:cNvGrpSpPr>
              <a:grpSpLocks/>
            </p:cNvGrpSpPr>
            <p:nvPr/>
          </p:nvGrpSpPr>
          <p:grpSpPr bwMode="auto">
            <a:xfrm>
              <a:off x="2114" y="2396"/>
              <a:ext cx="136" cy="55"/>
              <a:chOff x="2114" y="2396"/>
              <a:chExt cx="136" cy="55"/>
            </a:xfrm>
          </p:grpSpPr>
          <p:sp>
            <p:nvSpPr>
              <p:cNvPr id="135960" name="Line 1816"/>
              <p:cNvSpPr>
                <a:spLocks noChangeShapeType="1"/>
              </p:cNvSpPr>
              <p:nvPr/>
            </p:nvSpPr>
            <p:spPr bwMode="auto">
              <a:xfrm>
                <a:off x="2114" y="241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1" name="Line 1817"/>
              <p:cNvSpPr>
                <a:spLocks noChangeShapeType="1"/>
              </p:cNvSpPr>
              <p:nvPr/>
            </p:nvSpPr>
            <p:spPr bwMode="auto">
              <a:xfrm flipV="1">
                <a:off x="2114" y="241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2" name="Line 1818"/>
              <p:cNvSpPr>
                <a:spLocks noChangeShapeType="1"/>
              </p:cNvSpPr>
              <p:nvPr/>
            </p:nvSpPr>
            <p:spPr bwMode="auto">
              <a:xfrm>
                <a:off x="2114" y="241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3" name="Line 1819"/>
              <p:cNvSpPr>
                <a:spLocks noChangeShapeType="1"/>
              </p:cNvSpPr>
              <p:nvPr/>
            </p:nvSpPr>
            <p:spPr bwMode="auto">
              <a:xfrm>
                <a:off x="2116" y="241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4" name="Line 1820"/>
              <p:cNvSpPr>
                <a:spLocks noChangeShapeType="1"/>
              </p:cNvSpPr>
              <p:nvPr/>
            </p:nvSpPr>
            <p:spPr bwMode="auto">
              <a:xfrm>
                <a:off x="2116" y="242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5" name="Line 1821"/>
              <p:cNvSpPr>
                <a:spLocks noChangeShapeType="1"/>
              </p:cNvSpPr>
              <p:nvPr/>
            </p:nvSpPr>
            <p:spPr bwMode="auto">
              <a:xfrm>
                <a:off x="2116" y="242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6" name="Line 1822"/>
              <p:cNvSpPr>
                <a:spLocks noChangeShapeType="1"/>
              </p:cNvSpPr>
              <p:nvPr/>
            </p:nvSpPr>
            <p:spPr bwMode="auto">
              <a:xfrm>
                <a:off x="2118" y="242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7" name="Line 1823"/>
              <p:cNvSpPr>
                <a:spLocks noChangeShapeType="1"/>
              </p:cNvSpPr>
              <p:nvPr/>
            </p:nvSpPr>
            <p:spPr bwMode="auto">
              <a:xfrm flipV="1">
                <a:off x="2118" y="24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8" name="Line 1824"/>
              <p:cNvSpPr>
                <a:spLocks noChangeShapeType="1"/>
              </p:cNvSpPr>
              <p:nvPr/>
            </p:nvSpPr>
            <p:spPr bwMode="auto">
              <a:xfrm>
                <a:off x="2120" y="242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69" name="Line 1825"/>
              <p:cNvSpPr>
                <a:spLocks noChangeShapeType="1"/>
              </p:cNvSpPr>
              <p:nvPr/>
            </p:nvSpPr>
            <p:spPr bwMode="auto">
              <a:xfrm>
                <a:off x="2120" y="243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0" name="Line 1826"/>
              <p:cNvSpPr>
                <a:spLocks noChangeShapeType="1"/>
              </p:cNvSpPr>
              <p:nvPr/>
            </p:nvSpPr>
            <p:spPr bwMode="auto">
              <a:xfrm flipV="1">
                <a:off x="2120" y="242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1" name="Line 1827"/>
              <p:cNvSpPr>
                <a:spLocks noChangeShapeType="1"/>
              </p:cNvSpPr>
              <p:nvPr/>
            </p:nvSpPr>
            <p:spPr bwMode="auto">
              <a:xfrm>
                <a:off x="2122" y="242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2" name="Line 1828"/>
              <p:cNvSpPr>
                <a:spLocks noChangeShapeType="1"/>
              </p:cNvSpPr>
              <p:nvPr/>
            </p:nvSpPr>
            <p:spPr bwMode="auto">
              <a:xfrm flipV="1">
                <a:off x="2122" y="24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3" name="Line 1829"/>
              <p:cNvSpPr>
                <a:spLocks noChangeShapeType="1"/>
              </p:cNvSpPr>
              <p:nvPr/>
            </p:nvSpPr>
            <p:spPr bwMode="auto">
              <a:xfrm>
                <a:off x="2122" y="242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4" name="Line 1830"/>
              <p:cNvSpPr>
                <a:spLocks noChangeShapeType="1"/>
              </p:cNvSpPr>
              <p:nvPr/>
            </p:nvSpPr>
            <p:spPr bwMode="auto">
              <a:xfrm flipV="1">
                <a:off x="2124" y="24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5" name="Line 1831"/>
              <p:cNvSpPr>
                <a:spLocks noChangeShapeType="1"/>
              </p:cNvSpPr>
              <p:nvPr/>
            </p:nvSpPr>
            <p:spPr bwMode="auto">
              <a:xfrm flipV="1">
                <a:off x="2124" y="24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6" name="Line 1832"/>
              <p:cNvSpPr>
                <a:spLocks noChangeShapeType="1"/>
              </p:cNvSpPr>
              <p:nvPr/>
            </p:nvSpPr>
            <p:spPr bwMode="auto">
              <a:xfrm flipV="1">
                <a:off x="2124" y="241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7" name="Line 1833"/>
              <p:cNvSpPr>
                <a:spLocks noChangeShapeType="1"/>
              </p:cNvSpPr>
              <p:nvPr/>
            </p:nvSpPr>
            <p:spPr bwMode="auto">
              <a:xfrm>
                <a:off x="2126" y="241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8" name="Line 1834"/>
              <p:cNvSpPr>
                <a:spLocks noChangeShapeType="1"/>
              </p:cNvSpPr>
              <p:nvPr/>
            </p:nvSpPr>
            <p:spPr bwMode="auto">
              <a:xfrm>
                <a:off x="2126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79" name="Line 1835"/>
              <p:cNvSpPr>
                <a:spLocks noChangeShapeType="1"/>
              </p:cNvSpPr>
              <p:nvPr/>
            </p:nvSpPr>
            <p:spPr bwMode="auto">
              <a:xfrm>
                <a:off x="2126" y="242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0" name="Line 1836"/>
              <p:cNvSpPr>
                <a:spLocks noChangeShapeType="1"/>
              </p:cNvSpPr>
              <p:nvPr/>
            </p:nvSpPr>
            <p:spPr bwMode="auto">
              <a:xfrm flipV="1">
                <a:off x="2128" y="24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1" name="Line 1837"/>
              <p:cNvSpPr>
                <a:spLocks noChangeShapeType="1"/>
              </p:cNvSpPr>
              <p:nvPr/>
            </p:nvSpPr>
            <p:spPr bwMode="auto">
              <a:xfrm>
                <a:off x="2128" y="24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2" name="Line 1838"/>
              <p:cNvSpPr>
                <a:spLocks noChangeShapeType="1"/>
              </p:cNvSpPr>
              <p:nvPr/>
            </p:nvSpPr>
            <p:spPr bwMode="auto">
              <a:xfrm>
                <a:off x="2130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3" name="Line 1839"/>
              <p:cNvSpPr>
                <a:spLocks noChangeShapeType="1"/>
              </p:cNvSpPr>
              <p:nvPr/>
            </p:nvSpPr>
            <p:spPr bwMode="auto">
              <a:xfrm flipV="1">
                <a:off x="2130" y="24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4" name="Line 1840"/>
              <p:cNvSpPr>
                <a:spLocks noChangeShapeType="1"/>
              </p:cNvSpPr>
              <p:nvPr/>
            </p:nvSpPr>
            <p:spPr bwMode="auto">
              <a:xfrm>
                <a:off x="2130" y="2419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5" name="Line 1841"/>
              <p:cNvSpPr>
                <a:spLocks noChangeShapeType="1"/>
              </p:cNvSpPr>
              <p:nvPr/>
            </p:nvSpPr>
            <p:spPr bwMode="auto">
              <a:xfrm flipV="1">
                <a:off x="2131" y="242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6" name="Line 1842"/>
              <p:cNvSpPr>
                <a:spLocks noChangeShapeType="1"/>
              </p:cNvSpPr>
              <p:nvPr/>
            </p:nvSpPr>
            <p:spPr bwMode="auto">
              <a:xfrm>
                <a:off x="2131" y="242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7" name="Line 1843"/>
              <p:cNvSpPr>
                <a:spLocks noChangeShapeType="1"/>
              </p:cNvSpPr>
              <p:nvPr/>
            </p:nvSpPr>
            <p:spPr bwMode="auto">
              <a:xfrm flipV="1">
                <a:off x="2131" y="242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8" name="Line 1844"/>
              <p:cNvSpPr>
                <a:spLocks noChangeShapeType="1"/>
              </p:cNvSpPr>
              <p:nvPr/>
            </p:nvSpPr>
            <p:spPr bwMode="auto">
              <a:xfrm>
                <a:off x="2133" y="24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89" name="Line 1845"/>
              <p:cNvSpPr>
                <a:spLocks noChangeShapeType="1"/>
              </p:cNvSpPr>
              <p:nvPr/>
            </p:nvSpPr>
            <p:spPr bwMode="auto">
              <a:xfrm flipV="1">
                <a:off x="2133" y="24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0" name="Line 1846"/>
              <p:cNvSpPr>
                <a:spLocks noChangeShapeType="1"/>
              </p:cNvSpPr>
              <p:nvPr/>
            </p:nvSpPr>
            <p:spPr bwMode="auto">
              <a:xfrm>
                <a:off x="2133" y="241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1" name="Line 1847"/>
              <p:cNvSpPr>
                <a:spLocks noChangeShapeType="1"/>
              </p:cNvSpPr>
              <p:nvPr/>
            </p:nvSpPr>
            <p:spPr bwMode="auto">
              <a:xfrm>
                <a:off x="2135" y="24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2" name="Line 1848"/>
              <p:cNvSpPr>
                <a:spLocks noChangeShapeType="1"/>
              </p:cNvSpPr>
              <p:nvPr/>
            </p:nvSpPr>
            <p:spPr bwMode="auto">
              <a:xfrm>
                <a:off x="2135" y="242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3" name="Line 1849"/>
              <p:cNvSpPr>
                <a:spLocks noChangeShapeType="1"/>
              </p:cNvSpPr>
              <p:nvPr/>
            </p:nvSpPr>
            <p:spPr bwMode="auto">
              <a:xfrm flipV="1">
                <a:off x="2135" y="242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4" name="Line 1850"/>
              <p:cNvSpPr>
                <a:spLocks noChangeShapeType="1"/>
              </p:cNvSpPr>
              <p:nvPr/>
            </p:nvSpPr>
            <p:spPr bwMode="auto">
              <a:xfrm>
                <a:off x="2137" y="24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5" name="Line 1851"/>
              <p:cNvSpPr>
                <a:spLocks noChangeShapeType="1"/>
              </p:cNvSpPr>
              <p:nvPr/>
            </p:nvSpPr>
            <p:spPr bwMode="auto">
              <a:xfrm>
                <a:off x="2137" y="24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6" name="Line 1852"/>
              <p:cNvSpPr>
                <a:spLocks noChangeShapeType="1"/>
              </p:cNvSpPr>
              <p:nvPr/>
            </p:nvSpPr>
            <p:spPr bwMode="auto">
              <a:xfrm flipV="1">
                <a:off x="2139" y="24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7" name="Line 1853"/>
              <p:cNvSpPr>
                <a:spLocks noChangeShapeType="1"/>
              </p:cNvSpPr>
              <p:nvPr/>
            </p:nvSpPr>
            <p:spPr bwMode="auto">
              <a:xfrm>
                <a:off x="2139" y="24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8" name="Line 1854"/>
              <p:cNvSpPr>
                <a:spLocks noChangeShapeType="1"/>
              </p:cNvSpPr>
              <p:nvPr/>
            </p:nvSpPr>
            <p:spPr bwMode="auto">
              <a:xfrm>
                <a:off x="2139" y="242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99" name="Line 1855"/>
              <p:cNvSpPr>
                <a:spLocks noChangeShapeType="1"/>
              </p:cNvSpPr>
              <p:nvPr/>
            </p:nvSpPr>
            <p:spPr bwMode="auto">
              <a:xfrm flipV="1">
                <a:off x="2141" y="242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0" name="Line 1856"/>
              <p:cNvSpPr>
                <a:spLocks noChangeShapeType="1"/>
              </p:cNvSpPr>
              <p:nvPr/>
            </p:nvSpPr>
            <p:spPr bwMode="auto">
              <a:xfrm flipV="1">
                <a:off x="2141" y="241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1" name="Line 1857"/>
              <p:cNvSpPr>
                <a:spLocks noChangeShapeType="1"/>
              </p:cNvSpPr>
              <p:nvPr/>
            </p:nvSpPr>
            <p:spPr bwMode="auto">
              <a:xfrm flipV="1">
                <a:off x="2141" y="24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2" name="Line 1858"/>
              <p:cNvSpPr>
                <a:spLocks noChangeShapeType="1"/>
              </p:cNvSpPr>
              <p:nvPr/>
            </p:nvSpPr>
            <p:spPr bwMode="auto">
              <a:xfrm>
                <a:off x="2143" y="24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3" name="Line 1859"/>
              <p:cNvSpPr>
                <a:spLocks noChangeShapeType="1"/>
              </p:cNvSpPr>
              <p:nvPr/>
            </p:nvSpPr>
            <p:spPr bwMode="auto">
              <a:xfrm>
                <a:off x="2143" y="24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4" name="Line 1860"/>
              <p:cNvSpPr>
                <a:spLocks noChangeShapeType="1"/>
              </p:cNvSpPr>
              <p:nvPr/>
            </p:nvSpPr>
            <p:spPr bwMode="auto">
              <a:xfrm flipV="1">
                <a:off x="2143" y="241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5" name="Line 1861"/>
              <p:cNvSpPr>
                <a:spLocks noChangeShapeType="1"/>
              </p:cNvSpPr>
              <p:nvPr/>
            </p:nvSpPr>
            <p:spPr bwMode="auto">
              <a:xfrm flipV="1">
                <a:off x="2145" y="241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6" name="Line 1862"/>
              <p:cNvSpPr>
                <a:spLocks noChangeShapeType="1"/>
              </p:cNvSpPr>
              <p:nvPr/>
            </p:nvSpPr>
            <p:spPr bwMode="auto">
              <a:xfrm>
                <a:off x="2145" y="241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7" name="Line 1863"/>
              <p:cNvSpPr>
                <a:spLocks noChangeShapeType="1"/>
              </p:cNvSpPr>
              <p:nvPr/>
            </p:nvSpPr>
            <p:spPr bwMode="auto">
              <a:xfrm flipV="1">
                <a:off x="2145" y="241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8" name="Line 1864"/>
              <p:cNvSpPr>
                <a:spLocks noChangeShapeType="1"/>
              </p:cNvSpPr>
              <p:nvPr/>
            </p:nvSpPr>
            <p:spPr bwMode="auto">
              <a:xfrm flipV="1">
                <a:off x="2147" y="240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09" name="Line 1865"/>
              <p:cNvSpPr>
                <a:spLocks noChangeShapeType="1"/>
              </p:cNvSpPr>
              <p:nvPr/>
            </p:nvSpPr>
            <p:spPr bwMode="auto">
              <a:xfrm>
                <a:off x="2147" y="240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0" name="Line 1866"/>
              <p:cNvSpPr>
                <a:spLocks noChangeShapeType="1"/>
              </p:cNvSpPr>
              <p:nvPr/>
            </p:nvSpPr>
            <p:spPr bwMode="auto">
              <a:xfrm flipV="1">
                <a:off x="2149" y="241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1" name="Line 1867"/>
              <p:cNvSpPr>
                <a:spLocks noChangeShapeType="1"/>
              </p:cNvSpPr>
              <p:nvPr/>
            </p:nvSpPr>
            <p:spPr bwMode="auto">
              <a:xfrm>
                <a:off x="2149" y="241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2" name="Line 1868"/>
              <p:cNvSpPr>
                <a:spLocks noChangeShapeType="1"/>
              </p:cNvSpPr>
              <p:nvPr/>
            </p:nvSpPr>
            <p:spPr bwMode="auto">
              <a:xfrm>
                <a:off x="2149" y="24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3" name="Line 1869"/>
              <p:cNvSpPr>
                <a:spLocks noChangeShapeType="1"/>
              </p:cNvSpPr>
              <p:nvPr/>
            </p:nvSpPr>
            <p:spPr bwMode="auto">
              <a:xfrm>
                <a:off x="2151" y="242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4" name="Line 1870"/>
              <p:cNvSpPr>
                <a:spLocks noChangeShapeType="1"/>
              </p:cNvSpPr>
              <p:nvPr/>
            </p:nvSpPr>
            <p:spPr bwMode="auto">
              <a:xfrm>
                <a:off x="2151" y="243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5" name="Line 1871"/>
              <p:cNvSpPr>
                <a:spLocks noChangeShapeType="1"/>
              </p:cNvSpPr>
              <p:nvPr/>
            </p:nvSpPr>
            <p:spPr bwMode="auto">
              <a:xfrm>
                <a:off x="2151" y="243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6" name="Line 1872"/>
              <p:cNvSpPr>
                <a:spLocks noChangeShapeType="1"/>
              </p:cNvSpPr>
              <p:nvPr/>
            </p:nvSpPr>
            <p:spPr bwMode="auto">
              <a:xfrm>
                <a:off x="2153" y="243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7" name="Line 1873"/>
              <p:cNvSpPr>
                <a:spLocks noChangeShapeType="1"/>
              </p:cNvSpPr>
              <p:nvPr/>
            </p:nvSpPr>
            <p:spPr bwMode="auto">
              <a:xfrm flipV="1">
                <a:off x="2153" y="2425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8" name="Line 1874"/>
              <p:cNvSpPr>
                <a:spLocks noChangeShapeType="1"/>
              </p:cNvSpPr>
              <p:nvPr/>
            </p:nvSpPr>
            <p:spPr bwMode="auto">
              <a:xfrm>
                <a:off x="2153" y="2425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19" name="Line 1875"/>
              <p:cNvSpPr>
                <a:spLocks noChangeShapeType="1"/>
              </p:cNvSpPr>
              <p:nvPr/>
            </p:nvSpPr>
            <p:spPr bwMode="auto">
              <a:xfrm flipV="1">
                <a:off x="2154" y="24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0" name="Line 1876"/>
              <p:cNvSpPr>
                <a:spLocks noChangeShapeType="1"/>
              </p:cNvSpPr>
              <p:nvPr/>
            </p:nvSpPr>
            <p:spPr bwMode="auto">
              <a:xfrm flipV="1">
                <a:off x="2154" y="24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1" name="Line 1877"/>
              <p:cNvSpPr>
                <a:spLocks noChangeShapeType="1"/>
              </p:cNvSpPr>
              <p:nvPr/>
            </p:nvSpPr>
            <p:spPr bwMode="auto">
              <a:xfrm>
                <a:off x="2156" y="24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2" name="Line 1878"/>
              <p:cNvSpPr>
                <a:spLocks noChangeShapeType="1"/>
              </p:cNvSpPr>
              <p:nvPr/>
            </p:nvSpPr>
            <p:spPr bwMode="auto">
              <a:xfrm>
                <a:off x="2156" y="242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3" name="Line 1879"/>
              <p:cNvSpPr>
                <a:spLocks noChangeShapeType="1"/>
              </p:cNvSpPr>
              <p:nvPr/>
            </p:nvSpPr>
            <p:spPr bwMode="auto">
              <a:xfrm flipV="1">
                <a:off x="2156" y="24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4" name="Line 1880"/>
              <p:cNvSpPr>
                <a:spLocks noChangeShapeType="1"/>
              </p:cNvSpPr>
              <p:nvPr/>
            </p:nvSpPr>
            <p:spPr bwMode="auto">
              <a:xfrm>
                <a:off x="2158" y="242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5" name="Line 1881"/>
              <p:cNvSpPr>
                <a:spLocks noChangeShapeType="1"/>
              </p:cNvSpPr>
              <p:nvPr/>
            </p:nvSpPr>
            <p:spPr bwMode="auto">
              <a:xfrm flipV="1">
                <a:off x="2158" y="242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6" name="Line 1882"/>
              <p:cNvSpPr>
                <a:spLocks noChangeShapeType="1"/>
              </p:cNvSpPr>
              <p:nvPr/>
            </p:nvSpPr>
            <p:spPr bwMode="auto">
              <a:xfrm>
                <a:off x="2158" y="242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7" name="Line 1883"/>
              <p:cNvSpPr>
                <a:spLocks noChangeShapeType="1"/>
              </p:cNvSpPr>
              <p:nvPr/>
            </p:nvSpPr>
            <p:spPr bwMode="auto">
              <a:xfrm>
                <a:off x="2160" y="24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8" name="Line 1884"/>
              <p:cNvSpPr>
                <a:spLocks noChangeShapeType="1"/>
              </p:cNvSpPr>
              <p:nvPr/>
            </p:nvSpPr>
            <p:spPr bwMode="auto">
              <a:xfrm>
                <a:off x="2160" y="243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29" name="Line 1885"/>
              <p:cNvSpPr>
                <a:spLocks noChangeShapeType="1"/>
              </p:cNvSpPr>
              <p:nvPr/>
            </p:nvSpPr>
            <p:spPr bwMode="auto">
              <a:xfrm flipV="1">
                <a:off x="2160" y="242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0" name="Line 1886"/>
              <p:cNvSpPr>
                <a:spLocks noChangeShapeType="1"/>
              </p:cNvSpPr>
              <p:nvPr/>
            </p:nvSpPr>
            <p:spPr bwMode="auto">
              <a:xfrm>
                <a:off x="2162" y="242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1" name="Line 1887"/>
              <p:cNvSpPr>
                <a:spLocks noChangeShapeType="1"/>
              </p:cNvSpPr>
              <p:nvPr/>
            </p:nvSpPr>
            <p:spPr bwMode="auto">
              <a:xfrm>
                <a:off x="2162" y="242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2" name="Line 1888"/>
              <p:cNvSpPr>
                <a:spLocks noChangeShapeType="1"/>
              </p:cNvSpPr>
              <p:nvPr/>
            </p:nvSpPr>
            <p:spPr bwMode="auto">
              <a:xfrm>
                <a:off x="2162" y="243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3" name="Line 1889"/>
              <p:cNvSpPr>
                <a:spLocks noChangeShapeType="1"/>
              </p:cNvSpPr>
              <p:nvPr/>
            </p:nvSpPr>
            <p:spPr bwMode="auto">
              <a:xfrm>
                <a:off x="2164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4" name="Line 1890"/>
              <p:cNvSpPr>
                <a:spLocks noChangeShapeType="1"/>
              </p:cNvSpPr>
              <p:nvPr/>
            </p:nvSpPr>
            <p:spPr bwMode="auto">
              <a:xfrm flipV="1">
                <a:off x="2164" y="243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5" name="Line 1891"/>
              <p:cNvSpPr>
                <a:spLocks noChangeShapeType="1"/>
              </p:cNvSpPr>
              <p:nvPr/>
            </p:nvSpPr>
            <p:spPr bwMode="auto">
              <a:xfrm>
                <a:off x="2166" y="24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6" name="Line 1892"/>
              <p:cNvSpPr>
                <a:spLocks noChangeShapeType="1"/>
              </p:cNvSpPr>
              <p:nvPr/>
            </p:nvSpPr>
            <p:spPr bwMode="auto">
              <a:xfrm flipV="1">
                <a:off x="2166" y="24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7" name="Line 1893"/>
              <p:cNvSpPr>
                <a:spLocks noChangeShapeType="1"/>
              </p:cNvSpPr>
              <p:nvPr/>
            </p:nvSpPr>
            <p:spPr bwMode="auto">
              <a:xfrm>
                <a:off x="2166" y="24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8" name="Line 1894"/>
              <p:cNvSpPr>
                <a:spLocks noChangeShapeType="1"/>
              </p:cNvSpPr>
              <p:nvPr/>
            </p:nvSpPr>
            <p:spPr bwMode="auto">
              <a:xfrm flipV="1">
                <a:off x="2168" y="243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39" name="Line 1895"/>
              <p:cNvSpPr>
                <a:spLocks noChangeShapeType="1"/>
              </p:cNvSpPr>
              <p:nvPr/>
            </p:nvSpPr>
            <p:spPr bwMode="auto">
              <a:xfrm flipV="1">
                <a:off x="2168" y="242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0" name="Line 1896"/>
              <p:cNvSpPr>
                <a:spLocks noChangeShapeType="1"/>
              </p:cNvSpPr>
              <p:nvPr/>
            </p:nvSpPr>
            <p:spPr bwMode="auto">
              <a:xfrm flipV="1">
                <a:off x="2168" y="241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1" name="Line 1897"/>
              <p:cNvSpPr>
                <a:spLocks noChangeShapeType="1"/>
              </p:cNvSpPr>
              <p:nvPr/>
            </p:nvSpPr>
            <p:spPr bwMode="auto">
              <a:xfrm flipV="1">
                <a:off x="2170" y="240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2" name="Line 1898"/>
              <p:cNvSpPr>
                <a:spLocks noChangeShapeType="1"/>
              </p:cNvSpPr>
              <p:nvPr/>
            </p:nvSpPr>
            <p:spPr bwMode="auto">
              <a:xfrm>
                <a:off x="2170" y="240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3" name="Line 1899"/>
              <p:cNvSpPr>
                <a:spLocks noChangeShapeType="1"/>
              </p:cNvSpPr>
              <p:nvPr/>
            </p:nvSpPr>
            <p:spPr bwMode="auto">
              <a:xfrm>
                <a:off x="2170" y="241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4" name="Line 1900"/>
              <p:cNvSpPr>
                <a:spLocks noChangeShapeType="1"/>
              </p:cNvSpPr>
              <p:nvPr/>
            </p:nvSpPr>
            <p:spPr bwMode="auto">
              <a:xfrm>
                <a:off x="2172" y="241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5" name="Line 1901"/>
              <p:cNvSpPr>
                <a:spLocks noChangeShapeType="1"/>
              </p:cNvSpPr>
              <p:nvPr/>
            </p:nvSpPr>
            <p:spPr bwMode="auto">
              <a:xfrm flipV="1">
                <a:off x="2172" y="240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6" name="Line 1902"/>
              <p:cNvSpPr>
                <a:spLocks noChangeShapeType="1"/>
              </p:cNvSpPr>
              <p:nvPr/>
            </p:nvSpPr>
            <p:spPr bwMode="auto">
              <a:xfrm>
                <a:off x="2172" y="240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7" name="Line 1903"/>
              <p:cNvSpPr>
                <a:spLocks noChangeShapeType="1"/>
              </p:cNvSpPr>
              <p:nvPr/>
            </p:nvSpPr>
            <p:spPr bwMode="auto">
              <a:xfrm>
                <a:off x="2174" y="24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8" name="Line 1904"/>
              <p:cNvSpPr>
                <a:spLocks noChangeShapeType="1"/>
              </p:cNvSpPr>
              <p:nvPr/>
            </p:nvSpPr>
            <p:spPr bwMode="auto">
              <a:xfrm>
                <a:off x="2174" y="24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49" name="Line 1905"/>
              <p:cNvSpPr>
                <a:spLocks noChangeShapeType="1"/>
              </p:cNvSpPr>
              <p:nvPr/>
            </p:nvSpPr>
            <p:spPr bwMode="auto">
              <a:xfrm flipV="1">
                <a:off x="2176" y="24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0" name="Line 1906"/>
              <p:cNvSpPr>
                <a:spLocks noChangeShapeType="1"/>
              </p:cNvSpPr>
              <p:nvPr/>
            </p:nvSpPr>
            <p:spPr bwMode="auto">
              <a:xfrm>
                <a:off x="2176" y="241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1" name="Line 1907"/>
              <p:cNvSpPr>
                <a:spLocks noChangeShapeType="1"/>
              </p:cNvSpPr>
              <p:nvPr/>
            </p:nvSpPr>
            <p:spPr bwMode="auto">
              <a:xfrm>
                <a:off x="2176" y="2424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2" name="Line 1908"/>
              <p:cNvSpPr>
                <a:spLocks noChangeShapeType="1"/>
              </p:cNvSpPr>
              <p:nvPr/>
            </p:nvSpPr>
            <p:spPr bwMode="auto">
              <a:xfrm flipV="1">
                <a:off x="2177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3" name="Line 1909"/>
              <p:cNvSpPr>
                <a:spLocks noChangeShapeType="1"/>
              </p:cNvSpPr>
              <p:nvPr/>
            </p:nvSpPr>
            <p:spPr bwMode="auto">
              <a:xfrm flipV="1">
                <a:off x="2177" y="243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4" name="Line 1910"/>
              <p:cNvSpPr>
                <a:spLocks noChangeShapeType="1"/>
              </p:cNvSpPr>
              <p:nvPr/>
            </p:nvSpPr>
            <p:spPr bwMode="auto">
              <a:xfrm flipV="1">
                <a:off x="2177" y="242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5" name="Line 1911"/>
              <p:cNvSpPr>
                <a:spLocks noChangeShapeType="1"/>
              </p:cNvSpPr>
              <p:nvPr/>
            </p:nvSpPr>
            <p:spPr bwMode="auto">
              <a:xfrm>
                <a:off x="2179" y="24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6" name="Line 1912"/>
              <p:cNvSpPr>
                <a:spLocks noChangeShapeType="1"/>
              </p:cNvSpPr>
              <p:nvPr/>
            </p:nvSpPr>
            <p:spPr bwMode="auto">
              <a:xfrm>
                <a:off x="2179" y="243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7" name="Line 1913"/>
              <p:cNvSpPr>
                <a:spLocks noChangeShapeType="1"/>
              </p:cNvSpPr>
              <p:nvPr/>
            </p:nvSpPr>
            <p:spPr bwMode="auto">
              <a:xfrm flipV="1">
                <a:off x="2179" y="242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8" name="Line 1914"/>
              <p:cNvSpPr>
                <a:spLocks noChangeShapeType="1"/>
              </p:cNvSpPr>
              <p:nvPr/>
            </p:nvSpPr>
            <p:spPr bwMode="auto">
              <a:xfrm>
                <a:off x="2181" y="242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59" name="Line 1915"/>
              <p:cNvSpPr>
                <a:spLocks noChangeShapeType="1"/>
              </p:cNvSpPr>
              <p:nvPr/>
            </p:nvSpPr>
            <p:spPr bwMode="auto">
              <a:xfrm flipV="1">
                <a:off x="2181" y="242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0" name="Line 1916"/>
              <p:cNvSpPr>
                <a:spLocks noChangeShapeType="1"/>
              </p:cNvSpPr>
              <p:nvPr/>
            </p:nvSpPr>
            <p:spPr bwMode="auto">
              <a:xfrm>
                <a:off x="2183" y="24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1" name="Line 1917"/>
              <p:cNvSpPr>
                <a:spLocks noChangeShapeType="1"/>
              </p:cNvSpPr>
              <p:nvPr/>
            </p:nvSpPr>
            <p:spPr bwMode="auto">
              <a:xfrm>
                <a:off x="2183" y="24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2" name="Line 1918"/>
              <p:cNvSpPr>
                <a:spLocks noChangeShapeType="1"/>
              </p:cNvSpPr>
              <p:nvPr/>
            </p:nvSpPr>
            <p:spPr bwMode="auto">
              <a:xfrm flipV="1">
                <a:off x="2183" y="241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3" name="Line 1919"/>
              <p:cNvSpPr>
                <a:spLocks noChangeShapeType="1"/>
              </p:cNvSpPr>
              <p:nvPr/>
            </p:nvSpPr>
            <p:spPr bwMode="auto">
              <a:xfrm flipV="1">
                <a:off x="2185" y="2409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4" name="Line 1920"/>
              <p:cNvSpPr>
                <a:spLocks noChangeShapeType="1"/>
              </p:cNvSpPr>
              <p:nvPr/>
            </p:nvSpPr>
            <p:spPr bwMode="auto">
              <a:xfrm>
                <a:off x="2185" y="24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5" name="Line 1921"/>
              <p:cNvSpPr>
                <a:spLocks noChangeShapeType="1"/>
              </p:cNvSpPr>
              <p:nvPr/>
            </p:nvSpPr>
            <p:spPr bwMode="auto">
              <a:xfrm>
                <a:off x="2185" y="24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6" name="Line 1922"/>
              <p:cNvSpPr>
                <a:spLocks noChangeShapeType="1"/>
              </p:cNvSpPr>
              <p:nvPr/>
            </p:nvSpPr>
            <p:spPr bwMode="auto">
              <a:xfrm flipV="1">
                <a:off x="2187" y="240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7" name="Line 1923"/>
              <p:cNvSpPr>
                <a:spLocks noChangeShapeType="1"/>
              </p:cNvSpPr>
              <p:nvPr/>
            </p:nvSpPr>
            <p:spPr bwMode="auto">
              <a:xfrm>
                <a:off x="2187" y="24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8" name="Line 1924"/>
              <p:cNvSpPr>
                <a:spLocks noChangeShapeType="1"/>
              </p:cNvSpPr>
              <p:nvPr/>
            </p:nvSpPr>
            <p:spPr bwMode="auto">
              <a:xfrm flipV="1">
                <a:off x="2187" y="24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69" name="Line 1925"/>
              <p:cNvSpPr>
                <a:spLocks noChangeShapeType="1"/>
              </p:cNvSpPr>
              <p:nvPr/>
            </p:nvSpPr>
            <p:spPr bwMode="auto">
              <a:xfrm>
                <a:off x="2189" y="240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0" name="Line 1926"/>
              <p:cNvSpPr>
                <a:spLocks noChangeShapeType="1"/>
              </p:cNvSpPr>
              <p:nvPr/>
            </p:nvSpPr>
            <p:spPr bwMode="auto">
              <a:xfrm>
                <a:off x="2189" y="241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1" name="Line 1927"/>
              <p:cNvSpPr>
                <a:spLocks noChangeShapeType="1"/>
              </p:cNvSpPr>
              <p:nvPr/>
            </p:nvSpPr>
            <p:spPr bwMode="auto">
              <a:xfrm flipV="1">
                <a:off x="2189" y="241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2" name="Line 1928"/>
              <p:cNvSpPr>
                <a:spLocks noChangeShapeType="1"/>
              </p:cNvSpPr>
              <p:nvPr/>
            </p:nvSpPr>
            <p:spPr bwMode="auto">
              <a:xfrm flipV="1">
                <a:off x="2191" y="241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3" name="Line 1929"/>
              <p:cNvSpPr>
                <a:spLocks noChangeShapeType="1"/>
              </p:cNvSpPr>
              <p:nvPr/>
            </p:nvSpPr>
            <p:spPr bwMode="auto">
              <a:xfrm>
                <a:off x="2191" y="241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4" name="Line 1930"/>
              <p:cNvSpPr>
                <a:spLocks noChangeShapeType="1"/>
              </p:cNvSpPr>
              <p:nvPr/>
            </p:nvSpPr>
            <p:spPr bwMode="auto">
              <a:xfrm flipV="1">
                <a:off x="2191" y="24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5" name="Line 1931"/>
              <p:cNvSpPr>
                <a:spLocks noChangeShapeType="1"/>
              </p:cNvSpPr>
              <p:nvPr/>
            </p:nvSpPr>
            <p:spPr bwMode="auto">
              <a:xfrm>
                <a:off x="2193" y="241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6" name="Line 1932"/>
              <p:cNvSpPr>
                <a:spLocks noChangeShapeType="1"/>
              </p:cNvSpPr>
              <p:nvPr/>
            </p:nvSpPr>
            <p:spPr bwMode="auto">
              <a:xfrm flipV="1">
                <a:off x="2193" y="241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7" name="Line 1933"/>
              <p:cNvSpPr>
                <a:spLocks noChangeShapeType="1"/>
              </p:cNvSpPr>
              <p:nvPr/>
            </p:nvSpPr>
            <p:spPr bwMode="auto">
              <a:xfrm>
                <a:off x="2193" y="241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8" name="Line 1934"/>
              <p:cNvSpPr>
                <a:spLocks noChangeShapeType="1"/>
              </p:cNvSpPr>
              <p:nvPr/>
            </p:nvSpPr>
            <p:spPr bwMode="auto">
              <a:xfrm>
                <a:off x="2195" y="24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79" name="Line 1935"/>
              <p:cNvSpPr>
                <a:spLocks noChangeShapeType="1"/>
              </p:cNvSpPr>
              <p:nvPr/>
            </p:nvSpPr>
            <p:spPr bwMode="auto">
              <a:xfrm>
                <a:off x="2195" y="241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0" name="Line 1936"/>
              <p:cNvSpPr>
                <a:spLocks noChangeShapeType="1"/>
              </p:cNvSpPr>
              <p:nvPr/>
            </p:nvSpPr>
            <p:spPr bwMode="auto">
              <a:xfrm flipV="1">
                <a:off x="2197" y="242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1" name="Line 1937"/>
              <p:cNvSpPr>
                <a:spLocks noChangeShapeType="1"/>
              </p:cNvSpPr>
              <p:nvPr/>
            </p:nvSpPr>
            <p:spPr bwMode="auto">
              <a:xfrm>
                <a:off x="2197" y="242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2" name="Line 1938"/>
              <p:cNvSpPr>
                <a:spLocks noChangeShapeType="1"/>
              </p:cNvSpPr>
              <p:nvPr/>
            </p:nvSpPr>
            <p:spPr bwMode="auto">
              <a:xfrm>
                <a:off x="2197" y="243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3" name="Line 1939"/>
              <p:cNvSpPr>
                <a:spLocks noChangeShapeType="1"/>
              </p:cNvSpPr>
              <p:nvPr/>
            </p:nvSpPr>
            <p:spPr bwMode="auto">
              <a:xfrm>
                <a:off x="2199" y="24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4" name="Line 1940"/>
              <p:cNvSpPr>
                <a:spLocks noChangeShapeType="1"/>
              </p:cNvSpPr>
              <p:nvPr/>
            </p:nvSpPr>
            <p:spPr bwMode="auto">
              <a:xfrm flipV="1">
                <a:off x="2199" y="24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5" name="Line 1941"/>
              <p:cNvSpPr>
                <a:spLocks noChangeShapeType="1"/>
              </p:cNvSpPr>
              <p:nvPr/>
            </p:nvSpPr>
            <p:spPr bwMode="auto">
              <a:xfrm flipV="1">
                <a:off x="2199" y="2436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6" name="Line 1942"/>
              <p:cNvSpPr>
                <a:spLocks noChangeShapeType="1"/>
              </p:cNvSpPr>
              <p:nvPr/>
            </p:nvSpPr>
            <p:spPr bwMode="auto">
              <a:xfrm>
                <a:off x="2200" y="243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7" name="Line 1943"/>
              <p:cNvSpPr>
                <a:spLocks noChangeShapeType="1"/>
              </p:cNvSpPr>
              <p:nvPr/>
            </p:nvSpPr>
            <p:spPr bwMode="auto">
              <a:xfrm flipV="1">
                <a:off x="2200" y="244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8" name="Line 1944"/>
              <p:cNvSpPr>
                <a:spLocks noChangeShapeType="1"/>
              </p:cNvSpPr>
              <p:nvPr/>
            </p:nvSpPr>
            <p:spPr bwMode="auto">
              <a:xfrm>
                <a:off x="2200" y="244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89" name="Line 1945"/>
              <p:cNvSpPr>
                <a:spLocks noChangeShapeType="1"/>
              </p:cNvSpPr>
              <p:nvPr/>
            </p:nvSpPr>
            <p:spPr bwMode="auto">
              <a:xfrm>
                <a:off x="2202" y="245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0" name="Line 1946"/>
              <p:cNvSpPr>
                <a:spLocks noChangeShapeType="1"/>
              </p:cNvSpPr>
              <p:nvPr/>
            </p:nvSpPr>
            <p:spPr bwMode="auto">
              <a:xfrm flipV="1">
                <a:off x="2202" y="244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1" name="Line 1947"/>
              <p:cNvSpPr>
                <a:spLocks noChangeShapeType="1"/>
              </p:cNvSpPr>
              <p:nvPr/>
            </p:nvSpPr>
            <p:spPr bwMode="auto">
              <a:xfrm flipV="1">
                <a:off x="2204" y="24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2" name="Line 1948"/>
              <p:cNvSpPr>
                <a:spLocks noChangeShapeType="1"/>
              </p:cNvSpPr>
              <p:nvPr/>
            </p:nvSpPr>
            <p:spPr bwMode="auto">
              <a:xfrm>
                <a:off x="2204" y="244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3" name="Line 1949"/>
              <p:cNvSpPr>
                <a:spLocks noChangeShapeType="1"/>
              </p:cNvSpPr>
              <p:nvPr/>
            </p:nvSpPr>
            <p:spPr bwMode="auto">
              <a:xfrm flipV="1">
                <a:off x="2204" y="243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4" name="Line 1950"/>
              <p:cNvSpPr>
                <a:spLocks noChangeShapeType="1"/>
              </p:cNvSpPr>
              <p:nvPr/>
            </p:nvSpPr>
            <p:spPr bwMode="auto">
              <a:xfrm flipV="1">
                <a:off x="2206" y="24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5" name="Line 1951"/>
              <p:cNvSpPr>
                <a:spLocks noChangeShapeType="1"/>
              </p:cNvSpPr>
              <p:nvPr/>
            </p:nvSpPr>
            <p:spPr bwMode="auto">
              <a:xfrm flipV="1">
                <a:off x="2206" y="24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6" name="Line 1952"/>
              <p:cNvSpPr>
                <a:spLocks noChangeShapeType="1"/>
              </p:cNvSpPr>
              <p:nvPr/>
            </p:nvSpPr>
            <p:spPr bwMode="auto">
              <a:xfrm>
                <a:off x="2206" y="243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7" name="Line 1953"/>
              <p:cNvSpPr>
                <a:spLocks noChangeShapeType="1"/>
              </p:cNvSpPr>
              <p:nvPr/>
            </p:nvSpPr>
            <p:spPr bwMode="auto">
              <a:xfrm>
                <a:off x="2208" y="243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8" name="Line 1954"/>
              <p:cNvSpPr>
                <a:spLocks noChangeShapeType="1"/>
              </p:cNvSpPr>
              <p:nvPr/>
            </p:nvSpPr>
            <p:spPr bwMode="auto">
              <a:xfrm flipV="1">
                <a:off x="2208" y="243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99" name="Line 1955"/>
              <p:cNvSpPr>
                <a:spLocks noChangeShapeType="1"/>
              </p:cNvSpPr>
              <p:nvPr/>
            </p:nvSpPr>
            <p:spPr bwMode="auto">
              <a:xfrm>
                <a:off x="2210" y="24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0" name="Line 1956"/>
              <p:cNvSpPr>
                <a:spLocks noChangeShapeType="1"/>
              </p:cNvSpPr>
              <p:nvPr/>
            </p:nvSpPr>
            <p:spPr bwMode="auto">
              <a:xfrm>
                <a:off x="2210" y="243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1" name="Line 1957"/>
              <p:cNvSpPr>
                <a:spLocks noChangeShapeType="1"/>
              </p:cNvSpPr>
              <p:nvPr/>
            </p:nvSpPr>
            <p:spPr bwMode="auto">
              <a:xfrm flipV="1">
                <a:off x="2210" y="24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2" name="Line 1958"/>
              <p:cNvSpPr>
                <a:spLocks noChangeShapeType="1"/>
              </p:cNvSpPr>
              <p:nvPr/>
            </p:nvSpPr>
            <p:spPr bwMode="auto">
              <a:xfrm flipV="1">
                <a:off x="2212" y="24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3" name="Line 1959"/>
              <p:cNvSpPr>
                <a:spLocks noChangeShapeType="1"/>
              </p:cNvSpPr>
              <p:nvPr/>
            </p:nvSpPr>
            <p:spPr bwMode="auto">
              <a:xfrm>
                <a:off x="2212" y="24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4" name="Line 1960"/>
              <p:cNvSpPr>
                <a:spLocks noChangeShapeType="1"/>
              </p:cNvSpPr>
              <p:nvPr/>
            </p:nvSpPr>
            <p:spPr bwMode="auto">
              <a:xfrm>
                <a:off x="2212" y="243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5" name="Line 1961"/>
              <p:cNvSpPr>
                <a:spLocks noChangeShapeType="1"/>
              </p:cNvSpPr>
              <p:nvPr/>
            </p:nvSpPr>
            <p:spPr bwMode="auto">
              <a:xfrm flipV="1">
                <a:off x="2214" y="24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6" name="Line 1962"/>
              <p:cNvSpPr>
                <a:spLocks noChangeShapeType="1"/>
              </p:cNvSpPr>
              <p:nvPr/>
            </p:nvSpPr>
            <p:spPr bwMode="auto">
              <a:xfrm flipV="1">
                <a:off x="2214" y="243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7" name="Line 1963"/>
              <p:cNvSpPr>
                <a:spLocks noChangeShapeType="1"/>
              </p:cNvSpPr>
              <p:nvPr/>
            </p:nvSpPr>
            <p:spPr bwMode="auto">
              <a:xfrm flipV="1">
                <a:off x="2214" y="243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8" name="Line 1964"/>
              <p:cNvSpPr>
                <a:spLocks noChangeShapeType="1"/>
              </p:cNvSpPr>
              <p:nvPr/>
            </p:nvSpPr>
            <p:spPr bwMode="auto">
              <a:xfrm>
                <a:off x="2216" y="243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09" name="Line 1965"/>
              <p:cNvSpPr>
                <a:spLocks noChangeShapeType="1"/>
              </p:cNvSpPr>
              <p:nvPr/>
            </p:nvSpPr>
            <p:spPr bwMode="auto">
              <a:xfrm>
                <a:off x="2216" y="243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0" name="Line 1966"/>
              <p:cNvSpPr>
                <a:spLocks noChangeShapeType="1"/>
              </p:cNvSpPr>
              <p:nvPr/>
            </p:nvSpPr>
            <p:spPr bwMode="auto">
              <a:xfrm>
                <a:off x="2218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1" name="Line 1967"/>
              <p:cNvSpPr>
                <a:spLocks noChangeShapeType="1"/>
              </p:cNvSpPr>
              <p:nvPr/>
            </p:nvSpPr>
            <p:spPr bwMode="auto">
              <a:xfrm flipV="1">
                <a:off x="2218" y="244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2" name="Line 1968"/>
              <p:cNvSpPr>
                <a:spLocks noChangeShapeType="1"/>
              </p:cNvSpPr>
              <p:nvPr/>
            </p:nvSpPr>
            <p:spPr bwMode="auto">
              <a:xfrm flipV="1">
                <a:off x="2218" y="244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3" name="Line 1969"/>
              <p:cNvSpPr>
                <a:spLocks noChangeShapeType="1"/>
              </p:cNvSpPr>
              <p:nvPr/>
            </p:nvSpPr>
            <p:spPr bwMode="auto">
              <a:xfrm flipV="1">
                <a:off x="2220" y="24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4" name="Line 1970"/>
              <p:cNvSpPr>
                <a:spLocks noChangeShapeType="1"/>
              </p:cNvSpPr>
              <p:nvPr/>
            </p:nvSpPr>
            <p:spPr bwMode="auto">
              <a:xfrm flipV="1">
                <a:off x="2220" y="243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5" name="Line 1971"/>
              <p:cNvSpPr>
                <a:spLocks noChangeShapeType="1"/>
              </p:cNvSpPr>
              <p:nvPr/>
            </p:nvSpPr>
            <p:spPr bwMode="auto">
              <a:xfrm flipV="1">
                <a:off x="2220" y="242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6" name="Line 1972"/>
              <p:cNvSpPr>
                <a:spLocks noChangeShapeType="1"/>
              </p:cNvSpPr>
              <p:nvPr/>
            </p:nvSpPr>
            <p:spPr bwMode="auto">
              <a:xfrm>
                <a:off x="2222" y="242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7" name="Line 1973"/>
              <p:cNvSpPr>
                <a:spLocks noChangeShapeType="1"/>
              </p:cNvSpPr>
              <p:nvPr/>
            </p:nvSpPr>
            <p:spPr bwMode="auto">
              <a:xfrm>
                <a:off x="2222" y="2427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8" name="Line 1974"/>
              <p:cNvSpPr>
                <a:spLocks noChangeShapeType="1"/>
              </p:cNvSpPr>
              <p:nvPr/>
            </p:nvSpPr>
            <p:spPr bwMode="auto">
              <a:xfrm flipV="1">
                <a:off x="2223" y="241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19" name="Line 1975"/>
              <p:cNvSpPr>
                <a:spLocks noChangeShapeType="1"/>
              </p:cNvSpPr>
              <p:nvPr/>
            </p:nvSpPr>
            <p:spPr bwMode="auto">
              <a:xfrm flipV="1">
                <a:off x="2223" y="240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0" name="Line 1976"/>
              <p:cNvSpPr>
                <a:spLocks noChangeShapeType="1"/>
              </p:cNvSpPr>
              <p:nvPr/>
            </p:nvSpPr>
            <p:spPr bwMode="auto">
              <a:xfrm flipV="1">
                <a:off x="2223" y="24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1" name="Line 1977"/>
              <p:cNvSpPr>
                <a:spLocks noChangeShapeType="1"/>
              </p:cNvSpPr>
              <p:nvPr/>
            </p:nvSpPr>
            <p:spPr bwMode="auto">
              <a:xfrm flipV="1">
                <a:off x="2225" y="240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2" name="Line 1978"/>
              <p:cNvSpPr>
                <a:spLocks noChangeShapeType="1"/>
              </p:cNvSpPr>
              <p:nvPr/>
            </p:nvSpPr>
            <p:spPr bwMode="auto">
              <a:xfrm flipV="1">
                <a:off x="2225" y="240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3" name="Line 1979"/>
              <p:cNvSpPr>
                <a:spLocks noChangeShapeType="1"/>
              </p:cNvSpPr>
              <p:nvPr/>
            </p:nvSpPr>
            <p:spPr bwMode="auto">
              <a:xfrm flipV="1">
                <a:off x="2225" y="23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4" name="Line 1980"/>
              <p:cNvSpPr>
                <a:spLocks noChangeShapeType="1"/>
              </p:cNvSpPr>
              <p:nvPr/>
            </p:nvSpPr>
            <p:spPr bwMode="auto">
              <a:xfrm flipV="1">
                <a:off x="2227" y="239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5" name="Line 1981"/>
              <p:cNvSpPr>
                <a:spLocks noChangeShapeType="1"/>
              </p:cNvSpPr>
              <p:nvPr/>
            </p:nvSpPr>
            <p:spPr bwMode="auto">
              <a:xfrm>
                <a:off x="2227" y="239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6" name="Line 1982"/>
              <p:cNvSpPr>
                <a:spLocks noChangeShapeType="1"/>
              </p:cNvSpPr>
              <p:nvPr/>
            </p:nvSpPr>
            <p:spPr bwMode="auto">
              <a:xfrm flipV="1">
                <a:off x="2227" y="240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7" name="Line 1983"/>
              <p:cNvSpPr>
                <a:spLocks noChangeShapeType="1"/>
              </p:cNvSpPr>
              <p:nvPr/>
            </p:nvSpPr>
            <p:spPr bwMode="auto">
              <a:xfrm flipV="1">
                <a:off x="2229" y="239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8" name="Line 1984"/>
              <p:cNvSpPr>
                <a:spLocks noChangeShapeType="1"/>
              </p:cNvSpPr>
              <p:nvPr/>
            </p:nvSpPr>
            <p:spPr bwMode="auto">
              <a:xfrm>
                <a:off x="2229" y="239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29" name="Line 1985"/>
              <p:cNvSpPr>
                <a:spLocks noChangeShapeType="1"/>
              </p:cNvSpPr>
              <p:nvPr/>
            </p:nvSpPr>
            <p:spPr bwMode="auto">
              <a:xfrm>
                <a:off x="2229" y="240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0" name="Line 1986"/>
              <p:cNvSpPr>
                <a:spLocks noChangeShapeType="1"/>
              </p:cNvSpPr>
              <p:nvPr/>
            </p:nvSpPr>
            <p:spPr bwMode="auto">
              <a:xfrm flipV="1">
                <a:off x="2231" y="24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1" name="Line 1987"/>
              <p:cNvSpPr>
                <a:spLocks noChangeShapeType="1"/>
              </p:cNvSpPr>
              <p:nvPr/>
            </p:nvSpPr>
            <p:spPr bwMode="auto">
              <a:xfrm>
                <a:off x="2231" y="240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2" name="Line 1988"/>
              <p:cNvSpPr>
                <a:spLocks noChangeShapeType="1"/>
              </p:cNvSpPr>
              <p:nvPr/>
            </p:nvSpPr>
            <p:spPr bwMode="auto">
              <a:xfrm>
                <a:off x="2231" y="240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3" name="Line 1989"/>
              <p:cNvSpPr>
                <a:spLocks noChangeShapeType="1"/>
              </p:cNvSpPr>
              <p:nvPr/>
            </p:nvSpPr>
            <p:spPr bwMode="auto">
              <a:xfrm>
                <a:off x="2233" y="240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4" name="Line 1990"/>
              <p:cNvSpPr>
                <a:spLocks noChangeShapeType="1"/>
              </p:cNvSpPr>
              <p:nvPr/>
            </p:nvSpPr>
            <p:spPr bwMode="auto">
              <a:xfrm>
                <a:off x="2233" y="240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5" name="Line 1991"/>
              <p:cNvSpPr>
                <a:spLocks noChangeShapeType="1"/>
              </p:cNvSpPr>
              <p:nvPr/>
            </p:nvSpPr>
            <p:spPr bwMode="auto">
              <a:xfrm flipV="1">
                <a:off x="2233" y="24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6" name="Line 1992"/>
              <p:cNvSpPr>
                <a:spLocks noChangeShapeType="1"/>
              </p:cNvSpPr>
              <p:nvPr/>
            </p:nvSpPr>
            <p:spPr bwMode="auto">
              <a:xfrm>
                <a:off x="2235" y="24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7" name="Line 1993"/>
              <p:cNvSpPr>
                <a:spLocks noChangeShapeType="1"/>
              </p:cNvSpPr>
              <p:nvPr/>
            </p:nvSpPr>
            <p:spPr bwMode="auto">
              <a:xfrm>
                <a:off x="2235" y="24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8" name="Line 1994"/>
              <p:cNvSpPr>
                <a:spLocks noChangeShapeType="1"/>
              </p:cNvSpPr>
              <p:nvPr/>
            </p:nvSpPr>
            <p:spPr bwMode="auto">
              <a:xfrm>
                <a:off x="2235" y="240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39" name="Line 1995"/>
              <p:cNvSpPr>
                <a:spLocks noChangeShapeType="1"/>
              </p:cNvSpPr>
              <p:nvPr/>
            </p:nvSpPr>
            <p:spPr bwMode="auto">
              <a:xfrm flipV="1">
                <a:off x="2237" y="240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0" name="Line 1996"/>
              <p:cNvSpPr>
                <a:spLocks noChangeShapeType="1"/>
              </p:cNvSpPr>
              <p:nvPr/>
            </p:nvSpPr>
            <p:spPr bwMode="auto">
              <a:xfrm flipV="1">
                <a:off x="2237" y="240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1" name="Line 1997"/>
              <p:cNvSpPr>
                <a:spLocks noChangeShapeType="1"/>
              </p:cNvSpPr>
              <p:nvPr/>
            </p:nvSpPr>
            <p:spPr bwMode="auto">
              <a:xfrm>
                <a:off x="2239" y="24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2" name="Line 1998"/>
              <p:cNvSpPr>
                <a:spLocks noChangeShapeType="1"/>
              </p:cNvSpPr>
              <p:nvPr/>
            </p:nvSpPr>
            <p:spPr bwMode="auto">
              <a:xfrm>
                <a:off x="2239" y="240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3" name="Line 1999"/>
              <p:cNvSpPr>
                <a:spLocks noChangeShapeType="1"/>
              </p:cNvSpPr>
              <p:nvPr/>
            </p:nvSpPr>
            <p:spPr bwMode="auto">
              <a:xfrm flipV="1">
                <a:off x="2239" y="240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4" name="Line 2000"/>
              <p:cNvSpPr>
                <a:spLocks noChangeShapeType="1"/>
              </p:cNvSpPr>
              <p:nvPr/>
            </p:nvSpPr>
            <p:spPr bwMode="auto">
              <a:xfrm>
                <a:off x="2241" y="24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5" name="Line 2001"/>
              <p:cNvSpPr>
                <a:spLocks noChangeShapeType="1"/>
              </p:cNvSpPr>
              <p:nvPr/>
            </p:nvSpPr>
            <p:spPr bwMode="auto">
              <a:xfrm flipV="1">
                <a:off x="2241" y="240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6" name="Line 2002"/>
              <p:cNvSpPr>
                <a:spLocks noChangeShapeType="1"/>
              </p:cNvSpPr>
              <p:nvPr/>
            </p:nvSpPr>
            <p:spPr bwMode="auto">
              <a:xfrm>
                <a:off x="2241" y="240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7" name="Line 2003"/>
              <p:cNvSpPr>
                <a:spLocks noChangeShapeType="1"/>
              </p:cNvSpPr>
              <p:nvPr/>
            </p:nvSpPr>
            <p:spPr bwMode="auto">
              <a:xfrm flipV="1">
                <a:off x="2243" y="240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8" name="Line 2004"/>
              <p:cNvSpPr>
                <a:spLocks noChangeShapeType="1"/>
              </p:cNvSpPr>
              <p:nvPr/>
            </p:nvSpPr>
            <p:spPr bwMode="auto">
              <a:xfrm>
                <a:off x="2243" y="240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49" name="Line 2005"/>
              <p:cNvSpPr>
                <a:spLocks noChangeShapeType="1"/>
              </p:cNvSpPr>
              <p:nvPr/>
            </p:nvSpPr>
            <p:spPr bwMode="auto">
              <a:xfrm flipV="1">
                <a:off x="2243" y="240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0" name="Line 2006"/>
              <p:cNvSpPr>
                <a:spLocks noChangeShapeType="1"/>
              </p:cNvSpPr>
              <p:nvPr/>
            </p:nvSpPr>
            <p:spPr bwMode="auto">
              <a:xfrm flipV="1">
                <a:off x="2245" y="240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1" name="Line 2007"/>
              <p:cNvSpPr>
                <a:spLocks noChangeShapeType="1"/>
              </p:cNvSpPr>
              <p:nvPr/>
            </p:nvSpPr>
            <p:spPr bwMode="auto">
              <a:xfrm>
                <a:off x="2245" y="240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2" name="Line 2008"/>
              <p:cNvSpPr>
                <a:spLocks noChangeShapeType="1"/>
              </p:cNvSpPr>
              <p:nvPr/>
            </p:nvSpPr>
            <p:spPr bwMode="auto">
              <a:xfrm flipV="1">
                <a:off x="2245" y="2402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3" name="Line 2009"/>
              <p:cNvSpPr>
                <a:spLocks noChangeShapeType="1"/>
              </p:cNvSpPr>
              <p:nvPr/>
            </p:nvSpPr>
            <p:spPr bwMode="auto">
              <a:xfrm flipV="1">
                <a:off x="2246" y="240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4" name="Line 2010"/>
              <p:cNvSpPr>
                <a:spLocks noChangeShapeType="1"/>
              </p:cNvSpPr>
              <p:nvPr/>
            </p:nvSpPr>
            <p:spPr bwMode="auto">
              <a:xfrm>
                <a:off x="2246" y="240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5" name="Line 2011"/>
              <p:cNvSpPr>
                <a:spLocks noChangeShapeType="1"/>
              </p:cNvSpPr>
              <p:nvPr/>
            </p:nvSpPr>
            <p:spPr bwMode="auto">
              <a:xfrm>
                <a:off x="2246" y="24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6" name="Line 2012"/>
              <p:cNvSpPr>
                <a:spLocks noChangeShapeType="1"/>
              </p:cNvSpPr>
              <p:nvPr/>
            </p:nvSpPr>
            <p:spPr bwMode="auto">
              <a:xfrm flipV="1">
                <a:off x="2248" y="241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7" name="Line 2013"/>
              <p:cNvSpPr>
                <a:spLocks noChangeShapeType="1"/>
              </p:cNvSpPr>
              <p:nvPr/>
            </p:nvSpPr>
            <p:spPr bwMode="auto">
              <a:xfrm flipV="1">
                <a:off x="2248" y="240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8" name="Line 2014"/>
              <p:cNvSpPr>
                <a:spLocks noChangeShapeType="1"/>
              </p:cNvSpPr>
              <p:nvPr/>
            </p:nvSpPr>
            <p:spPr bwMode="auto">
              <a:xfrm>
                <a:off x="2248" y="24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59" name="Line 2015"/>
              <p:cNvSpPr>
                <a:spLocks noChangeShapeType="1"/>
              </p:cNvSpPr>
              <p:nvPr/>
            </p:nvSpPr>
            <p:spPr bwMode="auto">
              <a:xfrm>
                <a:off x="2250" y="241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6160" name="Group 2016"/>
            <p:cNvGrpSpPr>
              <a:grpSpLocks/>
            </p:cNvGrpSpPr>
            <p:nvPr/>
          </p:nvGrpSpPr>
          <p:grpSpPr bwMode="auto">
            <a:xfrm>
              <a:off x="2250" y="2393"/>
              <a:ext cx="167" cy="186"/>
              <a:chOff x="2250" y="2393"/>
              <a:chExt cx="167" cy="186"/>
            </a:xfrm>
          </p:grpSpPr>
          <p:sp>
            <p:nvSpPr>
              <p:cNvPr id="136161" name="Line 2017"/>
              <p:cNvSpPr>
                <a:spLocks noChangeShapeType="1"/>
              </p:cNvSpPr>
              <p:nvPr/>
            </p:nvSpPr>
            <p:spPr bwMode="auto">
              <a:xfrm>
                <a:off x="2250" y="24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2" name="Line 2018"/>
              <p:cNvSpPr>
                <a:spLocks noChangeShapeType="1"/>
              </p:cNvSpPr>
              <p:nvPr/>
            </p:nvSpPr>
            <p:spPr bwMode="auto">
              <a:xfrm>
                <a:off x="2250" y="24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3" name="Line 2019"/>
              <p:cNvSpPr>
                <a:spLocks noChangeShapeType="1"/>
              </p:cNvSpPr>
              <p:nvPr/>
            </p:nvSpPr>
            <p:spPr bwMode="auto">
              <a:xfrm>
                <a:off x="2252" y="242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4" name="Line 2020"/>
              <p:cNvSpPr>
                <a:spLocks noChangeShapeType="1"/>
              </p:cNvSpPr>
              <p:nvPr/>
            </p:nvSpPr>
            <p:spPr bwMode="auto">
              <a:xfrm>
                <a:off x="2252" y="243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5" name="Line 2021"/>
              <p:cNvSpPr>
                <a:spLocks noChangeShapeType="1"/>
              </p:cNvSpPr>
              <p:nvPr/>
            </p:nvSpPr>
            <p:spPr bwMode="auto">
              <a:xfrm>
                <a:off x="2254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6" name="Line 2022"/>
              <p:cNvSpPr>
                <a:spLocks noChangeShapeType="1"/>
              </p:cNvSpPr>
              <p:nvPr/>
            </p:nvSpPr>
            <p:spPr bwMode="auto">
              <a:xfrm>
                <a:off x="2254" y="244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7" name="Line 2023"/>
              <p:cNvSpPr>
                <a:spLocks noChangeShapeType="1"/>
              </p:cNvSpPr>
              <p:nvPr/>
            </p:nvSpPr>
            <p:spPr bwMode="auto">
              <a:xfrm>
                <a:off x="2254" y="24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8" name="Line 2024"/>
              <p:cNvSpPr>
                <a:spLocks noChangeShapeType="1"/>
              </p:cNvSpPr>
              <p:nvPr/>
            </p:nvSpPr>
            <p:spPr bwMode="auto">
              <a:xfrm>
                <a:off x="2256" y="244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69" name="Line 2025"/>
              <p:cNvSpPr>
                <a:spLocks noChangeShapeType="1"/>
              </p:cNvSpPr>
              <p:nvPr/>
            </p:nvSpPr>
            <p:spPr bwMode="auto">
              <a:xfrm flipV="1">
                <a:off x="2256" y="244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0" name="Line 2026"/>
              <p:cNvSpPr>
                <a:spLocks noChangeShapeType="1"/>
              </p:cNvSpPr>
              <p:nvPr/>
            </p:nvSpPr>
            <p:spPr bwMode="auto">
              <a:xfrm flipV="1">
                <a:off x="2256" y="243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1" name="Line 2027"/>
              <p:cNvSpPr>
                <a:spLocks noChangeShapeType="1"/>
              </p:cNvSpPr>
              <p:nvPr/>
            </p:nvSpPr>
            <p:spPr bwMode="auto">
              <a:xfrm>
                <a:off x="2258" y="243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2" name="Line 2028"/>
              <p:cNvSpPr>
                <a:spLocks noChangeShapeType="1"/>
              </p:cNvSpPr>
              <p:nvPr/>
            </p:nvSpPr>
            <p:spPr bwMode="auto">
              <a:xfrm flipV="1">
                <a:off x="2258" y="2428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3" name="Line 2029"/>
              <p:cNvSpPr>
                <a:spLocks noChangeShapeType="1"/>
              </p:cNvSpPr>
              <p:nvPr/>
            </p:nvSpPr>
            <p:spPr bwMode="auto">
              <a:xfrm flipV="1">
                <a:off x="2260" y="242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4" name="Line 2030"/>
              <p:cNvSpPr>
                <a:spLocks noChangeShapeType="1"/>
              </p:cNvSpPr>
              <p:nvPr/>
            </p:nvSpPr>
            <p:spPr bwMode="auto">
              <a:xfrm>
                <a:off x="2260" y="24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5" name="Line 2031"/>
              <p:cNvSpPr>
                <a:spLocks noChangeShapeType="1"/>
              </p:cNvSpPr>
              <p:nvPr/>
            </p:nvSpPr>
            <p:spPr bwMode="auto">
              <a:xfrm flipV="1">
                <a:off x="2260" y="241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6" name="Line 2032"/>
              <p:cNvSpPr>
                <a:spLocks noChangeShapeType="1"/>
              </p:cNvSpPr>
              <p:nvPr/>
            </p:nvSpPr>
            <p:spPr bwMode="auto">
              <a:xfrm>
                <a:off x="2262" y="241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7" name="Line 2033"/>
              <p:cNvSpPr>
                <a:spLocks noChangeShapeType="1"/>
              </p:cNvSpPr>
              <p:nvPr/>
            </p:nvSpPr>
            <p:spPr bwMode="auto">
              <a:xfrm flipV="1">
                <a:off x="2262" y="240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8" name="Line 2034"/>
              <p:cNvSpPr>
                <a:spLocks noChangeShapeType="1"/>
              </p:cNvSpPr>
              <p:nvPr/>
            </p:nvSpPr>
            <p:spPr bwMode="auto">
              <a:xfrm>
                <a:off x="2262" y="24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79" name="Line 2035"/>
              <p:cNvSpPr>
                <a:spLocks noChangeShapeType="1"/>
              </p:cNvSpPr>
              <p:nvPr/>
            </p:nvSpPr>
            <p:spPr bwMode="auto">
              <a:xfrm flipV="1">
                <a:off x="2264" y="240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0" name="Line 2036"/>
              <p:cNvSpPr>
                <a:spLocks noChangeShapeType="1"/>
              </p:cNvSpPr>
              <p:nvPr/>
            </p:nvSpPr>
            <p:spPr bwMode="auto">
              <a:xfrm>
                <a:off x="2264" y="240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1" name="Line 2037"/>
              <p:cNvSpPr>
                <a:spLocks noChangeShapeType="1"/>
              </p:cNvSpPr>
              <p:nvPr/>
            </p:nvSpPr>
            <p:spPr bwMode="auto">
              <a:xfrm flipV="1">
                <a:off x="2264" y="240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2" name="Line 2038"/>
              <p:cNvSpPr>
                <a:spLocks noChangeShapeType="1"/>
              </p:cNvSpPr>
              <p:nvPr/>
            </p:nvSpPr>
            <p:spPr bwMode="auto">
              <a:xfrm>
                <a:off x="2266" y="240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3" name="Line 2039"/>
              <p:cNvSpPr>
                <a:spLocks noChangeShapeType="1"/>
              </p:cNvSpPr>
              <p:nvPr/>
            </p:nvSpPr>
            <p:spPr bwMode="auto">
              <a:xfrm flipV="1">
                <a:off x="2266" y="240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4" name="Line 2040"/>
              <p:cNvSpPr>
                <a:spLocks noChangeShapeType="1"/>
              </p:cNvSpPr>
              <p:nvPr/>
            </p:nvSpPr>
            <p:spPr bwMode="auto">
              <a:xfrm>
                <a:off x="2266" y="240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5" name="Line 2041"/>
              <p:cNvSpPr>
                <a:spLocks noChangeShapeType="1"/>
              </p:cNvSpPr>
              <p:nvPr/>
            </p:nvSpPr>
            <p:spPr bwMode="auto">
              <a:xfrm flipV="1">
                <a:off x="2268" y="24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6" name="Line 2042"/>
              <p:cNvSpPr>
                <a:spLocks noChangeShapeType="1"/>
              </p:cNvSpPr>
              <p:nvPr/>
            </p:nvSpPr>
            <p:spPr bwMode="auto">
              <a:xfrm flipV="1">
                <a:off x="2268" y="23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7" name="Line 2043"/>
              <p:cNvSpPr>
                <a:spLocks noChangeShapeType="1"/>
              </p:cNvSpPr>
              <p:nvPr/>
            </p:nvSpPr>
            <p:spPr bwMode="auto">
              <a:xfrm>
                <a:off x="2268" y="239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8" name="Line 2044"/>
              <p:cNvSpPr>
                <a:spLocks noChangeShapeType="1"/>
              </p:cNvSpPr>
              <p:nvPr/>
            </p:nvSpPr>
            <p:spPr bwMode="auto">
              <a:xfrm>
                <a:off x="2269" y="239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89" name="Line 2045"/>
              <p:cNvSpPr>
                <a:spLocks noChangeShapeType="1"/>
              </p:cNvSpPr>
              <p:nvPr/>
            </p:nvSpPr>
            <p:spPr bwMode="auto">
              <a:xfrm flipV="1">
                <a:off x="2269" y="240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0" name="Line 2046"/>
              <p:cNvSpPr>
                <a:spLocks noChangeShapeType="1"/>
              </p:cNvSpPr>
              <p:nvPr/>
            </p:nvSpPr>
            <p:spPr bwMode="auto">
              <a:xfrm>
                <a:off x="2269" y="240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1" name="Line 2047"/>
              <p:cNvSpPr>
                <a:spLocks noChangeShapeType="1"/>
              </p:cNvSpPr>
              <p:nvPr/>
            </p:nvSpPr>
            <p:spPr bwMode="auto">
              <a:xfrm>
                <a:off x="2271" y="240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2" name="Line 2048"/>
              <p:cNvSpPr>
                <a:spLocks noChangeShapeType="1"/>
              </p:cNvSpPr>
              <p:nvPr/>
            </p:nvSpPr>
            <p:spPr bwMode="auto">
              <a:xfrm>
                <a:off x="2271" y="240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3" name="Line 2049"/>
              <p:cNvSpPr>
                <a:spLocks noChangeShapeType="1"/>
              </p:cNvSpPr>
              <p:nvPr/>
            </p:nvSpPr>
            <p:spPr bwMode="auto">
              <a:xfrm flipV="1">
                <a:off x="2271" y="239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4" name="Line 2050"/>
              <p:cNvSpPr>
                <a:spLocks noChangeShapeType="1"/>
              </p:cNvSpPr>
              <p:nvPr/>
            </p:nvSpPr>
            <p:spPr bwMode="auto">
              <a:xfrm>
                <a:off x="2273" y="239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5" name="Line 2051"/>
              <p:cNvSpPr>
                <a:spLocks noChangeShapeType="1"/>
              </p:cNvSpPr>
              <p:nvPr/>
            </p:nvSpPr>
            <p:spPr bwMode="auto">
              <a:xfrm flipV="1">
                <a:off x="2273" y="239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6" name="Line 2052"/>
              <p:cNvSpPr>
                <a:spLocks noChangeShapeType="1"/>
              </p:cNvSpPr>
              <p:nvPr/>
            </p:nvSpPr>
            <p:spPr bwMode="auto">
              <a:xfrm>
                <a:off x="2273" y="239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7" name="Line 2053"/>
              <p:cNvSpPr>
                <a:spLocks noChangeShapeType="1"/>
              </p:cNvSpPr>
              <p:nvPr/>
            </p:nvSpPr>
            <p:spPr bwMode="auto">
              <a:xfrm flipV="1">
                <a:off x="2275" y="240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8" name="Line 2054"/>
              <p:cNvSpPr>
                <a:spLocks noChangeShapeType="1"/>
              </p:cNvSpPr>
              <p:nvPr/>
            </p:nvSpPr>
            <p:spPr bwMode="auto">
              <a:xfrm>
                <a:off x="2275" y="240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99" name="Line 2055"/>
              <p:cNvSpPr>
                <a:spLocks noChangeShapeType="1"/>
              </p:cNvSpPr>
              <p:nvPr/>
            </p:nvSpPr>
            <p:spPr bwMode="auto">
              <a:xfrm>
                <a:off x="2277" y="240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0" name="Line 2056"/>
              <p:cNvSpPr>
                <a:spLocks noChangeShapeType="1"/>
              </p:cNvSpPr>
              <p:nvPr/>
            </p:nvSpPr>
            <p:spPr bwMode="auto">
              <a:xfrm>
                <a:off x="2277" y="240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1" name="Line 2057"/>
              <p:cNvSpPr>
                <a:spLocks noChangeShapeType="1"/>
              </p:cNvSpPr>
              <p:nvPr/>
            </p:nvSpPr>
            <p:spPr bwMode="auto">
              <a:xfrm>
                <a:off x="2277" y="24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2" name="Line 2058"/>
              <p:cNvSpPr>
                <a:spLocks noChangeShapeType="1"/>
              </p:cNvSpPr>
              <p:nvPr/>
            </p:nvSpPr>
            <p:spPr bwMode="auto">
              <a:xfrm>
                <a:off x="2279" y="241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3" name="Line 2059"/>
              <p:cNvSpPr>
                <a:spLocks noChangeShapeType="1"/>
              </p:cNvSpPr>
              <p:nvPr/>
            </p:nvSpPr>
            <p:spPr bwMode="auto">
              <a:xfrm flipV="1">
                <a:off x="2279" y="241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4" name="Line 2060"/>
              <p:cNvSpPr>
                <a:spLocks noChangeShapeType="1"/>
              </p:cNvSpPr>
              <p:nvPr/>
            </p:nvSpPr>
            <p:spPr bwMode="auto">
              <a:xfrm>
                <a:off x="2279" y="2414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5" name="Line 2061"/>
              <p:cNvSpPr>
                <a:spLocks noChangeShapeType="1"/>
              </p:cNvSpPr>
              <p:nvPr/>
            </p:nvSpPr>
            <p:spPr bwMode="auto">
              <a:xfrm>
                <a:off x="2281" y="242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6" name="Line 2062"/>
              <p:cNvSpPr>
                <a:spLocks noChangeShapeType="1"/>
              </p:cNvSpPr>
              <p:nvPr/>
            </p:nvSpPr>
            <p:spPr bwMode="auto">
              <a:xfrm>
                <a:off x="2281" y="243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7" name="Line 2063"/>
              <p:cNvSpPr>
                <a:spLocks noChangeShapeType="1"/>
              </p:cNvSpPr>
              <p:nvPr/>
            </p:nvSpPr>
            <p:spPr bwMode="auto">
              <a:xfrm>
                <a:off x="2281" y="2443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8" name="Line 2064"/>
              <p:cNvSpPr>
                <a:spLocks noChangeShapeType="1"/>
              </p:cNvSpPr>
              <p:nvPr/>
            </p:nvSpPr>
            <p:spPr bwMode="auto">
              <a:xfrm>
                <a:off x="2283" y="2455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09" name="Line 2065"/>
              <p:cNvSpPr>
                <a:spLocks noChangeShapeType="1"/>
              </p:cNvSpPr>
              <p:nvPr/>
            </p:nvSpPr>
            <p:spPr bwMode="auto">
              <a:xfrm>
                <a:off x="2283" y="248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0" name="Line 2066"/>
              <p:cNvSpPr>
                <a:spLocks noChangeShapeType="1"/>
              </p:cNvSpPr>
              <p:nvPr/>
            </p:nvSpPr>
            <p:spPr bwMode="auto">
              <a:xfrm>
                <a:off x="2285" y="248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1" name="Line 2067"/>
              <p:cNvSpPr>
                <a:spLocks noChangeShapeType="1"/>
              </p:cNvSpPr>
              <p:nvPr/>
            </p:nvSpPr>
            <p:spPr bwMode="auto">
              <a:xfrm>
                <a:off x="2285" y="248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2" name="Line 2068"/>
              <p:cNvSpPr>
                <a:spLocks noChangeShapeType="1"/>
              </p:cNvSpPr>
              <p:nvPr/>
            </p:nvSpPr>
            <p:spPr bwMode="auto">
              <a:xfrm flipV="1">
                <a:off x="2285" y="248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3" name="Line 2069"/>
              <p:cNvSpPr>
                <a:spLocks noChangeShapeType="1"/>
              </p:cNvSpPr>
              <p:nvPr/>
            </p:nvSpPr>
            <p:spPr bwMode="auto">
              <a:xfrm>
                <a:off x="2287" y="248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4" name="Line 2070"/>
              <p:cNvSpPr>
                <a:spLocks noChangeShapeType="1"/>
              </p:cNvSpPr>
              <p:nvPr/>
            </p:nvSpPr>
            <p:spPr bwMode="auto">
              <a:xfrm>
                <a:off x="2287" y="248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5" name="Line 2071"/>
              <p:cNvSpPr>
                <a:spLocks noChangeShapeType="1"/>
              </p:cNvSpPr>
              <p:nvPr/>
            </p:nvSpPr>
            <p:spPr bwMode="auto">
              <a:xfrm>
                <a:off x="2289" y="24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6" name="Line 2072"/>
              <p:cNvSpPr>
                <a:spLocks noChangeShapeType="1"/>
              </p:cNvSpPr>
              <p:nvPr/>
            </p:nvSpPr>
            <p:spPr bwMode="auto">
              <a:xfrm flipV="1">
                <a:off x="2289" y="248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7" name="Line 2073"/>
              <p:cNvSpPr>
                <a:spLocks noChangeShapeType="1"/>
              </p:cNvSpPr>
              <p:nvPr/>
            </p:nvSpPr>
            <p:spPr bwMode="auto">
              <a:xfrm flipV="1">
                <a:off x="2289" y="2472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8" name="Line 2074"/>
              <p:cNvSpPr>
                <a:spLocks noChangeShapeType="1"/>
              </p:cNvSpPr>
              <p:nvPr/>
            </p:nvSpPr>
            <p:spPr bwMode="auto">
              <a:xfrm flipV="1">
                <a:off x="2291" y="2458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19" name="Line 2075"/>
              <p:cNvSpPr>
                <a:spLocks noChangeShapeType="1"/>
              </p:cNvSpPr>
              <p:nvPr/>
            </p:nvSpPr>
            <p:spPr bwMode="auto">
              <a:xfrm flipV="1">
                <a:off x="2291" y="245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0" name="Line 2076"/>
              <p:cNvSpPr>
                <a:spLocks noChangeShapeType="1"/>
              </p:cNvSpPr>
              <p:nvPr/>
            </p:nvSpPr>
            <p:spPr bwMode="auto">
              <a:xfrm flipV="1">
                <a:off x="2293" y="245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1" name="Line 2077"/>
              <p:cNvSpPr>
                <a:spLocks noChangeShapeType="1"/>
              </p:cNvSpPr>
              <p:nvPr/>
            </p:nvSpPr>
            <p:spPr bwMode="auto">
              <a:xfrm>
                <a:off x="2293" y="245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2" name="Line 2078"/>
              <p:cNvSpPr>
                <a:spLocks noChangeShapeType="1"/>
              </p:cNvSpPr>
              <p:nvPr/>
            </p:nvSpPr>
            <p:spPr bwMode="auto">
              <a:xfrm>
                <a:off x="2293" y="2457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3" name="Line 2079"/>
              <p:cNvSpPr>
                <a:spLocks noChangeShapeType="1"/>
              </p:cNvSpPr>
              <p:nvPr/>
            </p:nvSpPr>
            <p:spPr bwMode="auto">
              <a:xfrm flipV="1">
                <a:off x="2294" y="246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4" name="Line 2080"/>
              <p:cNvSpPr>
                <a:spLocks noChangeShapeType="1"/>
              </p:cNvSpPr>
              <p:nvPr/>
            </p:nvSpPr>
            <p:spPr bwMode="auto">
              <a:xfrm>
                <a:off x="2294" y="246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5" name="Line 2081"/>
              <p:cNvSpPr>
                <a:spLocks noChangeShapeType="1"/>
              </p:cNvSpPr>
              <p:nvPr/>
            </p:nvSpPr>
            <p:spPr bwMode="auto">
              <a:xfrm>
                <a:off x="2294" y="247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6" name="Line 2082"/>
              <p:cNvSpPr>
                <a:spLocks noChangeShapeType="1"/>
              </p:cNvSpPr>
              <p:nvPr/>
            </p:nvSpPr>
            <p:spPr bwMode="auto">
              <a:xfrm>
                <a:off x="2296" y="2487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7" name="Line 2083"/>
              <p:cNvSpPr>
                <a:spLocks noChangeShapeType="1"/>
              </p:cNvSpPr>
              <p:nvPr/>
            </p:nvSpPr>
            <p:spPr bwMode="auto">
              <a:xfrm>
                <a:off x="2296" y="250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8" name="Line 2084"/>
              <p:cNvSpPr>
                <a:spLocks noChangeShapeType="1"/>
              </p:cNvSpPr>
              <p:nvPr/>
            </p:nvSpPr>
            <p:spPr bwMode="auto">
              <a:xfrm>
                <a:off x="2298" y="250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29" name="Line 2085"/>
              <p:cNvSpPr>
                <a:spLocks noChangeShapeType="1"/>
              </p:cNvSpPr>
              <p:nvPr/>
            </p:nvSpPr>
            <p:spPr bwMode="auto">
              <a:xfrm>
                <a:off x="2298" y="251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0" name="Line 2086"/>
              <p:cNvSpPr>
                <a:spLocks noChangeShapeType="1"/>
              </p:cNvSpPr>
              <p:nvPr/>
            </p:nvSpPr>
            <p:spPr bwMode="auto">
              <a:xfrm>
                <a:off x="2300" y="251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1" name="Line 2087"/>
              <p:cNvSpPr>
                <a:spLocks noChangeShapeType="1"/>
              </p:cNvSpPr>
              <p:nvPr/>
            </p:nvSpPr>
            <p:spPr bwMode="auto">
              <a:xfrm>
                <a:off x="2300" y="253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2" name="Line 2088"/>
              <p:cNvSpPr>
                <a:spLocks noChangeShapeType="1"/>
              </p:cNvSpPr>
              <p:nvPr/>
            </p:nvSpPr>
            <p:spPr bwMode="auto">
              <a:xfrm>
                <a:off x="2300" y="253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3" name="Line 2089"/>
              <p:cNvSpPr>
                <a:spLocks noChangeShapeType="1"/>
              </p:cNvSpPr>
              <p:nvPr/>
            </p:nvSpPr>
            <p:spPr bwMode="auto">
              <a:xfrm>
                <a:off x="2302" y="25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4" name="Line 2090"/>
              <p:cNvSpPr>
                <a:spLocks noChangeShapeType="1"/>
              </p:cNvSpPr>
              <p:nvPr/>
            </p:nvSpPr>
            <p:spPr bwMode="auto">
              <a:xfrm>
                <a:off x="2302" y="25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5" name="Line 2091"/>
              <p:cNvSpPr>
                <a:spLocks noChangeShapeType="1"/>
              </p:cNvSpPr>
              <p:nvPr/>
            </p:nvSpPr>
            <p:spPr bwMode="auto">
              <a:xfrm>
                <a:off x="2304" y="254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6" name="Line 2092"/>
              <p:cNvSpPr>
                <a:spLocks noChangeShapeType="1"/>
              </p:cNvSpPr>
              <p:nvPr/>
            </p:nvSpPr>
            <p:spPr bwMode="auto">
              <a:xfrm flipV="1">
                <a:off x="2304" y="25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7" name="Line 2093"/>
              <p:cNvSpPr>
                <a:spLocks noChangeShapeType="1"/>
              </p:cNvSpPr>
              <p:nvPr/>
            </p:nvSpPr>
            <p:spPr bwMode="auto">
              <a:xfrm>
                <a:off x="2306" y="254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8" name="Line 2094"/>
              <p:cNvSpPr>
                <a:spLocks noChangeShapeType="1"/>
              </p:cNvSpPr>
              <p:nvPr/>
            </p:nvSpPr>
            <p:spPr bwMode="auto">
              <a:xfrm flipV="1">
                <a:off x="2306" y="254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39" name="Line 2095"/>
              <p:cNvSpPr>
                <a:spLocks noChangeShapeType="1"/>
              </p:cNvSpPr>
              <p:nvPr/>
            </p:nvSpPr>
            <p:spPr bwMode="auto">
              <a:xfrm flipV="1">
                <a:off x="2308" y="254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0" name="Line 2096"/>
              <p:cNvSpPr>
                <a:spLocks noChangeShapeType="1"/>
              </p:cNvSpPr>
              <p:nvPr/>
            </p:nvSpPr>
            <p:spPr bwMode="auto">
              <a:xfrm flipV="1">
                <a:off x="2308" y="25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1" name="Line 2097"/>
              <p:cNvSpPr>
                <a:spLocks noChangeShapeType="1"/>
              </p:cNvSpPr>
              <p:nvPr/>
            </p:nvSpPr>
            <p:spPr bwMode="auto">
              <a:xfrm>
                <a:off x="2308" y="25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2" name="Line 2098"/>
              <p:cNvSpPr>
                <a:spLocks noChangeShapeType="1"/>
              </p:cNvSpPr>
              <p:nvPr/>
            </p:nvSpPr>
            <p:spPr bwMode="auto">
              <a:xfrm flipV="1">
                <a:off x="2310" y="253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3" name="Line 2099"/>
              <p:cNvSpPr>
                <a:spLocks noChangeShapeType="1"/>
              </p:cNvSpPr>
              <p:nvPr/>
            </p:nvSpPr>
            <p:spPr bwMode="auto">
              <a:xfrm>
                <a:off x="2310" y="253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4" name="Line 2100"/>
              <p:cNvSpPr>
                <a:spLocks noChangeShapeType="1"/>
              </p:cNvSpPr>
              <p:nvPr/>
            </p:nvSpPr>
            <p:spPr bwMode="auto">
              <a:xfrm flipV="1">
                <a:off x="2312" y="254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5" name="Line 2101"/>
              <p:cNvSpPr>
                <a:spLocks noChangeShapeType="1"/>
              </p:cNvSpPr>
              <p:nvPr/>
            </p:nvSpPr>
            <p:spPr bwMode="auto">
              <a:xfrm>
                <a:off x="2312" y="25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6" name="Line 2102"/>
              <p:cNvSpPr>
                <a:spLocks noChangeShapeType="1"/>
              </p:cNvSpPr>
              <p:nvPr/>
            </p:nvSpPr>
            <p:spPr bwMode="auto">
              <a:xfrm>
                <a:off x="2314" y="25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7" name="Line 2103"/>
              <p:cNvSpPr>
                <a:spLocks noChangeShapeType="1"/>
              </p:cNvSpPr>
              <p:nvPr/>
            </p:nvSpPr>
            <p:spPr bwMode="auto">
              <a:xfrm>
                <a:off x="2314" y="254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8" name="Line 2104"/>
              <p:cNvSpPr>
                <a:spLocks noChangeShapeType="1"/>
              </p:cNvSpPr>
              <p:nvPr/>
            </p:nvSpPr>
            <p:spPr bwMode="auto">
              <a:xfrm>
                <a:off x="2316" y="25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49" name="Line 2105"/>
              <p:cNvSpPr>
                <a:spLocks noChangeShapeType="1"/>
              </p:cNvSpPr>
              <p:nvPr/>
            </p:nvSpPr>
            <p:spPr bwMode="auto">
              <a:xfrm>
                <a:off x="2316" y="2546"/>
                <a:ext cx="1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0" name="Line 2106"/>
              <p:cNvSpPr>
                <a:spLocks noChangeShapeType="1"/>
              </p:cNvSpPr>
              <p:nvPr/>
            </p:nvSpPr>
            <p:spPr bwMode="auto">
              <a:xfrm flipV="1">
                <a:off x="2317" y="25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1" name="Line 2107"/>
              <p:cNvSpPr>
                <a:spLocks noChangeShapeType="1"/>
              </p:cNvSpPr>
              <p:nvPr/>
            </p:nvSpPr>
            <p:spPr bwMode="auto">
              <a:xfrm flipV="1">
                <a:off x="2317" y="255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2" name="Line 2108"/>
              <p:cNvSpPr>
                <a:spLocks noChangeShapeType="1"/>
              </p:cNvSpPr>
              <p:nvPr/>
            </p:nvSpPr>
            <p:spPr bwMode="auto">
              <a:xfrm flipV="1">
                <a:off x="2317" y="25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3" name="Line 2109"/>
              <p:cNvSpPr>
                <a:spLocks noChangeShapeType="1"/>
              </p:cNvSpPr>
              <p:nvPr/>
            </p:nvSpPr>
            <p:spPr bwMode="auto">
              <a:xfrm>
                <a:off x="2319" y="255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4" name="Line 2110"/>
              <p:cNvSpPr>
                <a:spLocks noChangeShapeType="1"/>
              </p:cNvSpPr>
              <p:nvPr/>
            </p:nvSpPr>
            <p:spPr bwMode="auto">
              <a:xfrm flipV="1">
                <a:off x="2319" y="255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5" name="Line 2111"/>
              <p:cNvSpPr>
                <a:spLocks noChangeShapeType="1"/>
              </p:cNvSpPr>
              <p:nvPr/>
            </p:nvSpPr>
            <p:spPr bwMode="auto">
              <a:xfrm>
                <a:off x="2321" y="255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6" name="Line 2112"/>
              <p:cNvSpPr>
                <a:spLocks noChangeShapeType="1"/>
              </p:cNvSpPr>
              <p:nvPr/>
            </p:nvSpPr>
            <p:spPr bwMode="auto">
              <a:xfrm>
                <a:off x="2321" y="255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7" name="Line 2113"/>
              <p:cNvSpPr>
                <a:spLocks noChangeShapeType="1"/>
              </p:cNvSpPr>
              <p:nvPr/>
            </p:nvSpPr>
            <p:spPr bwMode="auto">
              <a:xfrm flipV="1">
                <a:off x="2323" y="255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8" name="Line 2114"/>
              <p:cNvSpPr>
                <a:spLocks noChangeShapeType="1"/>
              </p:cNvSpPr>
              <p:nvPr/>
            </p:nvSpPr>
            <p:spPr bwMode="auto">
              <a:xfrm>
                <a:off x="2323" y="255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59" name="Line 2115"/>
              <p:cNvSpPr>
                <a:spLocks noChangeShapeType="1"/>
              </p:cNvSpPr>
              <p:nvPr/>
            </p:nvSpPr>
            <p:spPr bwMode="auto">
              <a:xfrm flipV="1">
                <a:off x="2325" y="255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0" name="Line 2116"/>
              <p:cNvSpPr>
                <a:spLocks noChangeShapeType="1"/>
              </p:cNvSpPr>
              <p:nvPr/>
            </p:nvSpPr>
            <p:spPr bwMode="auto">
              <a:xfrm>
                <a:off x="2325" y="255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1" name="Line 2117"/>
              <p:cNvSpPr>
                <a:spLocks noChangeShapeType="1"/>
              </p:cNvSpPr>
              <p:nvPr/>
            </p:nvSpPr>
            <p:spPr bwMode="auto">
              <a:xfrm>
                <a:off x="2327" y="255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2" name="Line 2118"/>
              <p:cNvSpPr>
                <a:spLocks noChangeShapeType="1"/>
              </p:cNvSpPr>
              <p:nvPr/>
            </p:nvSpPr>
            <p:spPr bwMode="auto">
              <a:xfrm>
                <a:off x="2327" y="255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3" name="Line 2119"/>
              <p:cNvSpPr>
                <a:spLocks noChangeShapeType="1"/>
              </p:cNvSpPr>
              <p:nvPr/>
            </p:nvSpPr>
            <p:spPr bwMode="auto">
              <a:xfrm>
                <a:off x="2329" y="255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4" name="Line 2120"/>
              <p:cNvSpPr>
                <a:spLocks noChangeShapeType="1"/>
              </p:cNvSpPr>
              <p:nvPr/>
            </p:nvSpPr>
            <p:spPr bwMode="auto">
              <a:xfrm>
                <a:off x="2329" y="25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5" name="Line 2121"/>
              <p:cNvSpPr>
                <a:spLocks noChangeShapeType="1"/>
              </p:cNvSpPr>
              <p:nvPr/>
            </p:nvSpPr>
            <p:spPr bwMode="auto">
              <a:xfrm flipV="1">
                <a:off x="2329" y="25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6" name="Line 2122"/>
              <p:cNvSpPr>
                <a:spLocks noChangeShapeType="1"/>
              </p:cNvSpPr>
              <p:nvPr/>
            </p:nvSpPr>
            <p:spPr bwMode="auto">
              <a:xfrm flipV="1">
                <a:off x="2331" y="25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7" name="Line 2123"/>
              <p:cNvSpPr>
                <a:spLocks noChangeShapeType="1"/>
              </p:cNvSpPr>
              <p:nvPr/>
            </p:nvSpPr>
            <p:spPr bwMode="auto">
              <a:xfrm flipV="1">
                <a:off x="2331" y="255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8" name="Line 2124"/>
              <p:cNvSpPr>
                <a:spLocks noChangeShapeType="1"/>
              </p:cNvSpPr>
              <p:nvPr/>
            </p:nvSpPr>
            <p:spPr bwMode="auto">
              <a:xfrm flipV="1">
                <a:off x="2333" y="255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69" name="Line 2125"/>
              <p:cNvSpPr>
                <a:spLocks noChangeShapeType="1"/>
              </p:cNvSpPr>
              <p:nvPr/>
            </p:nvSpPr>
            <p:spPr bwMode="auto">
              <a:xfrm>
                <a:off x="2333" y="255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0" name="Line 2126"/>
              <p:cNvSpPr>
                <a:spLocks noChangeShapeType="1"/>
              </p:cNvSpPr>
              <p:nvPr/>
            </p:nvSpPr>
            <p:spPr bwMode="auto">
              <a:xfrm>
                <a:off x="2335" y="255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1" name="Line 2127"/>
              <p:cNvSpPr>
                <a:spLocks noChangeShapeType="1"/>
              </p:cNvSpPr>
              <p:nvPr/>
            </p:nvSpPr>
            <p:spPr bwMode="auto">
              <a:xfrm flipV="1">
                <a:off x="2335" y="255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2" name="Line 2128"/>
              <p:cNvSpPr>
                <a:spLocks noChangeShapeType="1"/>
              </p:cNvSpPr>
              <p:nvPr/>
            </p:nvSpPr>
            <p:spPr bwMode="auto">
              <a:xfrm>
                <a:off x="2337" y="255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3" name="Line 2129"/>
              <p:cNvSpPr>
                <a:spLocks noChangeShapeType="1"/>
              </p:cNvSpPr>
              <p:nvPr/>
            </p:nvSpPr>
            <p:spPr bwMode="auto">
              <a:xfrm>
                <a:off x="2337" y="255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4" name="Line 2130"/>
              <p:cNvSpPr>
                <a:spLocks noChangeShapeType="1"/>
              </p:cNvSpPr>
              <p:nvPr/>
            </p:nvSpPr>
            <p:spPr bwMode="auto">
              <a:xfrm flipV="1">
                <a:off x="2339" y="255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5" name="Line 2131"/>
              <p:cNvSpPr>
                <a:spLocks noChangeShapeType="1"/>
              </p:cNvSpPr>
              <p:nvPr/>
            </p:nvSpPr>
            <p:spPr bwMode="auto">
              <a:xfrm>
                <a:off x="2339" y="2550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6" name="Line 2132"/>
              <p:cNvSpPr>
                <a:spLocks noChangeShapeType="1"/>
              </p:cNvSpPr>
              <p:nvPr/>
            </p:nvSpPr>
            <p:spPr bwMode="auto">
              <a:xfrm flipV="1">
                <a:off x="2340" y="25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7" name="Line 2133"/>
              <p:cNvSpPr>
                <a:spLocks noChangeShapeType="1"/>
              </p:cNvSpPr>
              <p:nvPr/>
            </p:nvSpPr>
            <p:spPr bwMode="auto">
              <a:xfrm>
                <a:off x="2340" y="254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8" name="Line 2134"/>
              <p:cNvSpPr>
                <a:spLocks noChangeShapeType="1"/>
              </p:cNvSpPr>
              <p:nvPr/>
            </p:nvSpPr>
            <p:spPr bwMode="auto">
              <a:xfrm flipV="1">
                <a:off x="2340" y="254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79" name="Line 2135"/>
              <p:cNvSpPr>
                <a:spLocks noChangeShapeType="1"/>
              </p:cNvSpPr>
              <p:nvPr/>
            </p:nvSpPr>
            <p:spPr bwMode="auto">
              <a:xfrm>
                <a:off x="2342" y="254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0" name="Line 2136"/>
              <p:cNvSpPr>
                <a:spLocks noChangeShapeType="1"/>
              </p:cNvSpPr>
              <p:nvPr/>
            </p:nvSpPr>
            <p:spPr bwMode="auto">
              <a:xfrm flipV="1">
                <a:off x="2342" y="254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1" name="Line 2137"/>
              <p:cNvSpPr>
                <a:spLocks noChangeShapeType="1"/>
              </p:cNvSpPr>
              <p:nvPr/>
            </p:nvSpPr>
            <p:spPr bwMode="auto">
              <a:xfrm flipV="1">
                <a:off x="2344" y="254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2" name="Line 2138"/>
              <p:cNvSpPr>
                <a:spLocks noChangeShapeType="1"/>
              </p:cNvSpPr>
              <p:nvPr/>
            </p:nvSpPr>
            <p:spPr bwMode="auto">
              <a:xfrm>
                <a:off x="2344" y="25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3" name="Line 2139"/>
              <p:cNvSpPr>
                <a:spLocks noChangeShapeType="1"/>
              </p:cNvSpPr>
              <p:nvPr/>
            </p:nvSpPr>
            <p:spPr bwMode="auto">
              <a:xfrm flipV="1">
                <a:off x="2346" y="254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4" name="Line 2140"/>
              <p:cNvSpPr>
                <a:spLocks noChangeShapeType="1"/>
              </p:cNvSpPr>
              <p:nvPr/>
            </p:nvSpPr>
            <p:spPr bwMode="auto">
              <a:xfrm flipV="1">
                <a:off x="2346" y="25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5" name="Line 2141"/>
              <p:cNvSpPr>
                <a:spLocks noChangeShapeType="1"/>
              </p:cNvSpPr>
              <p:nvPr/>
            </p:nvSpPr>
            <p:spPr bwMode="auto">
              <a:xfrm>
                <a:off x="2348" y="254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6" name="Line 2142"/>
              <p:cNvSpPr>
                <a:spLocks noChangeShapeType="1"/>
              </p:cNvSpPr>
              <p:nvPr/>
            </p:nvSpPr>
            <p:spPr bwMode="auto">
              <a:xfrm>
                <a:off x="2348" y="254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7" name="Line 2143"/>
              <p:cNvSpPr>
                <a:spLocks noChangeShapeType="1"/>
              </p:cNvSpPr>
              <p:nvPr/>
            </p:nvSpPr>
            <p:spPr bwMode="auto">
              <a:xfrm>
                <a:off x="2350" y="254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8" name="Line 2144"/>
              <p:cNvSpPr>
                <a:spLocks noChangeShapeType="1"/>
              </p:cNvSpPr>
              <p:nvPr/>
            </p:nvSpPr>
            <p:spPr bwMode="auto">
              <a:xfrm>
                <a:off x="2350" y="255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89" name="Line 2145"/>
              <p:cNvSpPr>
                <a:spLocks noChangeShapeType="1"/>
              </p:cNvSpPr>
              <p:nvPr/>
            </p:nvSpPr>
            <p:spPr bwMode="auto">
              <a:xfrm>
                <a:off x="2350" y="255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0" name="Line 2146"/>
              <p:cNvSpPr>
                <a:spLocks noChangeShapeType="1"/>
              </p:cNvSpPr>
              <p:nvPr/>
            </p:nvSpPr>
            <p:spPr bwMode="auto">
              <a:xfrm>
                <a:off x="2352" y="255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1" name="Line 2147"/>
              <p:cNvSpPr>
                <a:spLocks noChangeShapeType="1"/>
              </p:cNvSpPr>
              <p:nvPr/>
            </p:nvSpPr>
            <p:spPr bwMode="auto">
              <a:xfrm flipV="1">
                <a:off x="2352" y="255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2" name="Line 2148"/>
              <p:cNvSpPr>
                <a:spLocks noChangeShapeType="1"/>
              </p:cNvSpPr>
              <p:nvPr/>
            </p:nvSpPr>
            <p:spPr bwMode="auto">
              <a:xfrm>
                <a:off x="2354" y="2558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3" name="Line 2149"/>
              <p:cNvSpPr>
                <a:spLocks noChangeShapeType="1"/>
              </p:cNvSpPr>
              <p:nvPr/>
            </p:nvSpPr>
            <p:spPr bwMode="auto">
              <a:xfrm flipV="1">
                <a:off x="2354" y="2546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4" name="Line 2150"/>
              <p:cNvSpPr>
                <a:spLocks noChangeShapeType="1"/>
              </p:cNvSpPr>
              <p:nvPr/>
            </p:nvSpPr>
            <p:spPr bwMode="auto">
              <a:xfrm flipV="1">
                <a:off x="2356" y="253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5" name="Line 2151"/>
              <p:cNvSpPr>
                <a:spLocks noChangeShapeType="1"/>
              </p:cNvSpPr>
              <p:nvPr/>
            </p:nvSpPr>
            <p:spPr bwMode="auto">
              <a:xfrm>
                <a:off x="2356" y="253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6" name="Line 2152"/>
              <p:cNvSpPr>
                <a:spLocks noChangeShapeType="1"/>
              </p:cNvSpPr>
              <p:nvPr/>
            </p:nvSpPr>
            <p:spPr bwMode="auto">
              <a:xfrm>
                <a:off x="2358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7" name="Line 2153"/>
              <p:cNvSpPr>
                <a:spLocks noChangeShapeType="1"/>
              </p:cNvSpPr>
              <p:nvPr/>
            </p:nvSpPr>
            <p:spPr bwMode="auto">
              <a:xfrm>
                <a:off x="2358" y="254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8" name="Line 2154"/>
              <p:cNvSpPr>
                <a:spLocks noChangeShapeType="1"/>
              </p:cNvSpPr>
              <p:nvPr/>
            </p:nvSpPr>
            <p:spPr bwMode="auto">
              <a:xfrm>
                <a:off x="2360" y="2551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99" name="Line 2155"/>
              <p:cNvSpPr>
                <a:spLocks noChangeShapeType="1"/>
              </p:cNvSpPr>
              <p:nvPr/>
            </p:nvSpPr>
            <p:spPr bwMode="auto">
              <a:xfrm>
                <a:off x="2360" y="25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0" name="Line 2156"/>
              <p:cNvSpPr>
                <a:spLocks noChangeShapeType="1"/>
              </p:cNvSpPr>
              <p:nvPr/>
            </p:nvSpPr>
            <p:spPr bwMode="auto">
              <a:xfrm>
                <a:off x="2362" y="25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1" name="Line 2157"/>
              <p:cNvSpPr>
                <a:spLocks noChangeShapeType="1"/>
              </p:cNvSpPr>
              <p:nvPr/>
            </p:nvSpPr>
            <p:spPr bwMode="auto">
              <a:xfrm>
                <a:off x="2362" y="2568"/>
                <a:ext cx="1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2" name="Line 2158"/>
              <p:cNvSpPr>
                <a:spLocks noChangeShapeType="1"/>
              </p:cNvSpPr>
              <p:nvPr/>
            </p:nvSpPr>
            <p:spPr bwMode="auto">
              <a:xfrm>
                <a:off x="2363" y="257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3" name="Line 2159"/>
              <p:cNvSpPr>
                <a:spLocks noChangeShapeType="1"/>
              </p:cNvSpPr>
              <p:nvPr/>
            </p:nvSpPr>
            <p:spPr bwMode="auto">
              <a:xfrm>
                <a:off x="2363" y="257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4" name="Line 2160"/>
              <p:cNvSpPr>
                <a:spLocks noChangeShapeType="1"/>
              </p:cNvSpPr>
              <p:nvPr/>
            </p:nvSpPr>
            <p:spPr bwMode="auto">
              <a:xfrm flipV="1">
                <a:off x="2363" y="257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5" name="Line 2161"/>
              <p:cNvSpPr>
                <a:spLocks noChangeShapeType="1"/>
              </p:cNvSpPr>
              <p:nvPr/>
            </p:nvSpPr>
            <p:spPr bwMode="auto">
              <a:xfrm flipV="1">
                <a:off x="2365" y="25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6" name="Line 2162"/>
              <p:cNvSpPr>
                <a:spLocks noChangeShapeType="1"/>
              </p:cNvSpPr>
              <p:nvPr/>
            </p:nvSpPr>
            <p:spPr bwMode="auto">
              <a:xfrm flipV="1">
                <a:off x="2365" y="257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7" name="Line 2163"/>
              <p:cNvSpPr>
                <a:spLocks noChangeShapeType="1"/>
              </p:cNvSpPr>
              <p:nvPr/>
            </p:nvSpPr>
            <p:spPr bwMode="auto">
              <a:xfrm flipV="1">
                <a:off x="2367" y="257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8" name="Line 2164"/>
              <p:cNvSpPr>
                <a:spLocks noChangeShapeType="1"/>
              </p:cNvSpPr>
              <p:nvPr/>
            </p:nvSpPr>
            <p:spPr bwMode="auto">
              <a:xfrm flipV="1">
                <a:off x="2367" y="256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09" name="Line 2165"/>
              <p:cNvSpPr>
                <a:spLocks noChangeShapeType="1"/>
              </p:cNvSpPr>
              <p:nvPr/>
            </p:nvSpPr>
            <p:spPr bwMode="auto">
              <a:xfrm flipV="1">
                <a:off x="2369" y="256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0" name="Line 2166"/>
              <p:cNvSpPr>
                <a:spLocks noChangeShapeType="1"/>
              </p:cNvSpPr>
              <p:nvPr/>
            </p:nvSpPr>
            <p:spPr bwMode="auto">
              <a:xfrm>
                <a:off x="2369" y="25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1" name="Line 2167"/>
              <p:cNvSpPr>
                <a:spLocks noChangeShapeType="1"/>
              </p:cNvSpPr>
              <p:nvPr/>
            </p:nvSpPr>
            <p:spPr bwMode="auto">
              <a:xfrm flipV="1">
                <a:off x="2371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2" name="Line 2168"/>
              <p:cNvSpPr>
                <a:spLocks noChangeShapeType="1"/>
              </p:cNvSpPr>
              <p:nvPr/>
            </p:nvSpPr>
            <p:spPr bwMode="auto">
              <a:xfrm flipV="1">
                <a:off x="2371" y="255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3" name="Line 2169"/>
              <p:cNvSpPr>
                <a:spLocks noChangeShapeType="1"/>
              </p:cNvSpPr>
              <p:nvPr/>
            </p:nvSpPr>
            <p:spPr bwMode="auto">
              <a:xfrm flipV="1">
                <a:off x="2373" y="255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4" name="Line 2170"/>
              <p:cNvSpPr>
                <a:spLocks noChangeShapeType="1"/>
              </p:cNvSpPr>
              <p:nvPr/>
            </p:nvSpPr>
            <p:spPr bwMode="auto">
              <a:xfrm flipV="1">
                <a:off x="2373" y="25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5" name="Line 2171"/>
              <p:cNvSpPr>
                <a:spLocks noChangeShapeType="1"/>
              </p:cNvSpPr>
              <p:nvPr/>
            </p:nvSpPr>
            <p:spPr bwMode="auto">
              <a:xfrm>
                <a:off x="2375" y="25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6" name="Line 2172"/>
              <p:cNvSpPr>
                <a:spLocks noChangeShapeType="1"/>
              </p:cNvSpPr>
              <p:nvPr/>
            </p:nvSpPr>
            <p:spPr bwMode="auto">
              <a:xfrm>
                <a:off x="2375" y="255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7" name="Line 2173"/>
              <p:cNvSpPr>
                <a:spLocks noChangeShapeType="1"/>
              </p:cNvSpPr>
              <p:nvPr/>
            </p:nvSpPr>
            <p:spPr bwMode="auto">
              <a:xfrm flipV="1">
                <a:off x="2377" y="254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8" name="Line 2174"/>
              <p:cNvSpPr>
                <a:spLocks noChangeShapeType="1"/>
              </p:cNvSpPr>
              <p:nvPr/>
            </p:nvSpPr>
            <p:spPr bwMode="auto">
              <a:xfrm>
                <a:off x="2377" y="254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19" name="Line 2175"/>
              <p:cNvSpPr>
                <a:spLocks noChangeShapeType="1"/>
              </p:cNvSpPr>
              <p:nvPr/>
            </p:nvSpPr>
            <p:spPr bwMode="auto">
              <a:xfrm>
                <a:off x="2379" y="254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0" name="Line 2176"/>
              <p:cNvSpPr>
                <a:spLocks noChangeShapeType="1"/>
              </p:cNvSpPr>
              <p:nvPr/>
            </p:nvSpPr>
            <p:spPr bwMode="auto">
              <a:xfrm>
                <a:off x="2379" y="25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1" name="Line 2177"/>
              <p:cNvSpPr>
                <a:spLocks noChangeShapeType="1"/>
              </p:cNvSpPr>
              <p:nvPr/>
            </p:nvSpPr>
            <p:spPr bwMode="auto">
              <a:xfrm>
                <a:off x="2379" y="255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2" name="Line 2178"/>
              <p:cNvSpPr>
                <a:spLocks noChangeShapeType="1"/>
              </p:cNvSpPr>
              <p:nvPr/>
            </p:nvSpPr>
            <p:spPr bwMode="auto">
              <a:xfrm>
                <a:off x="2381" y="255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3" name="Line 2179"/>
              <p:cNvSpPr>
                <a:spLocks noChangeShapeType="1"/>
              </p:cNvSpPr>
              <p:nvPr/>
            </p:nvSpPr>
            <p:spPr bwMode="auto">
              <a:xfrm>
                <a:off x="2381" y="256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4" name="Line 2180"/>
              <p:cNvSpPr>
                <a:spLocks noChangeShapeType="1"/>
              </p:cNvSpPr>
              <p:nvPr/>
            </p:nvSpPr>
            <p:spPr bwMode="auto">
              <a:xfrm>
                <a:off x="2383" y="256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5" name="Line 2181"/>
              <p:cNvSpPr>
                <a:spLocks noChangeShapeType="1"/>
              </p:cNvSpPr>
              <p:nvPr/>
            </p:nvSpPr>
            <p:spPr bwMode="auto">
              <a:xfrm>
                <a:off x="2383" y="256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6" name="Line 2182"/>
              <p:cNvSpPr>
                <a:spLocks noChangeShapeType="1"/>
              </p:cNvSpPr>
              <p:nvPr/>
            </p:nvSpPr>
            <p:spPr bwMode="auto">
              <a:xfrm>
                <a:off x="2385" y="256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7" name="Line 2183"/>
              <p:cNvSpPr>
                <a:spLocks noChangeShapeType="1"/>
              </p:cNvSpPr>
              <p:nvPr/>
            </p:nvSpPr>
            <p:spPr bwMode="auto">
              <a:xfrm flipV="1">
                <a:off x="2385" y="2563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8" name="Line 2184"/>
              <p:cNvSpPr>
                <a:spLocks noChangeShapeType="1"/>
              </p:cNvSpPr>
              <p:nvPr/>
            </p:nvSpPr>
            <p:spPr bwMode="auto">
              <a:xfrm>
                <a:off x="2386" y="256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29" name="Line 2185"/>
              <p:cNvSpPr>
                <a:spLocks noChangeShapeType="1"/>
              </p:cNvSpPr>
              <p:nvPr/>
            </p:nvSpPr>
            <p:spPr bwMode="auto">
              <a:xfrm>
                <a:off x="2386" y="25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0" name="Line 2186"/>
              <p:cNvSpPr>
                <a:spLocks noChangeShapeType="1"/>
              </p:cNvSpPr>
              <p:nvPr/>
            </p:nvSpPr>
            <p:spPr bwMode="auto">
              <a:xfrm flipV="1">
                <a:off x="2388" y="256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1" name="Line 2187"/>
              <p:cNvSpPr>
                <a:spLocks noChangeShapeType="1"/>
              </p:cNvSpPr>
              <p:nvPr/>
            </p:nvSpPr>
            <p:spPr bwMode="auto">
              <a:xfrm>
                <a:off x="2388" y="25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2" name="Line 2188"/>
              <p:cNvSpPr>
                <a:spLocks noChangeShapeType="1"/>
              </p:cNvSpPr>
              <p:nvPr/>
            </p:nvSpPr>
            <p:spPr bwMode="auto">
              <a:xfrm>
                <a:off x="2390" y="25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3" name="Line 2189"/>
              <p:cNvSpPr>
                <a:spLocks noChangeShapeType="1"/>
              </p:cNvSpPr>
              <p:nvPr/>
            </p:nvSpPr>
            <p:spPr bwMode="auto">
              <a:xfrm flipV="1">
                <a:off x="2390" y="25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4" name="Line 2190"/>
              <p:cNvSpPr>
                <a:spLocks noChangeShapeType="1"/>
              </p:cNvSpPr>
              <p:nvPr/>
            </p:nvSpPr>
            <p:spPr bwMode="auto">
              <a:xfrm>
                <a:off x="2392" y="257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5" name="Line 2191"/>
              <p:cNvSpPr>
                <a:spLocks noChangeShapeType="1"/>
              </p:cNvSpPr>
              <p:nvPr/>
            </p:nvSpPr>
            <p:spPr bwMode="auto">
              <a:xfrm>
                <a:off x="2392" y="25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6" name="Line 2192"/>
              <p:cNvSpPr>
                <a:spLocks noChangeShapeType="1"/>
              </p:cNvSpPr>
              <p:nvPr/>
            </p:nvSpPr>
            <p:spPr bwMode="auto">
              <a:xfrm flipV="1">
                <a:off x="2394" y="25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7" name="Line 2193"/>
              <p:cNvSpPr>
                <a:spLocks noChangeShapeType="1"/>
              </p:cNvSpPr>
              <p:nvPr/>
            </p:nvSpPr>
            <p:spPr bwMode="auto">
              <a:xfrm flipV="1">
                <a:off x="2394" y="25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8" name="Line 2194"/>
              <p:cNvSpPr>
                <a:spLocks noChangeShapeType="1"/>
              </p:cNvSpPr>
              <p:nvPr/>
            </p:nvSpPr>
            <p:spPr bwMode="auto">
              <a:xfrm>
                <a:off x="2396" y="256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39" name="Line 2195"/>
              <p:cNvSpPr>
                <a:spLocks noChangeShapeType="1"/>
              </p:cNvSpPr>
              <p:nvPr/>
            </p:nvSpPr>
            <p:spPr bwMode="auto">
              <a:xfrm>
                <a:off x="2396" y="25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0" name="Line 2196"/>
              <p:cNvSpPr>
                <a:spLocks noChangeShapeType="1"/>
              </p:cNvSpPr>
              <p:nvPr/>
            </p:nvSpPr>
            <p:spPr bwMode="auto">
              <a:xfrm flipV="1">
                <a:off x="2396" y="257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1" name="Line 2197"/>
              <p:cNvSpPr>
                <a:spLocks noChangeShapeType="1"/>
              </p:cNvSpPr>
              <p:nvPr/>
            </p:nvSpPr>
            <p:spPr bwMode="auto">
              <a:xfrm flipV="1">
                <a:off x="2398" y="257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2" name="Line 2198"/>
              <p:cNvSpPr>
                <a:spLocks noChangeShapeType="1"/>
              </p:cNvSpPr>
              <p:nvPr/>
            </p:nvSpPr>
            <p:spPr bwMode="auto">
              <a:xfrm flipV="1">
                <a:off x="2398" y="256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3" name="Line 2199"/>
              <p:cNvSpPr>
                <a:spLocks noChangeShapeType="1"/>
              </p:cNvSpPr>
              <p:nvPr/>
            </p:nvSpPr>
            <p:spPr bwMode="auto">
              <a:xfrm flipV="1">
                <a:off x="2400" y="25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4" name="Line 2200"/>
              <p:cNvSpPr>
                <a:spLocks noChangeShapeType="1"/>
              </p:cNvSpPr>
              <p:nvPr/>
            </p:nvSpPr>
            <p:spPr bwMode="auto">
              <a:xfrm>
                <a:off x="2400" y="255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5" name="Line 2201"/>
              <p:cNvSpPr>
                <a:spLocks noChangeShapeType="1"/>
              </p:cNvSpPr>
              <p:nvPr/>
            </p:nvSpPr>
            <p:spPr bwMode="auto">
              <a:xfrm>
                <a:off x="2402" y="25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6" name="Line 2202"/>
              <p:cNvSpPr>
                <a:spLocks noChangeShapeType="1"/>
              </p:cNvSpPr>
              <p:nvPr/>
            </p:nvSpPr>
            <p:spPr bwMode="auto">
              <a:xfrm flipV="1">
                <a:off x="2402" y="25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7" name="Line 2203"/>
              <p:cNvSpPr>
                <a:spLocks noChangeShapeType="1"/>
              </p:cNvSpPr>
              <p:nvPr/>
            </p:nvSpPr>
            <p:spPr bwMode="auto">
              <a:xfrm>
                <a:off x="2404" y="25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8" name="Line 2204"/>
              <p:cNvSpPr>
                <a:spLocks noChangeShapeType="1"/>
              </p:cNvSpPr>
              <p:nvPr/>
            </p:nvSpPr>
            <p:spPr bwMode="auto">
              <a:xfrm flipV="1">
                <a:off x="2404" y="256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49" name="Line 2205"/>
              <p:cNvSpPr>
                <a:spLocks noChangeShapeType="1"/>
              </p:cNvSpPr>
              <p:nvPr/>
            </p:nvSpPr>
            <p:spPr bwMode="auto">
              <a:xfrm>
                <a:off x="2406" y="256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0" name="Line 2206"/>
              <p:cNvSpPr>
                <a:spLocks noChangeShapeType="1"/>
              </p:cNvSpPr>
              <p:nvPr/>
            </p:nvSpPr>
            <p:spPr bwMode="auto">
              <a:xfrm>
                <a:off x="2406" y="256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1" name="Line 2207"/>
              <p:cNvSpPr>
                <a:spLocks noChangeShapeType="1"/>
              </p:cNvSpPr>
              <p:nvPr/>
            </p:nvSpPr>
            <p:spPr bwMode="auto">
              <a:xfrm>
                <a:off x="2408" y="25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2" name="Line 2208"/>
              <p:cNvSpPr>
                <a:spLocks noChangeShapeType="1"/>
              </p:cNvSpPr>
              <p:nvPr/>
            </p:nvSpPr>
            <p:spPr bwMode="auto">
              <a:xfrm>
                <a:off x="2408" y="2568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3" name="Line 2209"/>
              <p:cNvSpPr>
                <a:spLocks noChangeShapeType="1"/>
              </p:cNvSpPr>
              <p:nvPr/>
            </p:nvSpPr>
            <p:spPr bwMode="auto">
              <a:xfrm>
                <a:off x="2409" y="257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4" name="Line 2210"/>
              <p:cNvSpPr>
                <a:spLocks noChangeShapeType="1"/>
              </p:cNvSpPr>
              <p:nvPr/>
            </p:nvSpPr>
            <p:spPr bwMode="auto">
              <a:xfrm>
                <a:off x="2409" y="257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5" name="Line 2211"/>
              <p:cNvSpPr>
                <a:spLocks noChangeShapeType="1"/>
              </p:cNvSpPr>
              <p:nvPr/>
            </p:nvSpPr>
            <p:spPr bwMode="auto">
              <a:xfrm>
                <a:off x="2411" y="25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6" name="Line 2212"/>
              <p:cNvSpPr>
                <a:spLocks noChangeShapeType="1"/>
              </p:cNvSpPr>
              <p:nvPr/>
            </p:nvSpPr>
            <p:spPr bwMode="auto">
              <a:xfrm>
                <a:off x="2411" y="257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7" name="Line 2213"/>
              <p:cNvSpPr>
                <a:spLocks noChangeShapeType="1"/>
              </p:cNvSpPr>
              <p:nvPr/>
            </p:nvSpPr>
            <p:spPr bwMode="auto">
              <a:xfrm flipV="1">
                <a:off x="2413" y="25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8" name="Line 2214"/>
              <p:cNvSpPr>
                <a:spLocks noChangeShapeType="1"/>
              </p:cNvSpPr>
              <p:nvPr/>
            </p:nvSpPr>
            <p:spPr bwMode="auto">
              <a:xfrm flipV="1">
                <a:off x="2413" y="257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59" name="Line 2215"/>
              <p:cNvSpPr>
                <a:spLocks noChangeShapeType="1"/>
              </p:cNvSpPr>
              <p:nvPr/>
            </p:nvSpPr>
            <p:spPr bwMode="auto">
              <a:xfrm>
                <a:off x="2415" y="257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0" name="Line 2216"/>
              <p:cNvSpPr>
                <a:spLocks noChangeShapeType="1"/>
              </p:cNvSpPr>
              <p:nvPr/>
            </p:nvSpPr>
            <p:spPr bwMode="auto">
              <a:xfrm flipV="1">
                <a:off x="2415" y="257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6361" name="Group 2217"/>
            <p:cNvGrpSpPr>
              <a:grpSpLocks/>
            </p:cNvGrpSpPr>
            <p:nvPr/>
          </p:nvGrpSpPr>
          <p:grpSpPr bwMode="auto">
            <a:xfrm>
              <a:off x="2417" y="2272"/>
              <a:ext cx="146" cy="302"/>
              <a:chOff x="2417" y="2272"/>
              <a:chExt cx="146" cy="302"/>
            </a:xfrm>
          </p:grpSpPr>
          <p:sp>
            <p:nvSpPr>
              <p:cNvPr id="136362" name="Line 2218"/>
              <p:cNvSpPr>
                <a:spLocks noChangeShapeType="1"/>
              </p:cNvSpPr>
              <p:nvPr/>
            </p:nvSpPr>
            <p:spPr bwMode="auto">
              <a:xfrm flipV="1">
                <a:off x="2417" y="25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3" name="Line 2219"/>
              <p:cNvSpPr>
                <a:spLocks noChangeShapeType="1"/>
              </p:cNvSpPr>
              <p:nvPr/>
            </p:nvSpPr>
            <p:spPr bwMode="auto">
              <a:xfrm flipV="1">
                <a:off x="2417" y="25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4" name="Line 2220"/>
              <p:cNvSpPr>
                <a:spLocks noChangeShapeType="1"/>
              </p:cNvSpPr>
              <p:nvPr/>
            </p:nvSpPr>
            <p:spPr bwMode="auto">
              <a:xfrm flipV="1">
                <a:off x="2417" y="256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5" name="Line 2221"/>
              <p:cNvSpPr>
                <a:spLocks noChangeShapeType="1"/>
              </p:cNvSpPr>
              <p:nvPr/>
            </p:nvSpPr>
            <p:spPr bwMode="auto">
              <a:xfrm flipV="1">
                <a:off x="2419" y="2525"/>
                <a:ext cx="0" cy="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6" name="Line 2222"/>
              <p:cNvSpPr>
                <a:spLocks noChangeShapeType="1"/>
              </p:cNvSpPr>
              <p:nvPr/>
            </p:nvSpPr>
            <p:spPr bwMode="auto">
              <a:xfrm flipV="1">
                <a:off x="2419" y="2497"/>
                <a:ext cx="2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7" name="Line 2223"/>
              <p:cNvSpPr>
                <a:spLocks noChangeShapeType="1"/>
              </p:cNvSpPr>
              <p:nvPr/>
            </p:nvSpPr>
            <p:spPr bwMode="auto">
              <a:xfrm flipV="1">
                <a:off x="2421" y="2474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8" name="Line 2224"/>
              <p:cNvSpPr>
                <a:spLocks noChangeShapeType="1"/>
              </p:cNvSpPr>
              <p:nvPr/>
            </p:nvSpPr>
            <p:spPr bwMode="auto">
              <a:xfrm flipV="1">
                <a:off x="2421" y="2463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69" name="Line 2225"/>
              <p:cNvSpPr>
                <a:spLocks noChangeShapeType="1"/>
              </p:cNvSpPr>
              <p:nvPr/>
            </p:nvSpPr>
            <p:spPr bwMode="auto">
              <a:xfrm flipV="1">
                <a:off x="2423" y="245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0" name="Line 2226"/>
              <p:cNvSpPr>
                <a:spLocks noChangeShapeType="1"/>
              </p:cNvSpPr>
              <p:nvPr/>
            </p:nvSpPr>
            <p:spPr bwMode="auto">
              <a:xfrm flipV="1">
                <a:off x="2423" y="2441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1" name="Line 2227"/>
              <p:cNvSpPr>
                <a:spLocks noChangeShapeType="1"/>
              </p:cNvSpPr>
              <p:nvPr/>
            </p:nvSpPr>
            <p:spPr bwMode="auto">
              <a:xfrm flipV="1">
                <a:off x="2423" y="2425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2" name="Line 2228"/>
              <p:cNvSpPr>
                <a:spLocks noChangeShapeType="1"/>
              </p:cNvSpPr>
              <p:nvPr/>
            </p:nvSpPr>
            <p:spPr bwMode="auto">
              <a:xfrm flipV="1">
                <a:off x="2425" y="2408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3" name="Line 2229"/>
              <p:cNvSpPr>
                <a:spLocks noChangeShapeType="1"/>
              </p:cNvSpPr>
              <p:nvPr/>
            </p:nvSpPr>
            <p:spPr bwMode="auto">
              <a:xfrm flipV="1">
                <a:off x="2425" y="240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4" name="Line 2230"/>
              <p:cNvSpPr>
                <a:spLocks noChangeShapeType="1"/>
              </p:cNvSpPr>
              <p:nvPr/>
            </p:nvSpPr>
            <p:spPr bwMode="auto">
              <a:xfrm flipV="1">
                <a:off x="2425" y="2381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5" name="Line 2231"/>
              <p:cNvSpPr>
                <a:spLocks noChangeShapeType="1"/>
              </p:cNvSpPr>
              <p:nvPr/>
            </p:nvSpPr>
            <p:spPr bwMode="auto">
              <a:xfrm flipV="1">
                <a:off x="2427" y="2370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6" name="Line 2232"/>
              <p:cNvSpPr>
                <a:spLocks noChangeShapeType="1"/>
              </p:cNvSpPr>
              <p:nvPr/>
            </p:nvSpPr>
            <p:spPr bwMode="auto">
              <a:xfrm flipV="1">
                <a:off x="2427" y="2353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7" name="Line 2233"/>
              <p:cNvSpPr>
                <a:spLocks noChangeShapeType="1"/>
              </p:cNvSpPr>
              <p:nvPr/>
            </p:nvSpPr>
            <p:spPr bwMode="auto">
              <a:xfrm flipV="1">
                <a:off x="2427" y="234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8" name="Line 2234"/>
              <p:cNvSpPr>
                <a:spLocks noChangeShapeType="1"/>
              </p:cNvSpPr>
              <p:nvPr/>
            </p:nvSpPr>
            <p:spPr bwMode="auto">
              <a:xfrm flipV="1">
                <a:off x="2429" y="232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79" name="Line 2235"/>
              <p:cNvSpPr>
                <a:spLocks noChangeShapeType="1"/>
              </p:cNvSpPr>
              <p:nvPr/>
            </p:nvSpPr>
            <p:spPr bwMode="auto">
              <a:xfrm>
                <a:off x="2429" y="23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0" name="Line 2236"/>
              <p:cNvSpPr>
                <a:spLocks noChangeShapeType="1"/>
              </p:cNvSpPr>
              <p:nvPr/>
            </p:nvSpPr>
            <p:spPr bwMode="auto">
              <a:xfrm flipV="1">
                <a:off x="2429" y="231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1" name="Line 2237"/>
              <p:cNvSpPr>
                <a:spLocks noChangeShapeType="1"/>
              </p:cNvSpPr>
              <p:nvPr/>
            </p:nvSpPr>
            <p:spPr bwMode="auto">
              <a:xfrm flipV="1">
                <a:off x="2431" y="2303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2" name="Line 2238"/>
              <p:cNvSpPr>
                <a:spLocks noChangeShapeType="1"/>
              </p:cNvSpPr>
              <p:nvPr/>
            </p:nvSpPr>
            <p:spPr bwMode="auto">
              <a:xfrm flipV="1">
                <a:off x="2431" y="2290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3" name="Line 2239"/>
              <p:cNvSpPr>
                <a:spLocks noChangeShapeType="1"/>
              </p:cNvSpPr>
              <p:nvPr/>
            </p:nvSpPr>
            <p:spPr bwMode="auto">
              <a:xfrm>
                <a:off x="2431" y="229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4" name="Line 2240"/>
              <p:cNvSpPr>
                <a:spLocks noChangeShapeType="1"/>
              </p:cNvSpPr>
              <p:nvPr/>
            </p:nvSpPr>
            <p:spPr bwMode="auto">
              <a:xfrm flipV="1">
                <a:off x="2431" y="2280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5" name="Line 2241"/>
              <p:cNvSpPr>
                <a:spLocks noChangeShapeType="1"/>
              </p:cNvSpPr>
              <p:nvPr/>
            </p:nvSpPr>
            <p:spPr bwMode="auto">
              <a:xfrm flipV="1">
                <a:off x="2432" y="227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6" name="Line 2242"/>
              <p:cNvSpPr>
                <a:spLocks noChangeShapeType="1"/>
              </p:cNvSpPr>
              <p:nvPr/>
            </p:nvSpPr>
            <p:spPr bwMode="auto">
              <a:xfrm>
                <a:off x="2432" y="22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7" name="Line 2243"/>
              <p:cNvSpPr>
                <a:spLocks noChangeShapeType="1"/>
              </p:cNvSpPr>
              <p:nvPr/>
            </p:nvSpPr>
            <p:spPr bwMode="auto">
              <a:xfrm flipV="1">
                <a:off x="2432" y="227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8" name="Line 2244"/>
              <p:cNvSpPr>
                <a:spLocks noChangeShapeType="1"/>
              </p:cNvSpPr>
              <p:nvPr/>
            </p:nvSpPr>
            <p:spPr bwMode="auto">
              <a:xfrm>
                <a:off x="2434" y="227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89" name="Line 2245"/>
              <p:cNvSpPr>
                <a:spLocks noChangeShapeType="1"/>
              </p:cNvSpPr>
              <p:nvPr/>
            </p:nvSpPr>
            <p:spPr bwMode="auto">
              <a:xfrm>
                <a:off x="2434" y="228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0" name="Line 2246"/>
              <p:cNvSpPr>
                <a:spLocks noChangeShapeType="1"/>
              </p:cNvSpPr>
              <p:nvPr/>
            </p:nvSpPr>
            <p:spPr bwMode="auto">
              <a:xfrm>
                <a:off x="2434" y="228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1" name="Line 2247"/>
              <p:cNvSpPr>
                <a:spLocks noChangeShapeType="1"/>
              </p:cNvSpPr>
              <p:nvPr/>
            </p:nvSpPr>
            <p:spPr bwMode="auto">
              <a:xfrm>
                <a:off x="2434" y="22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2" name="Line 2248"/>
              <p:cNvSpPr>
                <a:spLocks noChangeShapeType="1"/>
              </p:cNvSpPr>
              <p:nvPr/>
            </p:nvSpPr>
            <p:spPr bwMode="auto">
              <a:xfrm>
                <a:off x="2436" y="229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3" name="Line 2249"/>
              <p:cNvSpPr>
                <a:spLocks noChangeShapeType="1"/>
              </p:cNvSpPr>
              <p:nvPr/>
            </p:nvSpPr>
            <p:spPr bwMode="auto">
              <a:xfrm>
                <a:off x="2436" y="23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4" name="Line 2250"/>
              <p:cNvSpPr>
                <a:spLocks noChangeShapeType="1"/>
              </p:cNvSpPr>
              <p:nvPr/>
            </p:nvSpPr>
            <p:spPr bwMode="auto">
              <a:xfrm>
                <a:off x="2436" y="2309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5" name="Line 2251"/>
              <p:cNvSpPr>
                <a:spLocks noChangeShapeType="1"/>
              </p:cNvSpPr>
              <p:nvPr/>
            </p:nvSpPr>
            <p:spPr bwMode="auto">
              <a:xfrm>
                <a:off x="2438" y="232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6" name="Line 2252"/>
              <p:cNvSpPr>
                <a:spLocks noChangeShapeType="1"/>
              </p:cNvSpPr>
              <p:nvPr/>
            </p:nvSpPr>
            <p:spPr bwMode="auto">
              <a:xfrm>
                <a:off x="2438" y="233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7" name="Line 2253"/>
              <p:cNvSpPr>
                <a:spLocks noChangeShapeType="1"/>
              </p:cNvSpPr>
              <p:nvPr/>
            </p:nvSpPr>
            <p:spPr bwMode="auto">
              <a:xfrm>
                <a:off x="2438" y="2346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8" name="Line 2254"/>
              <p:cNvSpPr>
                <a:spLocks noChangeShapeType="1"/>
              </p:cNvSpPr>
              <p:nvPr/>
            </p:nvSpPr>
            <p:spPr bwMode="auto">
              <a:xfrm>
                <a:off x="2440" y="237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99" name="Line 2255"/>
              <p:cNvSpPr>
                <a:spLocks noChangeShapeType="1"/>
              </p:cNvSpPr>
              <p:nvPr/>
            </p:nvSpPr>
            <p:spPr bwMode="auto">
              <a:xfrm>
                <a:off x="2440" y="2384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0" name="Line 2256"/>
              <p:cNvSpPr>
                <a:spLocks noChangeShapeType="1"/>
              </p:cNvSpPr>
              <p:nvPr/>
            </p:nvSpPr>
            <p:spPr bwMode="auto">
              <a:xfrm>
                <a:off x="2440" y="24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1" name="Line 2257"/>
              <p:cNvSpPr>
                <a:spLocks noChangeShapeType="1"/>
              </p:cNvSpPr>
              <p:nvPr/>
            </p:nvSpPr>
            <p:spPr bwMode="auto">
              <a:xfrm flipV="1">
                <a:off x="2442" y="240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2" name="Line 2258"/>
              <p:cNvSpPr>
                <a:spLocks noChangeShapeType="1"/>
              </p:cNvSpPr>
              <p:nvPr/>
            </p:nvSpPr>
            <p:spPr bwMode="auto">
              <a:xfrm flipV="1">
                <a:off x="2442" y="240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3" name="Line 2259"/>
              <p:cNvSpPr>
                <a:spLocks noChangeShapeType="1"/>
              </p:cNvSpPr>
              <p:nvPr/>
            </p:nvSpPr>
            <p:spPr bwMode="auto">
              <a:xfrm flipV="1">
                <a:off x="2442" y="2378"/>
                <a:ext cx="2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4" name="Line 2260"/>
              <p:cNvSpPr>
                <a:spLocks noChangeShapeType="1"/>
              </p:cNvSpPr>
              <p:nvPr/>
            </p:nvSpPr>
            <p:spPr bwMode="auto">
              <a:xfrm flipV="1">
                <a:off x="2444" y="237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5" name="Line 2261"/>
              <p:cNvSpPr>
                <a:spLocks noChangeShapeType="1"/>
              </p:cNvSpPr>
              <p:nvPr/>
            </p:nvSpPr>
            <p:spPr bwMode="auto">
              <a:xfrm>
                <a:off x="2444" y="237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6" name="Line 2262"/>
              <p:cNvSpPr>
                <a:spLocks noChangeShapeType="1"/>
              </p:cNvSpPr>
              <p:nvPr/>
            </p:nvSpPr>
            <p:spPr bwMode="auto">
              <a:xfrm>
                <a:off x="2444" y="237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7" name="Line 2263"/>
              <p:cNvSpPr>
                <a:spLocks noChangeShapeType="1"/>
              </p:cNvSpPr>
              <p:nvPr/>
            </p:nvSpPr>
            <p:spPr bwMode="auto">
              <a:xfrm>
                <a:off x="2446" y="238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8" name="Line 2264"/>
              <p:cNvSpPr>
                <a:spLocks noChangeShapeType="1"/>
              </p:cNvSpPr>
              <p:nvPr/>
            </p:nvSpPr>
            <p:spPr bwMode="auto">
              <a:xfrm>
                <a:off x="2446" y="239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09" name="Line 2265"/>
              <p:cNvSpPr>
                <a:spLocks noChangeShapeType="1"/>
              </p:cNvSpPr>
              <p:nvPr/>
            </p:nvSpPr>
            <p:spPr bwMode="auto">
              <a:xfrm>
                <a:off x="2446" y="240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0" name="Line 2266"/>
              <p:cNvSpPr>
                <a:spLocks noChangeShapeType="1"/>
              </p:cNvSpPr>
              <p:nvPr/>
            </p:nvSpPr>
            <p:spPr bwMode="auto">
              <a:xfrm>
                <a:off x="2448" y="241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1" name="Line 2267"/>
              <p:cNvSpPr>
                <a:spLocks noChangeShapeType="1"/>
              </p:cNvSpPr>
              <p:nvPr/>
            </p:nvSpPr>
            <p:spPr bwMode="auto">
              <a:xfrm>
                <a:off x="2448" y="241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2" name="Line 2268"/>
              <p:cNvSpPr>
                <a:spLocks noChangeShapeType="1"/>
              </p:cNvSpPr>
              <p:nvPr/>
            </p:nvSpPr>
            <p:spPr bwMode="auto">
              <a:xfrm>
                <a:off x="2448" y="242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3" name="Line 2269"/>
              <p:cNvSpPr>
                <a:spLocks noChangeShapeType="1"/>
              </p:cNvSpPr>
              <p:nvPr/>
            </p:nvSpPr>
            <p:spPr bwMode="auto">
              <a:xfrm>
                <a:off x="2450" y="2434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4" name="Line 2270"/>
              <p:cNvSpPr>
                <a:spLocks noChangeShapeType="1"/>
              </p:cNvSpPr>
              <p:nvPr/>
            </p:nvSpPr>
            <p:spPr bwMode="auto">
              <a:xfrm>
                <a:off x="2450" y="244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5" name="Line 2271"/>
              <p:cNvSpPr>
                <a:spLocks noChangeShapeType="1"/>
              </p:cNvSpPr>
              <p:nvPr/>
            </p:nvSpPr>
            <p:spPr bwMode="auto">
              <a:xfrm>
                <a:off x="2452" y="245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6" name="Line 2272"/>
              <p:cNvSpPr>
                <a:spLocks noChangeShapeType="1"/>
              </p:cNvSpPr>
              <p:nvPr/>
            </p:nvSpPr>
            <p:spPr bwMode="auto">
              <a:xfrm>
                <a:off x="2452" y="246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7" name="Line 2273"/>
              <p:cNvSpPr>
                <a:spLocks noChangeShapeType="1"/>
              </p:cNvSpPr>
              <p:nvPr/>
            </p:nvSpPr>
            <p:spPr bwMode="auto">
              <a:xfrm>
                <a:off x="2452" y="2474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8" name="Line 2274"/>
              <p:cNvSpPr>
                <a:spLocks noChangeShapeType="1"/>
              </p:cNvSpPr>
              <p:nvPr/>
            </p:nvSpPr>
            <p:spPr bwMode="auto">
              <a:xfrm>
                <a:off x="2454" y="248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19" name="Line 2275"/>
              <p:cNvSpPr>
                <a:spLocks noChangeShapeType="1"/>
              </p:cNvSpPr>
              <p:nvPr/>
            </p:nvSpPr>
            <p:spPr bwMode="auto">
              <a:xfrm>
                <a:off x="2454" y="2490"/>
                <a:ext cx="1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0" name="Line 2276"/>
              <p:cNvSpPr>
                <a:spLocks noChangeShapeType="1"/>
              </p:cNvSpPr>
              <p:nvPr/>
            </p:nvSpPr>
            <p:spPr bwMode="auto">
              <a:xfrm>
                <a:off x="2455" y="249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1" name="Line 2277"/>
              <p:cNvSpPr>
                <a:spLocks noChangeShapeType="1"/>
              </p:cNvSpPr>
              <p:nvPr/>
            </p:nvSpPr>
            <p:spPr bwMode="auto">
              <a:xfrm>
                <a:off x="2455" y="250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2" name="Line 2278"/>
              <p:cNvSpPr>
                <a:spLocks noChangeShapeType="1"/>
              </p:cNvSpPr>
              <p:nvPr/>
            </p:nvSpPr>
            <p:spPr bwMode="auto">
              <a:xfrm flipV="1">
                <a:off x="2455" y="250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3" name="Line 2279"/>
              <p:cNvSpPr>
                <a:spLocks noChangeShapeType="1"/>
              </p:cNvSpPr>
              <p:nvPr/>
            </p:nvSpPr>
            <p:spPr bwMode="auto">
              <a:xfrm flipV="1">
                <a:off x="2457" y="25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4" name="Line 2280"/>
              <p:cNvSpPr>
                <a:spLocks noChangeShapeType="1"/>
              </p:cNvSpPr>
              <p:nvPr/>
            </p:nvSpPr>
            <p:spPr bwMode="auto">
              <a:xfrm>
                <a:off x="2457" y="250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5" name="Line 2281"/>
              <p:cNvSpPr>
                <a:spLocks noChangeShapeType="1"/>
              </p:cNvSpPr>
              <p:nvPr/>
            </p:nvSpPr>
            <p:spPr bwMode="auto">
              <a:xfrm>
                <a:off x="2459" y="2508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6" name="Line 2282"/>
              <p:cNvSpPr>
                <a:spLocks noChangeShapeType="1"/>
              </p:cNvSpPr>
              <p:nvPr/>
            </p:nvSpPr>
            <p:spPr bwMode="auto">
              <a:xfrm>
                <a:off x="2459" y="251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7" name="Line 2283"/>
              <p:cNvSpPr>
                <a:spLocks noChangeShapeType="1"/>
              </p:cNvSpPr>
              <p:nvPr/>
            </p:nvSpPr>
            <p:spPr bwMode="auto">
              <a:xfrm>
                <a:off x="2459" y="25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8" name="Line 2284"/>
              <p:cNvSpPr>
                <a:spLocks noChangeShapeType="1"/>
              </p:cNvSpPr>
              <p:nvPr/>
            </p:nvSpPr>
            <p:spPr bwMode="auto">
              <a:xfrm>
                <a:off x="2461" y="25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29" name="Line 2285"/>
              <p:cNvSpPr>
                <a:spLocks noChangeShapeType="1"/>
              </p:cNvSpPr>
              <p:nvPr/>
            </p:nvSpPr>
            <p:spPr bwMode="auto">
              <a:xfrm>
                <a:off x="2461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0" name="Line 2286"/>
              <p:cNvSpPr>
                <a:spLocks noChangeShapeType="1"/>
              </p:cNvSpPr>
              <p:nvPr/>
            </p:nvSpPr>
            <p:spPr bwMode="auto">
              <a:xfrm>
                <a:off x="2463" y="25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1" name="Line 2287"/>
              <p:cNvSpPr>
                <a:spLocks noChangeShapeType="1"/>
              </p:cNvSpPr>
              <p:nvPr/>
            </p:nvSpPr>
            <p:spPr bwMode="auto">
              <a:xfrm>
                <a:off x="2463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2" name="Line 2288"/>
              <p:cNvSpPr>
                <a:spLocks noChangeShapeType="1"/>
              </p:cNvSpPr>
              <p:nvPr/>
            </p:nvSpPr>
            <p:spPr bwMode="auto">
              <a:xfrm flipV="1">
                <a:off x="2465" y="252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3" name="Line 2289"/>
              <p:cNvSpPr>
                <a:spLocks noChangeShapeType="1"/>
              </p:cNvSpPr>
              <p:nvPr/>
            </p:nvSpPr>
            <p:spPr bwMode="auto">
              <a:xfrm flipV="1">
                <a:off x="2465" y="252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4" name="Line 2290"/>
              <p:cNvSpPr>
                <a:spLocks noChangeShapeType="1"/>
              </p:cNvSpPr>
              <p:nvPr/>
            </p:nvSpPr>
            <p:spPr bwMode="auto">
              <a:xfrm>
                <a:off x="2467" y="25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5" name="Line 2291"/>
              <p:cNvSpPr>
                <a:spLocks noChangeShapeType="1"/>
              </p:cNvSpPr>
              <p:nvPr/>
            </p:nvSpPr>
            <p:spPr bwMode="auto">
              <a:xfrm flipV="1">
                <a:off x="2467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6" name="Line 2292"/>
              <p:cNvSpPr>
                <a:spLocks noChangeShapeType="1"/>
              </p:cNvSpPr>
              <p:nvPr/>
            </p:nvSpPr>
            <p:spPr bwMode="auto">
              <a:xfrm>
                <a:off x="2467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7" name="Line 2293"/>
              <p:cNvSpPr>
                <a:spLocks noChangeShapeType="1"/>
              </p:cNvSpPr>
              <p:nvPr/>
            </p:nvSpPr>
            <p:spPr bwMode="auto">
              <a:xfrm flipV="1">
                <a:off x="2469" y="252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8" name="Line 2294"/>
              <p:cNvSpPr>
                <a:spLocks noChangeShapeType="1"/>
              </p:cNvSpPr>
              <p:nvPr/>
            </p:nvSpPr>
            <p:spPr bwMode="auto">
              <a:xfrm>
                <a:off x="2469" y="252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39" name="Line 2295"/>
              <p:cNvSpPr>
                <a:spLocks noChangeShapeType="1"/>
              </p:cNvSpPr>
              <p:nvPr/>
            </p:nvSpPr>
            <p:spPr bwMode="auto">
              <a:xfrm flipV="1">
                <a:off x="2471" y="25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0" name="Line 2296"/>
              <p:cNvSpPr>
                <a:spLocks noChangeShapeType="1"/>
              </p:cNvSpPr>
              <p:nvPr/>
            </p:nvSpPr>
            <p:spPr bwMode="auto">
              <a:xfrm flipV="1">
                <a:off x="2471" y="2496"/>
                <a:ext cx="2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1" name="Line 2297"/>
              <p:cNvSpPr>
                <a:spLocks noChangeShapeType="1"/>
              </p:cNvSpPr>
              <p:nvPr/>
            </p:nvSpPr>
            <p:spPr bwMode="auto">
              <a:xfrm flipV="1">
                <a:off x="2473" y="248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2" name="Line 2298"/>
              <p:cNvSpPr>
                <a:spLocks noChangeShapeType="1"/>
              </p:cNvSpPr>
              <p:nvPr/>
            </p:nvSpPr>
            <p:spPr bwMode="auto">
              <a:xfrm flipV="1">
                <a:off x="2473" y="248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3" name="Line 2299"/>
              <p:cNvSpPr>
                <a:spLocks noChangeShapeType="1"/>
              </p:cNvSpPr>
              <p:nvPr/>
            </p:nvSpPr>
            <p:spPr bwMode="auto">
              <a:xfrm flipV="1">
                <a:off x="2473" y="248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4" name="Line 2300"/>
              <p:cNvSpPr>
                <a:spLocks noChangeShapeType="1"/>
              </p:cNvSpPr>
              <p:nvPr/>
            </p:nvSpPr>
            <p:spPr bwMode="auto">
              <a:xfrm flipV="1">
                <a:off x="2475" y="247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5" name="Line 2301"/>
              <p:cNvSpPr>
                <a:spLocks noChangeShapeType="1"/>
              </p:cNvSpPr>
              <p:nvPr/>
            </p:nvSpPr>
            <p:spPr bwMode="auto">
              <a:xfrm flipV="1">
                <a:off x="2475" y="246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6" name="Line 2302"/>
              <p:cNvSpPr>
                <a:spLocks noChangeShapeType="1"/>
              </p:cNvSpPr>
              <p:nvPr/>
            </p:nvSpPr>
            <p:spPr bwMode="auto">
              <a:xfrm>
                <a:off x="2475" y="246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7" name="Line 2303"/>
              <p:cNvSpPr>
                <a:spLocks noChangeShapeType="1"/>
              </p:cNvSpPr>
              <p:nvPr/>
            </p:nvSpPr>
            <p:spPr bwMode="auto">
              <a:xfrm>
                <a:off x="2477" y="246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8" name="Line 2304"/>
              <p:cNvSpPr>
                <a:spLocks noChangeShapeType="1"/>
              </p:cNvSpPr>
              <p:nvPr/>
            </p:nvSpPr>
            <p:spPr bwMode="auto">
              <a:xfrm>
                <a:off x="2477" y="2470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49" name="Line 2305"/>
              <p:cNvSpPr>
                <a:spLocks noChangeShapeType="1"/>
              </p:cNvSpPr>
              <p:nvPr/>
            </p:nvSpPr>
            <p:spPr bwMode="auto">
              <a:xfrm>
                <a:off x="2478" y="247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0" name="Line 2306"/>
              <p:cNvSpPr>
                <a:spLocks noChangeShapeType="1"/>
              </p:cNvSpPr>
              <p:nvPr/>
            </p:nvSpPr>
            <p:spPr bwMode="auto">
              <a:xfrm>
                <a:off x="2478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1" name="Line 2307"/>
              <p:cNvSpPr>
                <a:spLocks noChangeShapeType="1"/>
              </p:cNvSpPr>
              <p:nvPr/>
            </p:nvSpPr>
            <p:spPr bwMode="auto">
              <a:xfrm>
                <a:off x="2478" y="24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2" name="Line 2308"/>
              <p:cNvSpPr>
                <a:spLocks noChangeShapeType="1"/>
              </p:cNvSpPr>
              <p:nvPr/>
            </p:nvSpPr>
            <p:spPr bwMode="auto">
              <a:xfrm>
                <a:off x="2480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3" name="Line 2309"/>
              <p:cNvSpPr>
                <a:spLocks noChangeShapeType="1"/>
              </p:cNvSpPr>
              <p:nvPr/>
            </p:nvSpPr>
            <p:spPr bwMode="auto">
              <a:xfrm>
                <a:off x="2480" y="247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4" name="Line 2310"/>
              <p:cNvSpPr>
                <a:spLocks noChangeShapeType="1"/>
              </p:cNvSpPr>
              <p:nvPr/>
            </p:nvSpPr>
            <p:spPr bwMode="auto">
              <a:xfrm>
                <a:off x="2482" y="248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5" name="Line 2311"/>
              <p:cNvSpPr>
                <a:spLocks noChangeShapeType="1"/>
              </p:cNvSpPr>
              <p:nvPr/>
            </p:nvSpPr>
            <p:spPr bwMode="auto">
              <a:xfrm>
                <a:off x="2482" y="2490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6" name="Line 2312"/>
              <p:cNvSpPr>
                <a:spLocks noChangeShapeType="1"/>
              </p:cNvSpPr>
              <p:nvPr/>
            </p:nvSpPr>
            <p:spPr bwMode="auto">
              <a:xfrm flipV="1">
                <a:off x="2482" y="24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7" name="Line 2313"/>
              <p:cNvSpPr>
                <a:spLocks noChangeShapeType="1"/>
              </p:cNvSpPr>
              <p:nvPr/>
            </p:nvSpPr>
            <p:spPr bwMode="auto">
              <a:xfrm>
                <a:off x="2484" y="249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8" name="Line 2314"/>
              <p:cNvSpPr>
                <a:spLocks noChangeShapeType="1"/>
              </p:cNvSpPr>
              <p:nvPr/>
            </p:nvSpPr>
            <p:spPr bwMode="auto">
              <a:xfrm>
                <a:off x="2484" y="250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59" name="Line 2315"/>
              <p:cNvSpPr>
                <a:spLocks noChangeShapeType="1"/>
              </p:cNvSpPr>
              <p:nvPr/>
            </p:nvSpPr>
            <p:spPr bwMode="auto">
              <a:xfrm>
                <a:off x="2486" y="250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0" name="Line 2316"/>
              <p:cNvSpPr>
                <a:spLocks noChangeShapeType="1"/>
              </p:cNvSpPr>
              <p:nvPr/>
            </p:nvSpPr>
            <p:spPr bwMode="auto">
              <a:xfrm>
                <a:off x="2486" y="25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1" name="Line 2317"/>
              <p:cNvSpPr>
                <a:spLocks noChangeShapeType="1"/>
              </p:cNvSpPr>
              <p:nvPr/>
            </p:nvSpPr>
            <p:spPr bwMode="auto">
              <a:xfrm>
                <a:off x="2488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2" name="Line 2318"/>
              <p:cNvSpPr>
                <a:spLocks noChangeShapeType="1"/>
              </p:cNvSpPr>
              <p:nvPr/>
            </p:nvSpPr>
            <p:spPr bwMode="auto">
              <a:xfrm>
                <a:off x="2488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3" name="Line 2319"/>
              <p:cNvSpPr>
                <a:spLocks noChangeShapeType="1"/>
              </p:cNvSpPr>
              <p:nvPr/>
            </p:nvSpPr>
            <p:spPr bwMode="auto">
              <a:xfrm>
                <a:off x="2488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4" name="Line 2320"/>
              <p:cNvSpPr>
                <a:spLocks noChangeShapeType="1"/>
              </p:cNvSpPr>
              <p:nvPr/>
            </p:nvSpPr>
            <p:spPr bwMode="auto">
              <a:xfrm>
                <a:off x="2490" y="25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5" name="Line 2321"/>
              <p:cNvSpPr>
                <a:spLocks noChangeShapeType="1"/>
              </p:cNvSpPr>
              <p:nvPr/>
            </p:nvSpPr>
            <p:spPr bwMode="auto">
              <a:xfrm>
                <a:off x="2490" y="25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6" name="Line 2322"/>
              <p:cNvSpPr>
                <a:spLocks noChangeShapeType="1"/>
              </p:cNvSpPr>
              <p:nvPr/>
            </p:nvSpPr>
            <p:spPr bwMode="auto">
              <a:xfrm>
                <a:off x="2492" y="25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7" name="Line 2323"/>
              <p:cNvSpPr>
                <a:spLocks noChangeShapeType="1"/>
              </p:cNvSpPr>
              <p:nvPr/>
            </p:nvSpPr>
            <p:spPr bwMode="auto">
              <a:xfrm flipV="1">
                <a:off x="2492" y="252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8" name="Line 2324"/>
              <p:cNvSpPr>
                <a:spLocks noChangeShapeType="1"/>
              </p:cNvSpPr>
              <p:nvPr/>
            </p:nvSpPr>
            <p:spPr bwMode="auto">
              <a:xfrm>
                <a:off x="2494" y="252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69" name="Line 2325"/>
              <p:cNvSpPr>
                <a:spLocks noChangeShapeType="1"/>
              </p:cNvSpPr>
              <p:nvPr/>
            </p:nvSpPr>
            <p:spPr bwMode="auto">
              <a:xfrm>
                <a:off x="2494" y="25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0" name="Line 2326"/>
              <p:cNvSpPr>
                <a:spLocks noChangeShapeType="1"/>
              </p:cNvSpPr>
              <p:nvPr/>
            </p:nvSpPr>
            <p:spPr bwMode="auto">
              <a:xfrm>
                <a:off x="2494" y="25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1" name="Line 2327"/>
              <p:cNvSpPr>
                <a:spLocks noChangeShapeType="1"/>
              </p:cNvSpPr>
              <p:nvPr/>
            </p:nvSpPr>
            <p:spPr bwMode="auto">
              <a:xfrm>
                <a:off x="2496" y="25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2" name="Line 2328"/>
              <p:cNvSpPr>
                <a:spLocks noChangeShapeType="1"/>
              </p:cNvSpPr>
              <p:nvPr/>
            </p:nvSpPr>
            <p:spPr bwMode="auto">
              <a:xfrm>
                <a:off x="2496" y="254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3" name="Line 2329"/>
              <p:cNvSpPr>
                <a:spLocks noChangeShapeType="1"/>
              </p:cNvSpPr>
              <p:nvPr/>
            </p:nvSpPr>
            <p:spPr bwMode="auto">
              <a:xfrm flipV="1">
                <a:off x="2498" y="254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4" name="Line 2330"/>
              <p:cNvSpPr>
                <a:spLocks noChangeShapeType="1"/>
              </p:cNvSpPr>
              <p:nvPr/>
            </p:nvSpPr>
            <p:spPr bwMode="auto">
              <a:xfrm flipV="1">
                <a:off x="2498" y="254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5" name="Line 2331"/>
              <p:cNvSpPr>
                <a:spLocks noChangeShapeType="1"/>
              </p:cNvSpPr>
              <p:nvPr/>
            </p:nvSpPr>
            <p:spPr bwMode="auto">
              <a:xfrm>
                <a:off x="2500" y="25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6" name="Line 2332"/>
              <p:cNvSpPr>
                <a:spLocks noChangeShapeType="1"/>
              </p:cNvSpPr>
              <p:nvPr/>
            </p:nvSpPr>
            <p:spPr bwMode="auto">
              <a:xfrm>
                <a:off x="2500" y="2544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7" name="Line 2333"/>
              <p:cNvSpPr>
                <a:spLocks noChangeShapeType="1"/>
              </p:cNvSpPr>
              <p:nvPr/>
            </p:nvSpPr>
            <p:spPr bwMode="auto">
              <a:xfrm flipV="1">
                <a:off x="2501" y="254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8" name="Line 2334"/>
              <p:cNvSpPr>
                <a:spLocks noChangeShapeType="1"/>
              </p:cNvSpPr>
              <p:nvPr/>
            </p:nvSpPr>
            <p:spPr bwMode="auto">
              <a:xfrm>
                <a:off x="2501" y="25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79" name="Line 2335"/>
              <p:cNvSpPr>
                <a:spLocks noChangeShapeType="1"/>
              </p:cNvSpPr>
              <p:nvPr/>
            </p:nvSpPr>
            <p:spPr bwMode="auto">
              <a:xfrm flipV="1">
                <a:off x="2501" y="254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0" name="Line 2336"/>
              <p:cNvSpPr>
                <a:spLocks noChangeShapeType="1"/>
              </p:cNvSpPr>
              <p:nvPr/>
            </p:nvSpPr>
            <p:spPr bwMode="auto">
              <a:xfrm flipV="1">
                <a:off x="2503" y="253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1" name="Line 2337"/>
              <p:cNvSpPr>
                <a:spLocks noChangeShapeType="1"/>
              </p:cNvSpPr>
              <p:nvPr/>
            </p:nvSpPr>
            <p:spPr bwMode="auto">
              <a:xfrm>
                <a:off x="2503" y="253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2" name="Line 2338"/>
              <p:cNvSpPr>
                <a:spLocks noChangeShapeType="1"/>
              </p:cNvSpPr>
              <p:nvPr/>
            </p:nvSpPr>
            <p:spPr bwMode="auto">
              <a:xfrm flipV="1">
                <a:off x="2505" y="2502"/>
                <a:ext cx="0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3" name="Line 2339"/>
              <p:cNvSpPr>
                <a:spLocks noChangeShapeType="1"/>
              </p:cNvSpPr>
              <p:nvPr/>
            </p:nvSpPr>
            <p:spPr bwMode="auto">
              <a:xfrm flipV="1">
                <a:off x="2505" y="2476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4" name="Line 2340"/>
              <p:cNvSpPr>
                <a:spLocks noChangeShapeType="1"/>
              </p:cNvSpPr>
              <p:nvPr/>
            </p:nvSpPr>
            <p:spPr bwMode="auto">
              <a:xfrm flipV="1">
                <a:off x="2507" y="2451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5" name="Line 2341"/>
              <p:cNvSpPr>
                <a:spLocks noChangeShapeType="1"/>
              </p:cNvSpPr>
              <p:nvPr/>
            </p:nvSpPr>
            <p:spPr bwMode="auto">
              <a:xfrm flipV="1">
                <a:off x="2507" y="2430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6" name="Line 2342"/>
              <p:cNvSpPr>
                <a:spLocks noChangeShapeType="1"/>
              </p:cNvSpPr>
              <p:nvPr/>
            </p:nvSpPr>
            <p:spPr bwMode="auto">
              <a:xfrm flipV="1">
                <a:off x="2507" y="24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7" name="Line 2343"/>
              <p:cNvSpPr>
                <a:spLocks noChangeShapeType="1"/>
              </p:cNvSpPr>
              <p:nvPr/>
            </p:nvSpPr>
            <p:spPr bwMode="auto">
              <a:xfrm flipV="1">
                <a:off x="2509" y="24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8" name="Line 2344"/>
              <p:cNvSpPr>
                <a:spLocks noChangeShapeType="1"/>
              </p:cNvSpPr>
              <p:nvPr/>
            </p:nvSpPr>
            <p:spPr bwMode="auto">
              <a:xfrm>
                <a:off x="2509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89" name="Line 2345"/>
              <p:cNvSpPr>
                <a:spLocks noChangeShapeType="1"/>
              </p:cNvSpPr>
              <p:nvPr/>
            </p:nvSpPr>
            <p:spPr bwMode="auto">
              <a:xfrm flipV="1">
                <a:off x="2509" y="241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0" name="Line 2346"/>
              <p:cNvSpPr>
                <a:spLocks noChangeShapeType="1"/>
              </p:cNvSpPr>
              <p:nvPr/>
            </p:nvSpPr>
            <p:spPr bwMode="auto">
              <a:xfrm flipV="1">
                <a:off x="2511" y="2395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1" name="Line 2347"/>
              <p:cNvSpPr>
                <a:spLocks noChangeShapeType="1"/>
              </p:cNvSpPr>
              <p:nvPr/>
            </p:nvSpPr>
            <p:spPr bwMode="auto">
              <a:xfrm flipV="1">
                <a:off x="2511" y="2380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2" name="Line 2348"/>
              <p:cNvSpPr>
                <a:spLocks noChangeShapeType="1"/>
              </p:cNvSpPr>
              <p:nvPr/>
            </p:nvSpPr>
            <p:spPr bwMode="auto">
              <a:xfrm flipV="1">
                <a:off x="2511" y="2363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3" name="Line 2349"/>
              <p:cNvSpPr>
                <a:spLocks noChangeShapeType="1"/>
              </p:cNvSpPr>
              <p:nvPr/>
            </p:nvSpPr>
            <p:spPr bwMode="auto">
              <a:xfrm flipV="1">
                <a:off x="2513" y="235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4" name="Line 2350"/>
              <p:cNvSpPr>
                <a:spLocks noChangeShapeType="1"/>
              </p:cNvSpPr>
              <p:nvPr/>
            </p:nvSpPr>
            <p:spPr bwMode="auto">
              <a:xfrm flipV="1">
                <a:off x="2513" y="234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5" name="Line 2351"/>
              <p:cNvSpPr>
                <a:spLocks noChangeShapeType="1"/>
              </p:cNvSpPr>
              <p:nvPr/>
            </p:nvSpPr>
            <p:spPr bwMode="auto">
              <a:xfrm flipV="1">
                <a:off x="2513" y="234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6" name="Line 2352"/>
              <p:cNvSpPr>
                <a:spLocks noChangeShapeType="1"/>
              </p:cNvSpPr>
              <p:nvPr/>
            </p:nvSpPr>
            <p:spPr bwMode="auto">
              <a:xfrm flipV="1">
                <a:off x="2515" y="2331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7" name="Line 2353"/>
              <p:cNvSpPr>
                <a:spLocks noChangeShapeType="1"/>
              </p:cNvSpPr>
              <p:nvPr/>
            </p:nvSpPr>
            <p:spPr bwMode="auto">
              <a:xfrm>
                <a:off x="2515" y="233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8" name="Line 2354"/>
              <p:cNvSpPr>
                <a:spLocks noChangeShapeType="1"/>
              </p:cNvSpPr>
              <p:nvPr/>
            </p:nvSpPr>
            <p:spPr bwMode="auto">
              <a:xfrm>
                <a:off x="2515" y="23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99" name="Line 2355"/>
              <p:cNvSpPr>
                <a:spLocks noChangeShapeType="1"/>
              </p:cNvSpPr>
              <p:nvPr/>
            </p:nvSpPr>
            <p:spPr bwMode="auto">
              <a:xfrm>
                <a:off x="2517" y="233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0" name="Line 2356"/>
              <p:cNvSpPr>
                <a:spLocks noChangeShapeType="1"/>
              </p:cNvSpPr>
              <p:nvPr/>
            </p:nvSpPr>
            <p:spPr bwMode="auto">
              <a:xfrm>
                <a:off x="2517" y="233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1" name="Line 2357"/>
              <p:cNvSpPr>
                <a:spLocks noChangeShapeType="1"/>
              </p:cNvSpPr>
              <p:nvPr/>
            </p:nvSpPr>
            <p:spPr bwMode="auto">
              <a:xfrm>
                <a:off x="2517" y="23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2" name="Line 2358"/>
              <p:cNvSpPr>
                <a:spLocks noChangeShapeType="1"/>
              </p:cNvSpPr>
              <p:nvPr/>
            </p:nvSpPr>
            <p:spPr bwMode="auto">
              <a:xfrm>
                <a:off x="2519" y="233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3" name="Line 2359"/>
              <p:cNvSpPr>
                <a:spLocks noChangeShapeType="1"/>
              </p:cNvSpPr>
              <p:nvPr/>
            </p:nvSpPr>
            <p:spPr bwMode="auto">
              <a:xfrm>
                <a:off x="2519" y="234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4" name="Line 2360"/>
              <p:cNvSpPr>
                <a:spLocks noChangeShapeType="1"/>
              </p:cNvSpPr>
              <p:nvPr/>
            </p:nvSpPr>
            <p:spPr bwMode="auto">
              <a:xfrm>
                <a:off x="2519" y="235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5" name="Line 2361"/>
              <p:cNvSpPr>
                <a:spLocks noChangeShapeType="1"/>
              </p:cNvSpPr>
              <p:nvPr/>
            </p:nvSpPr>
            <p:spPr bwMode="auto">
              <a:xfrm>
                <a:off x="2521" y="2358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6" name="Line 2362"/>
              <p:cNvSpPr>
                <a:spLocks noChangeShapeType="1"/>
              </p:cNvSpPr>
              <p:nvPr/>
            </p:nvSpPr>
            <p:spPr bwMode="auto">
              <a:xfrm>
                <a:off x="2521" y="2386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7" name="Line 2363"/>
              <p:cNvSpPr>
                <a:spLocks noChangeShapeType="1"/>
              </p:cNvSpPr>
              <p:nvPr/>
            </p:nvSpPr>
            <p:spPr bwMode="auto">
              <a:xfrm>
                <a:off x="2521" y="2410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8" name="Line 2364"/>
              <p:cNvSpPr>
                <a:spLocks noChangeShapeType="1"/>
              </p:cNvSpPr>
              <p:nvPr/>
            </p:nvSpPr>
            <p:spPr bwMode="auto">
              <a:xfrm>
                <a:off x="2523" y="2442"/>
                <a:ext cx="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09" name="Line 2365"/>
              <p:cNvSpPr>
                <a:spLocks noChangeShapeType="1"/>
              </p:cNvSpPr>
              <p:nvPr/>
            </p:nvSpPr>
            <p:spPr bwMode="auto">
              <a:xfrm>
                <a:off x="2523" y="2474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0" name="Line 2366"/>
              <p:cNvSpPr>
                <a:spLocks noChangeShapeType="1"/>
              </p:cNvSpPr>
              <p:nvPr/>
            </p:nvSpPr>
            <p:spPr bwMode="auto">
              <a:xfrm>
                <a:off x="2523" y="2502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1" name="Line 2367"/>
              <p:cNvSpPr>
                <a:spLocks noChangeShapeType="1"/>
              </p:cNvSpPr>
              <p:nvPr/>
            </p:nvSpPr>
            <p:spPr bwMode="auto">
              <a:xfrm>
                <a:off x="2524" y="250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2" name="Line 2368"/>
              <p:cNvSpPr>
                <a:spLocks noChangeShapeType="1"/>
              </p:cNvSpPr>
              <p:nvPr/>
            </p:nvSpPr>
            <p:spPr bwMode="auto">
              <a:xfrm>
                <a:off x="2524" y="251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3" name="Line 2369"/>
              <p:cNvSpPr>
                <a:spLocks noChangeShapeType="1"/>
              </p:cNvSpPr>
              <p:nvPr/>
            </p:nvSpPr>
            <p:spPr bwMode="auto">
              <a:xfrm flipV="1">
                <a:off x="2526" y="251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4" name="Line 2370"/>
              <p:cNvSpPr>
                <a:spLocks noChangeShapeType="1"/>
              </p:cNvSpPr>
              <p:nvPr/>
            </p:nvSpPr>
            <p:spPr bwMode="auto">
              <a:xfrm>
                <a:off x="2526" y="251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5" name="Line 2371"/>
              <p:cNvSpPr>
                <a:spLocks noChangeShapeType="1"/>
              </p:cNvSpPr>
              <p:nvPr/>
            </p:nvSpPr>
            <p:spPr bwMode="auto">
              <a:xfrm>
                <a:off x="2528" y="251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6" name="Line 2372"/>
              <p:cNvSpPr>
                <a:spLocks noChangeShapeType="1"/>
              </p:cNvSpPr>
              <p:nvPr/>
            </p:nvSpPr>
            <p:spPr bwMode="auto">
              <a:xfrm>
                <a:off x="2528" y="25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7" name="Line 2373"/>
              <p:cNvSpPr>
                <a:spLocks noChangeShapeType="1"/>
              </p:cNvSpPr>
              <p:nvPr/>
            </p:nvSpPr>
            <p:spPr bwMode="auto">
              <a:xfrm flipV="1">
                <a:off x="2528" y="251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8" name="Line 2374"/>
              <p:cNvSpPr>
                <a:spLocks noChangeShapeType="1"/>
              </p:cNvSpPr>
              <p:nvPr/>
            </p:nvSpPr>
            <p:spPr bwMode="auto">
              <a:xfrm flipV="1">
                <a:off x="2530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19" name="Line 2375"/>
              <p:cNvSpPr>
                <a:spLocks noChangeShapeType="1"/>
              </p:cNvSpPr>
              <p:nvPr/>
            </p:nvSpPr>
            <p:spPr bwMode="auto">
              <a:xfrm flipV="1">
                <a:off x="2530" y="250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0" name="Line 2376"/>
              <p:cNvSpPr>
                <a:spLocks noChangeShapeType="1"/>
              </p:cNvSpPr>
              <p:nvPr/>
            </p:nvSpPr>
            <p:spPr bwMode="auto">
              <a:xfrm flipV="1">
                <a:off x="2532" y="2476"/>
                <a:ext cx="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1" name="Line 2377"/>
              <p:cNvSpPr>
                <a:spLocks noChangeShapeType="1"/>
              </p:cNvSpPr>
              <p:nvPr/>
            </p:nvSpPr>
            <p:spPr bwMode="auto">
              <a:xfrm flipV="1">
                <a:off x="2532" y="2455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2" name="Line 2378"/>
              <p:cNvSpPr>
                <a:spLocks noChangeShapeType="1"/>
              </p:cNvSpPr>
              <p:nvPr/>
            </p:nvSpPr>
            <p:spPr bwMode="auto">
              <a:xfrm flipV="1">
                <a:off x="2532" y="244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3" name="Line 2379"/>
              <p:cNvSpPr>
                <a:spLocks noChangeShapeType="1"/>
              </p:cNvSpPr>
              <p:nvPr/>
            </p:nvSpPr>
            <p:spPr bwMode="auto">
              <a:xfrm flipV="1">
                <a:off x="2534" y="244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4" name="Line 2380"/>
              <p:cNvSpPr>
                <a:spLocks noChangeShapeType="1"/>
              </p:cNvSpPr>
              <p:nvPr/>
            </p:nvSpPr>
            <p:spPr bwMode="auto">
              <a:xfrm>
                <a:off x="2534" y="244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5" name="Line 2381"/>
              <p:cNvSpPr>
                <a:spLocks noChangeShapeType="1"/>
              </p:cNvSpPr>
              <p:nvPr/>
            </p:nvSpPr>
            <p:spPr bwMode="auto">
              <a:xfrm>
                <a:off x="2536" y="24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6" name="Line 2382"/>
              <p:cNvSpPr>
                <a:spLocks noChangeShapeType="1"/>
              </p:cNvSpPr>
              <p:nvPr/>
            </p:nvSpPr>
            <p:spPr bwMode="auto">
              <a:xfrm>
                <a:off x="2536" y="244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7" name="Line 2383"/>
              <p:cNvSpPr>
                <a:spLocks noChangeShapeType="1"/>
              </p:cNvSpPr>
              <p:nvPr/>
            </p:nvSpPr>
            <p:spPr bwMode="auto">
              <a:xfrm>
                <a:off x="2536" y="24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8" name="Line 2384"/>
              <p:cNvSpPr>
                <a:spLocks noChangeShapeType="1"/>
              </p:cNvSpPr>
              <p:nvPr/>
            </p:nvSpPr>
            <p:spPr bwMode="auto">
              <a:xfrm>
                <a:off x="2538" y="245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29" name="Line 2385"/>
              <p:cNvSpPr>
                <a:spLocks noChangeShapeType="1"/>
              </p:cNvSpPr>
              <p:nvPr/>
            </p:nvSpPr>
            <p:spPr bwMode="auto">
              <a:xfrm>
                <a:off x="2538" y="246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0" name="Line 2386"/>
              <p:cNvSpPr>
                <a:spLocks noChangeShapeType="1"/>
              </p:cNvSpPr>
              <p:nvPr/>
            </p:nvSpPr>
            <p:spPr bwMode="auto">
              <a:xfrm>
                <a:off x="2538" y="247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1" name="Line 2387"/>
              <p:cNvSpPr>
                <a:spLocks noChangeShapeType="1"/>
              </p:cNvSpPr>
              <p:nvPr/>
            </p:nvSpPr>
            <p:spPr bwMode="auto">
              <a:xfrm>
                <a:off x="2540" y="248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2" name="Line 2388"/>
              <p:cNvSpPr>
                <a:spLocks noChangeShapeType="1"/>
              </p:cNvSpPr>
              <p:nvPr/>
            </p:nvSpPr>
            <p:spPr bwMode="auto">
              <a:xfrm>
                <a:off x="2540" y="248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3" name="Line 2389"/>
              <p:cNvSpPr>
                <a:spLocks noChangeShapeType="1"/>
              </p:cNvSpPr>
              <p:nvPr/>
            </p:nvSpPr>
            <p:spPr bwMode="auto">
              <a:xfrm>
                <a:off x="2542" y="249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4" name="Line 2390"/>
              <p:cNvSpPr>
                <a:spLocks noChangeShapeType="1"/>
              </p:cNvSpPr>
              <p:nvPr/>
            </p:nvSpPr>
            <p:spPr bwMode="auto">
              <a:xfrm>
                <a:off x="2542" y="250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5" name="Line 2391"/>
              <p:cNvSpPr>
                <a:spLocks noChangeShapeType="1"/>
              </p:cNvSpPr>
              <p:nvPr/>
            </p:nvSpPr>
            <p:spPr bwMode="auto">
              <a:xfrm>
                <a:off x="2544" y="250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6" name="Line 2392"/>
              <p:cNvSpPr>
                <a:spLocks noChangeShapeType="1"/>
              </p:cNvSpPr>
              <p:nvPr/>
            </p:nvSpPr>
            <p:spPr bwMode="auto">
              <a:xfrm>
                <a:off x="2544" y="251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7" name="Line 2393"/>
              <p:cNvSpPr>
                <a:spLocks noChangeShapeType="1"/>
              </p:cNvSpPr>
              <p:nvPr/>
            </p:nvSpPr>
            <p:spPr bwMode="auto">
              <a:xfrm flipV="1">
                <a:off x="2544" y="25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8" name="Line 2394"/>
              <p:cNvSpPr>
                <a:spLocks noChangeShapeType="1"/>
              </p:cNvSpPr>
              <p:nvPr/>
            </p:nvSpPr>
            <p:spPr bwMode="auto">
              <a:xfrm>
                <a:off x="2546" y="251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39" name="Line 2395"/>
              <p:cNvSpPr>
                <a:spLocks noChangeShapeType="1"/>
              </p:cNvSpPr>
              <p:nvPr/>
            </p:nvSpPr>
            <p:spPr bwMode="auto">
              <a:xfrm flipV="1">
                <a:off x="2546" y="2521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0" name="Line 2396"/>
              <p:cNvSpPr>
                <a:spLocks noChangeShapeType="1"/>
              </p:cNvSpPr>
              <p:nvPr/>
            </p:nvSpPr>
            <p:spPr bwMode="auto">
              <a:xfrm>
                <a:off x="2547" y="252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1" name="Line 2397"/>
              <p:cNvSpPr>
                <a:spLocks noChangeShapeType="1"/>
              </p:cNvSpPr>
              <p:nvPr/>
            </p:nvSpPr>
            <p:spPr bwMode="auto">
              <a:xfrm>
                <a:off x="2547" y="252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2" name="Line 2398"/>
              <p:cNvSpPr>
                <a:spLocks noChangeShapeType="1"/>
              </p:cNvSpPr>
              <p:nvPr/>
            </p:nvSpPr>
            <p:spPr bwMode="auto">
              <a:xfrm flipV="1">
                <a:off x="2549" y="25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3" name="Line 2399"/>
              <p:cNvSpPr>
                <a:spLocks noChangeShapeType="1"/>
              </p:cNvSpPr>
              <p:nvPr/>
            </p:nvSpPr>
            <p:spPr bwMode="auto">
              <a:xfrm flipV="1">
                <a:off x="2549" y="25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4" name="Line 2400"/>
              <p:cNvSpPr>
                <a:spLocks noChangeShapeType="1"/>
              </p:cNvSpPr>
              <p:nvPr/>
            </p:nvSpPr>
            <p:spPr bwMode="auto">
              <a:xfrm flipV="1">
                <a:off x="2549" y="2501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5" name="Line 2401"/>
              <p:cNvSpPr>
                <a:spLocks noChangeShapeType="1"/>
              </p:cNvSpPr>
              <p:nvPr/>
            </p:nvSpPr>
            <p:spPr bwMode="auto">
              <a:xfrm flipV="1">
                <a:off x="2551" y="249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6" name="Line 2402"/>
              <p:cNvSpPr>
                <a:spLocks noChangeShapeType="1"/>
              </p:cNvSpPr>
              <p:nvPr/>
            </p:nvSpPr>
            <p:spPr bwMode="auto">
              <a:xfrm flipV="1">
                <a:off x="2551" y="249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7" name="Line 2403"/>
              <p:cNvSpPr>
                <a:spLocks noChangeShapeType="1"/>
              </p:cNvSpPr>
              <p:nvPr/>
            </p:nvSpPr>
            <p:spPr bwMode="auto">
              <a:xfrm>
                <a:off x="2553" y="249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8" name="Line 2404"/>
              <p:cNvSpPr>
                <a:spLocks noChangeShapeType="1"/>
              </p:cNvSpPr>
              <p:nvPr/>
            </p:nvSpPr>
            <p:spPr bwMode="auto">
              <a:xfrm>
                <a:off x="2553" y="249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49" name="Line 2405"/>
              <p:cNvSpPr>
                <a:spLocks noChangeShapeType="1"/>
              </p:cNvSpPr>
              <p:nvPr/>
            </p:nvSpPr>
            <p:spPr bwMode="auto">
              <a:xfrm flipV="1">
                <a:off x="2553" y="249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0" name="Line 2406"/>
              <p:cNvSpPr>
                <a:spLocks noChangeShapeType="1"/>
              </p:cNvSpPr>
              <p:nvPr/>
            </p:nvSpPr>
            <p:spPr bwMode="auto">
              <a:xfrm flipV="1">
                <a:off x="2555" y="24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1" name="Line 2407"/>
              <p:cNvSpPr>
                <a:spLocks noChangeShapeType="1"/>
              </p:cNvSpPr>
              <p:nvPr/>
            </p:nvSpPr>
            <p:spPr bwMode="auto">
              <a:xfrm flipV="1">
                <a:off x="2555" y="2480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2" name="Line 2408"/>
              <p:cNvSpPr>
                <a:spLocks noChangeShapeType="1"/>
              </p:cNvSpPr>
              <p:nvPr/>
            </p:nvSpPr>
            <p:spPr bwMode="auto">
              <a:xfrm flipV="1">
                <a:off x="2557" y="2455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3" name="Line 2409"/>
              <p:cNvSpPr>
                <a:spLocks noChangeShapeType="1"/>
              </p:cNvSpPr>
              <p:nvPr/>
            </p:nvSpPr>
            <p:spPr bwMode="auto">
              <a:xfrm flipV="1">
                <a:off x="2557" y="244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4" name="Line 2410"/>
              <p:cNvSpPr>
                <a:spLocks noChangeShapeType="1"/>
              </p:cNvSpPr>
              <p:nvPr/>
            </p:nvSpPr>
            <p:spPr bwMode="auto">
              <a:xfrm flipV="1">
                <a:off x="2557" y="2431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5" name="Line 2411"/>
              <p:cNvSpPr>
                <a:spLocks noChangeShapeType="1"/>
              </p:cNvSpPr>
              <p:nvPr/>
            </p:nvSpPr>
            <p:spPr bwMode="auto">
              <a:xfrm>
                <a:off x="2559" y="243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6" name="Line 2412"/>
              <p:cNvSpPr>
                <a:spLocks noChangeShapeType="1"/>
              </p:cNvSpPr>
              <p:nvPr/>
            </p:nvSpPr>
            <p:spPr bwMode="auto">
              <a:xfrm>
                <a:off x="2559" y="24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7" name="Line 2413"/>
              <p:cNvSpPr>
                <a:spLocks noChangeShapeType="1"/>
              </p:cNvSpPr>
              <p:nvPr/>
            </p:nvSpPr>
            <p:spPr bwMode="auto">
              <a:xfrm flipV="1">
                <a:off x="2559" y="243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8" name="Line 2414"/>
              <p:cNvSpPr>
                <a:spLocks noChangeShapeType="1"/>
              </p:cNvSpPr>
              <p:nvPr/>
            </p:nvSpPr>
            <p:spPr bwMode="auto">
              <a:xfrm>
                <a:off x="2561" y="24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59" name="Line 2415"/>
              <p:cNvSpPr>
                <a:spLocks noChangeShapeType="1"/>
              </p:cNvSpPr>
              <p:nvPr/>
            </p:nvSpPr>
            <p:spPr bwMode="auto">
              <a:xfrm flipV="1">
                <a:off x="2561" y="242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0" name="Line 2416"/>
              <p:cNvSpPr>
                <a:spLocks noChangeShapeType="1"/>
              </p:cNvSpPr>
              <p:nvPr/>
            </p:nvSpPr>
            <p:spPr bwMode="auto">
              <a:xfrm>
                <a:off x="2563" y="242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1" name="Line 2417"/>
              <p:cNvSpPr>
                <a:spLocks noChangeShapeType="1"/>
              </p:cNvSpPr>
              <p:nvPr/>
            </p:nvSpPr>
            <p:spPr bwMode="auto">
              <a:xfrm flipV="1">
                <a:off x="2563" y="242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6562" name="Group 2418"/>
            <p:cNvGrpSpPr>
              <a:grpSpLocks/>
            </p:cNvGrpSpPr>
            <p:nvPr/>
          </p:nvGrpSpPr>
          <p:grpSpPr bwMode="auto">
            <a:xfrm>
              <a:off x="2563" y="2122"/>
              <a:ext cx="122" cy="351"/>
              <a:chOff x="2563" y="2122"/>
              <a:chExt cx="122" cy="351"/>
            </a:xfrm>
          </p:grpSpPr>
          <p:sp>
            <p:nvSpPr>
              <p:cNvPr id="136563" name="Line 2419"/>
              <p:cNvSpPr>
                <a:spLocks noChangeShapeType="1"/>
              </p:cNvSpPr>
              <p:nvPr/>
            </p:nvSpPr>
            <p:spPr bwMode="auto">
              <a:xfrm flipV="1">
                <a:off x="2563" y="241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4" name="Line 2420"/>
              <p:cNvSpPr>
                <a:spLocks noChangeShapeType="1"/>
              </p:cNvSpPr>
              <p:nvPr/>
            </p:nvSpPr>
            <p:spPr bwMode="auto">
              <a:xfrm flipV="1">
                <a:off x="2565" y="2402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5" name="Line 2421"/>
              <p:cNvSpPr>
                <a:spLocks noChangeShapeType="1"/>
              </p:cNvSpPr>
              <p:nvPr/>
            </p:nvSpPr>
            <p:spPr bwMode="auto">
              <a:xfrm flipV="1">
                <a:off x="2565" y="2389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6" name="Line 2422"/>
              <p:cNvSpPr>
                <a:spLocks noChangeShapeType="1"/>
              </p:cNvSpPr>
              <p:nvPr/>
            </p:nvSpPr>
            <p:spPr bwMode="auto">
              <a:xfrm flipV="1">
                <a:off x="2565" y="2375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7" name="Line 2423"/>
              <p:cNvSpPr>
                <a:spLocks noChangeShapeType="1"/>
              </p:cNvSpPr>
              <p:nvPr/>
            </p:nvSpPr>
            <p:spPr bwMode="auto">
              <a:xfrm flipV="1">
                <a:off x="2567" y="236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8" name="Line 2424"/>
              <p:cNvSpPr>
                <a:spLocks noChangeShapeType="1"/>
              </p:cNvSpPr>
              <p:nvPr/>
            </p:nvSpPr>
            <p:spPr bwMode="auto">
              <a:xfrm flipV="1">
                <a:off x="2567" y="235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69" name="Line 2425"/>
              <p:cNvSpPr>
                <a:spLocks noChangeShapeType="1"/>
              </p:cNvSpPr>
              <p:nvPr/>
            </p:nvSpPr>
            <p:spPr bwMode="auto">
              <a:xfrm flipV="1">
                <a:off x="2567" y="234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0" name="Line 2426"/>
              <p:cNvSpPr>
                <a:spLocks noChangeShapeType="1"/>
              </p:cNvSpPr>
              <p:nvPr/>
            </p:nvSpPr>
            <p:spPr bwMode="auto">
              <a:xfrm flipV="1">
                <a:off x="2569" y="233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1" name="Line 2427"/>
              <p:cNvSpPr>
                <a:spLocks noChangeShapeType="1"/>
              </p:cNvSpPr>
              <p:nvPr/>
            </p:nvSpPr>
            <p:spPr bwMode="auto">
              <a:xfrm flipV="1">
                <a:off x="2569" y="2320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2" name="Line 2428"/>
              <p:cNvSpPr>
                <a:spLocks noChangeShapeType="1"/>
              </p:cNvSpPr>
              <p:nvPr/>
            </p:nvSpPr>
            <p:spPr bwMode="auto">
              <a:xfrm flipV="1">
                <a:off x="2569" y="2298"/>
                <a:ext cx="1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3" name="Line 2429"/>
              <p:cNvSpPr>
                <a:spLocks noChangeShapeType="1"/>
              </p:cNvSpPr>
              <p:nvPr/>
            </p:nvSpPr>
            <p:spPr bwMode="auto">
              <a:xfrm flipV="1">
                <a:off x="2570" y="229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4" name="Line 2430"/>
              <p:cNvSpPr>
                <a:spLocks noChangeShapeType="1"/>
              </p:cNvSpPr>
              <p:nvPr/>
            </p:nvSpPr>
            <p:spPr bwMode="auto">
              <a:xfrm flipV="1">
                <a:off x="2570" y="2270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5" name="Line 2431"/>
              <p:cNvSpPr>
                <a:spLocks noChangeShapeType="1"/>
              </p:cNvSpPr>
              <p:nvPr/>
            </p:nvSpPr>
            <p:spPr bwMode="auto">
              <a:xfrm>
                <a:off x="2570" y="227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6" name="Line 2432"/>
              <p:cNvSpPr>
                <a:spLocks noChangeShapeType="1"/>
              </p:cNvSpPr>
              <p:nvPr/>
            </p:nvSpPr>
            <p:spPr bwMode="auto">
              <a:xfrm flipV="1">
                <a:off x="2570" y="2252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7" name="Line 2433"/>
              <p:cNvSpPr>
                <a:spLocks noChangeShapeType="1"/>
              </p:cNvSpPr>
              <p:nvPr/>
            </p:nvSpPr>
            <p:spPr bwMode="auto">
              <a:xfrm flipV="1">
                <a:off x="2572" y="2227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8" name="Line 2434"/>
              <p:cNvSpPr>
                <a:spLocks noChangeShapeType="1"/>
              </p:cNvSpPr>
              <p:nvPr/>
            </p:nvSpPr>
            <p:spPr bwMode="auto">
              <a:xfrm flipV="1">
                <a:off x="2572" y="222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79" name="Line 2435"/>
              <p:cNvSpPr>
                <a:spLocks noChangeShapeType="1"/>
              </p:cNvSpPr>
              <p:nvPr/>
            </p:nvSpPr>
            <p:spPr bwMode="auto">
              <a:xfrm flipV="1">
                <a:off x="2572" y="221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0" name="Line 2436"/>
              <p:cNvSpPr>
                <a:spLocks noChangeShapeType="1"/>
              </p:cNvSpPr>
              <p:nvPr/>
            </p:nvSpPr>
            <p:spPr bwMode="auto">
              <a:xfrm flipV="1">
                <a:off x="2572" y="2195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1" name="Line 2437"/>
              <p:cNvSpPr>
                <a:spLocks noChangeShapeType="1"/>
              </p:cNvSpPr>
              <p:nvPr/>
            </p:nvSpPr>
            <p:spPr bwMode="auto">
              <a:xfrm flipV="1">
                <a:off x="2574" y="218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2" name="Line 2438"/>
              <p:cNvSpPr>
                <a:spLocks noChangeShapeType="1"/>
              </p:cNvSpPr>
              <p:nvPr/>
            </p:nvSpPr>
            <p:spPr bwMode="auto">
              <a:xfrm flipV="1">
                <a:off x="2574" y="218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3" name="Line 2439"/>
              <p:cNvSpPr>
                <a:spLocks noChangeShapeType="1"/>
              </p:cNvSpPr>
              <p:nvPr/>
            </p:nvSpPr>
            <p:spPr bwMode="auto">
              <a:xfrm flipV="1">
                <a:off x="2574" y="2169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4" name="Line 2440"/>
              <p:cNvSpPr>
                <a:spLocks noChangeShapeType="1"/>
              </p:cNvSpPr>
              <p:nvPr/>
            </p:nvSpPr>
            <p:spPr bwMode="auto">
              <a:xfrm flipV="1">
                <a:off x="2574" y="216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5" name="Line 2441"/>
              <p:cNvSpPr>
                <a:spLocks noChangeShapeType="1"/>
              </p:cNvSpPr>
              <p:nvPr/>
            </p:nvSpPr>
            <p:spPr bwMode="auto">
              <a:xfrm flipV="1">
                <a:off x="2576" y="214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6" name="Line 2442"/>
              <p:cNvSpPr>
                <a:spLocks noChangeShapeType="1"/>
              </p:cNvSpPr>
              <p:nvPr/>
            </p:nvSpPr>
            <p:spPr bwMode="auto">
              <a:xfrm flipV="1">
                <a:off x="2576" y="2137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7" name="Line 2443"/>
              <p:cNvSpPr>
                <a:spLocks noChangeShapeType="1"/>
              </p:cNvSpPr>
              <p:nvPr/>
            </p:nvSpPr>
            <p:spPr bwMode="auto">
              <a:xfrm flipV="1">
                <a:off x="2576" y="213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8" name="Line 2444"/>
              <p:cNvSpPr>
                <a:spLocks noChangeShapeType="1"/>
              </p:cNvSpPr>
              <p:nvPr/>
            </p:nvSpPr>
            <p:spPr bwMode="auto">
              <a:xfrm flipV="1">
                <a:off x="2576" y="213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89" name="Line 2445"/>
              <p:cNvSpPr>
                <a:spLocks noChangeShapeType="1"/>
              </p:cNvSpPr>
              <p:nvPr/>
            </p:nvSpPr>
            <p:spPr bwMode="auto">
              <a:xfrm flipV="1">
                <a:off x="2578" y="212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0" name="Line 2446"/>
              <p:cNvSpPr>
                <a:spLocks noChangeShapeType="1"/>
              </p:cNvSpPr>
              <p:nvPr/>
            </p:nvSpPr>
            <p:spPr bwMode="auto">
              <a:xfrm>
                <a:off x="2578" y="212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1" name="Line 2447"/>
              <p:cNvSpPr>
                <a:spLocks noChangeShapeType="1"/>
              </p:cNvSpPr>
              <p:nvPr/>
            </p:nvSpPr>
            <p:spPr bwMode="auto">
              <a:xfrm>
                <a:off x="2578" y="212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2" name="Line 2448"/>
              <p:cNvSpPr>
                <a:spLocks noChangeShapeType="1"/>
              </p:cNvSpPr>
              <p:nvPr/>
            </p:nvSpPr>
            <p:spPr bwMode="auto">
              <a:xfrm flipV="1">
                <a:off x="2578" y="212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3" name="Line 2449"/>
              <p:cNvSpPr>
                <a:spLocks noChangeShapeType="1"/>
              </p:cNvSpPr>
              <p:nvPr/>
            </p:nvSpPr>
            <p:spPr bwMode="auto">
              <a:xfrm>
                <a:off x="2580" y="212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4" name="Line 2450"/>
              <p:cNvSpPr>
                <a:spLocks noChangeShapeType="1"/>
              </p:cNvSpPr>
              <p:nvPr/>
            </p:nvSpPr>
            <p:spPr bwMode="auto">
              <a:xfrm>
                <a:off x="2580" y="213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5" name="Line 2451"/>
              <p:cNvSpPr>
                <a:spLocks noChangeShapeType="1"/>
              </p:cNvSpPr>
              <p:nvPr/>
            </p:nvSpPr>
            <p:spPr bwMode="auto">
              <a:xfrm flipV="1">
                <a:off x="2580" y="213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6" name="Line 2452"/>
              <p:cNvSpPr>
                <a:spLocks noChangeShapeType="1"/>
              </p:cNvSpPr>
              <p:nvPr/>
            </p:nvSpPr>
            <p:spPr bwMode="auto">
              <a:xfrm>
                <a:off x="2580" y="2132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7" name="Line 2453"/>
              <p:cNvSpPr>
                <a:spLocks noChangeShapeType="1"/>
              </p:cNvSpPr>
              <p:nvPr/>
            </p:nvSpPr>
            <p:spPr bwMode="auto">
              <a:xfrm>
                <a:off x="2582" y="215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8" name="Line 2454"/>
              <p:cNvSpPr>
                <a:spLocks noChangeShapeType="1"/>
              </p:cNvSpPr>
              <p:nvPr/>
            </p:nvSpPr>
            <p:spPr bwMode="auto">
              <a:xfrm>
                <a:off x="2582" y="215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99" name="Line 2455"/>
              <p:cNvSpPr>
                <a:spLocks noChangeShapeType="1"/>
              </p:cNvSpPr>
              <p:nvPr/>
            </p:nvSpPr>
            <p:spPr bwMode="auto">
              <a:xfrm>
                <a:off x="2582" y="215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0" name="Line 2456"/>
              <p:cNvSpPr>
                <a:spLocks noChangeShapeType="1"/>
              </p:cNvSpPr>
              <p:nvPr/>
            </p:nvSpPr>
            <p:spPr bwMode="auto">
              <a:xfrm>
                <a:off x="2582" y="216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1" name="Line 2457"/>
              <p:cNvSpPr>
                <a:spLocks noChangeShapeType="1"/>
              </p:cNvSpPr>
              <p:nvPr/>
            </p:nvSpPr>
            <p:spPr bwMode="auto">
              <a:xfrm>
                <a:off x="2584" y="216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2" name="Line 2458"/>
              <p:cNvSpPr>
                <a:spLocks noChangeShapeType="1"/>
              </p:cNvSpPr>
              <p:nvPr/>
            </p:nvSpPr>
            <p:spPr bwMode="auto">
              <a:xfrm>
                <a:off x="2584" y="2180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3" name="Line 2459"/>
              <p:cNvSpPr>
                <a:spLocks noChangeShapeType="1"/>
              </p:cNvSpPr>
              <p:nvPr/>
            </p:nvSpPr>
            <p:spPr bwMode="auto">
              <a:xfrm>
                <a:off x="2584" y="219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4" name="Line 2460"/>
              <p:cNvSpPr>
                <a:spLocks noChangeShapeType="1"/>
              </p:cNvSpPr>
              <p:nvPr/>
            </p:nvSpPr>
            <p:spPr bwMode="auto">
              <a:xfrm>
                <a:off x="2584" y="221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5" name="Line 2461"/>
              <p:cNvSpPr>
                <a:spLocks noChangeShapeType="1"/>
              </p:cNvSpPr>
              <p:nvPr/>
            </p:nvSpPr>
            <p:spPr bwMode="auto">
              <a:xfrm>
                <a:off x="2586" y="222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6" name="Line 2462"/>
              <p:cNvSpPr>
                <a:spLocks noChangeShapeType="1"/>
              </p:cNvSpPr>
              <p:nvPr/>
            </p:nvSpPr>
            <p:spPr bwMode="auto">
              <a:xfrm>
                <a:off x="2586" y="22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7" name="Line 2463"/>
              <p:cNvSpPr>
                <a:spLocks noChangeShapeType="1"/>
              </p:cNvSpPr>
              <p:nvPr/>
            </p:nvSpPr>
            <p:spPr bwMode="auto">
              <a:xfrm>
                <a:off x="2586" y="224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8" name="Line 2464"/>
              <p:cNvSpPr>
                <a:spLocks noChangeShapeType="1"/>
              </p:cNvSpPr>
              <p:nvPr/>
            </p:nvSpPr>
            <p:spPr bwMode="auto">
              <a:xfrm>
                <a:off x="2586" y="225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09" name="Line 2465"/>
              <p:cNvSpPr>
                <a:spLocks noChangeShapeType="1"/>
              </p:cNvSpPr>
              <p:nvPr/>
            </p:nvSpPr>
            <p:spPr bwMode="auto">
              <a:xfrm>
                <a:off x="2588" y="2261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0" name="Line 2466"/>
              <p:cNvSpPr>
                <a:spLocks noChangeShapeType="1"/>
              </p:cNvSpPr>
              <p:nvPr/>
            </p:nvSpPr>
            <p:spPr bwMode="auto">
              <a:xfrm>
                <a:off x="2588" y="228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1" name="Line 2467"/>
              <p:cNvSpPr>
                <a:spLocks noChangeShapeType="1"/>
              </p:cNvSpPr>
              <p:nvPr/>
            </p:nvSpPr>
            <p:spPr bwMode="auto">
              <a:xfrm>
                <a:off x="2588" y="2284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2" name="Line 2468"/>
              <p:cNvSpPr>
                <a:spLocks noChangeShapeType="1"/>
              </p:cNvSpPr>
              <p:nvPr/>
            </p:nvSpPr>
            <p:spPr bwMode="auto">
              <a:xfrm>
                <a:off x="2590" y="23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3" name="Line 2469"/>
              <p:cNvSpPr>
                <a:spLocks noChangeShapeType="1"/>
              </p:cNvSpPr>
              <p:nvPr/>
            </p:nvSpPr>
            <p:spPr bwMode="auto">
              <a:xfrm>
                <a:off x="2590" y="2304"/>
                <a:ext cx="0" cy="3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4" name="Line 2470"/>
              <p:cNvSpPr>
                <a:spLocks noChangeShapeType="1"/>
              </p:cNvSpPr>
              <p:nvPr/>
            </p:nvSpPr>
            <p:spPr bwMode="auto">
              <a:xfrm flipV="1">
                <a:off x="2590" y="2323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5" name="Line 2471"/>
              <p:cNvSpPr>
                <a:spLocks noChangeShapeType="1"/>
              </p:cNvSpPr>
              <p:nvPr/>
            </p:nvSpPr>
            <p:spPr bwMode="auto">
              <a:xfrm>
                <a:off x="2592" y="2323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6" name="Line 2472"/>
              <p:cNvSpPr>
                <a:spLocks noChangeShapeType="1"/>
              </p:cNvSpPr>
              <p:nvPr/>
            </p:nvSpPr>
            <p:spPr bwMode="auto">
              <a:xfrm>
                <a:off x="2592" y="2340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7" name="Line 2473"/>
              <p:cNvSpPr>
                <a:spLocks noChangeShapeType="1"/>
              </p:cNvSpPr>
              <p:nvPr/>
            </p:nvSpPr>
            <p:spPr bwMode="auto">
              <a:xfrm flipV="1">
                <a:off x="2592" y="235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8" name="Line 2474"/>
              <p:cNvSpPr>
                <a:spLocks noChangeShapeType="1"/>
              </p:cNvSpPr>
              <p:nvPr/>
            </p:nvSpPr>
            <p:spPr bwMode="auto">
              <a:xfrm>
                <a:off x="2592" y="2353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19" name="Line 2475"/>
              <p:cNvSpPr>
                <a:spLocks noChangeShapeType="1"/>
              </p:cNvSpPr>
              <p:nvPr/>
            </p:nvSpPr>
            <p:spPr bwMode="auto">
              <a:xfrm>
                <a:off x="2593" y="235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0" name="Line 2476"/>
              <p:cNvSpPr>
                <a:spLocks noChangeShapeType="1"/>
              </p:cNvSpPr>
              <p:nvPr/>
            </p:nvSpPr>
            <p:spPr bwMode="auto">
              <a:xfrm>
                <a:off x="2593" y="236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1" name="Line 2477"/>
              <p:cNvSpPr>
                <a:spLocks noChangeShapeType="1"/>
              </p:cNvSpPr>
              <p:nvPr/>
            </p:nvSpPr>
            <p:spPr bwMode="auto">
              <a:xfrm>
                <a:off x="2593" y="236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2" name="Line 2478"/>
              <p:cNvSpPr>
                <a:spLocks noChangeShapeType="1"/>
              </p:cNvSpPr>
              <p:nvPr/>
            </p:nvSpPr>
            <p:spPr bwMode="auto">
              <a:xfrm>
                <a:off x="2595" y="236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3" name="Line 2479"/>
              <p:cNvSpPr>
                <a:spLocks noChangeShapeType="1"/>
              </p:cNvSpPr>
              <p:nvPr/>
            </p:nvSpPr>
            <p:spPr bwMode="auto">
              <a:xfrm>
                <a:off x="2595" y="237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4" name="Line 2480"/>
              <p:cNvSpPr>
                <a:spLocks noChangeShapeType="1"/>
              </p:cNvSpPr>
              <p:nvPr/>
            </p:nvSpPr>
            <p:spPr bwMode="auto">
              <a:xfrm>
                <a:off x="2595" y="238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5" name="Line 2481"/>
              <p:cNvSpPr>
                <a:spLocks noChangeShapeType="1"/>
              </p:cNvSpPr>
              <p:nvPr/>
            </p:nvSpPr>
            <p:spPr bwMode="auto">
              <a:xfrm>
                <a:off x="2597" y="2390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6" name="Line 2482"/>
              <p:cNvSpPr>
                <a:spLocks noChangeShapeType="1"/>
              </p:cNvSpPr>
              <p:nvPr/>
            </p:nvSpPr>
            <p:spPr bwMode="auto">
              <a:xfrm>
                <a:off x="2597" y="2409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7" name="Line 2483"/>
              <p:cNvSpPr>
                <a:spLocks noChangeShapeType="1"/>
              </p:cNvSpPr>
              <p:nvPr/>
            </p:nvSpPr>
            <p:spPr bwMode="auto">
              <a:xfrm>
                <a:off x="2597" y="242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8" name="Line 2484"/>
              <p:cNvSpPr>
                <a:spLocks noChangeShapeType="1"/>
              </p:cNvSpPr>
              <p:nvPr/>
            </p:nvSpPr>
            <p:spPr bwMode="auto">
              <a:xfrm>
                <a:off x="2599" y="2434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29" name="Line 2485"/>
              <p:cNvSpPr>
                <a:spLocks noChangeShapeType="1"/>
              </p:cNvSpPr>
              <p:nvPr/>
            </p:nvSpPr>
            <p:spPr bwMode="auto">
              <a:xfrm>
                <a:off x="2599" y="24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0" name="Line 2486"/>
              <p:cNvSpPr>
                <a:spLocks noChangeShapeType="1"/>
              </p:cNvSpPr>
              <p:nvPr/>
            </p:nvSpPr>
            <p:spPr bwMode="auto">
              <a:xfrm>
                <a:off x="2601" y="244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1" name="Line 2487"/>
              <p:cNvSpPr>
                <a:spLocks noChangeShapeType="1"/>
              </p:cNvSpPr>
              <p:nvPr/>
            </p:nvSpPr>
            <p:spPr bwMode="auto">
              <a:xfrm flipV="1">
                <a:off x="2601" y="245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2" name="Line 2488"/>
              <p:cNvSpPr>
                <a:spLocks noChangeShapeType="1"/>
              </p:cNvSpPr>
              <p:nvPr/>
            </p:nvSpPr>
            <p:spPr bwMode="auto">
              <a:xfrm flipV="1">
                <a:off x="2601" y="2441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3" name="Line 2489"/>
              <p:cNvSpPr>
                <a:spLocks noChangeShapeType="1"/>
              </p:cNvSpPr>
              <p:nvPr/>
            </p:nvSpPr>
            <p:spPr bwMode="auto">
              <a:xfrm flipV="1">
                <a:off x="2603" y="243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4" name="Line 2490"/>
              <p:cNvSpPr>
                <a:spLocks noChangeShapeType="1"/>
              </p:cNvSpPr>
              <p:nvPr/>
            </p:nvSpPr>
            <p:spPr bwMode="auto">
              <a:xfrm>
                <a:off x="2603" y="243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5" name="Line 2491"/>
              <p:cNvSpPr>
                <a:spLocks noChangeShapeType="1"/>
              </p:cNvSpPr>
              <p:nvPr/>
            </p:nvSpPr>
            <p:spPr bwMode="auto">
              <a:xfrm>
                <a:off x="2603" y="244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6" name="Line 2492"/>
              <p:cNvSpPr>
                <a:spLocks noChangeShapeType="1"/>
              </p:cNvSpPr>
              <p:nvPr/>
            </p:nvSpPr>
            <p:spPr bwMode="auto">
              <a:xfrm>
                <a:off x="2605" y="24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7" name="Line 2493"/>
              <p:cNvSpPr>
                <a:spLocks noChangeShapeType="1"/>
              </p:cNvSpPr>
              <p:nvPr/>
            </p:nvSpPr>
            <p:spPr bwMode="auto">
              <a:xfrm flipV="1">
                <a:off x="2605" y="244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8" name="Line 2494"/>
              <p:cNvSpPr>
                <a:spLocks noChangeShapeType="1"/>
              </p:cNvSpPr>
              <p:nvPr/>
            </p:nvSpPr>
            <p:spPr bwMode="auto">
              <a:xfrm>
                <a:off x="2607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39" name="Line 2495"/>
              <p:cNvSpPr>
                <a:spLocks noChangeShapeType="1"/>
              </p:cNvSpPr>
              <p:nvPr/>
            </p:nvSpPr>
            <p:spPr bwMode="auto">
              <a:xfrm>
                <a:off x="2607" y="24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0" name="Line 2496"/>
              <p:cNvSpPr>
                <a:spLocks noChangeShapeType="1"/>
              </p:cNvSpPr>
              <p:nvPr/>
            </p:nvSpPr>
            <p:spPr bwMode="auto">
              <a:xfrm flipV="1">
                <a:off x="2607" y="24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1" name="Line 2497"/>
              <p:cNvSpPr>
                <a:spLocks noChangeShapeType="1"/>
              </p:cNvSpPr>
              <p:nvPr/>
            </p:nvSpPr>
            <p:spPr bwMode="auto">
              <a:xfrm flipV="1">
                <a:off x="2609" y="24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2" name="Line 2498"/>
              <p:cNvSpPr>
                <a:spLocks noChangeShapeType="1"/>
              </p:cNvSpPr>
              <p:nvPr/>
            </p:nvSpPr>
            <p:spPr bwMode="auto">
              <a:xfrm flipV="1">
                <a:off x="2609" y="243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3" name="Line 2499"/>
              <p:cNvSpPr>
                <a:spLocks noChangeShapeType="1"/>
              </p:cNvSpPr>
              <p:nvPr/>
            </p:nvSpPr>
            <p:spPr bwMode="auto">
              <a:xfrm>
                <a:off x="2609" y="24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4" name="Line 2500"/>
              <p:cNvSpPr>
                <a:spLocks noChangeShapeType="1"/>
              </p:cNvSpPr>
              <p:nvPr/>
            </p:nvSpPr>
            <p:spPr bwMode="auto">
              <a:xfrm>
                <a:off x="2611" y="243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5" name="Line 2501"/>
              <p:cNvSpPr>
                <a:spLocks noChangeShapeType="1"/>
              </p:cNvSpPr>
              <p:nvPr/>
            </p:nvSpPr>
            <p:spPr bwMode="auto">
              <a:xfrm flipV="1">
                <a:off x="2611" y="24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6" name="Line 2502"/>
              <p:cNvSpPr>
                <a:spLocks noChangeShapeType="1"/>
              </p:cNvSpPr>
              <p:nvPr/>
            </p:nvSpPr>
            <p:spPr bwMode="auto">
              <a:xfrm>
                <a:off x="2613" y="243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7" name="Line 2503"/>
              <p:cNvSpPr>
                <a:spLocks noChangeShapeType="1"/>
              </p:cNvSpPr>
              <p:nvPr/>
            </p:nvSpPr>
            <p:spPr bwMode="auto">
              <a:xfrm>
                <a:off x="2613" y="24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8" name="Line 2504"/>
              <p:cNvSpPr>
                <a:spLocks noChangeShapeType="1"/>
              </p:cNvSpPr>
              <p:nvPr/>
            </p:nvSpPr>
            <p:spPr bwMode="auto">
              <a:xfrm>
                <a:off x="2613" y="24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49" name="Line 2505"/>
              <p:cNvSpPr>
                <a:spLocks noChangeShapeType="1"/>
              </p:cNvSpPr>
              <p:nvPr/>
            </p:nvSpPr>
            <p:spPr bwMode="auto">
              <a:xfrm>
                <a:off x="2615" y="24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0" name="Line 2506"/>
              <p:cNvSpPr>
                <a:spLocks noChangeShapeType="1"/>
              </p:cNvSpPr>
              <p:nvPr/>
            </p:nvSpPr>
            <p:spPr bwMode="auto">
              <a:xfrm>
                <a:off x="2615" y="24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1" name="Line 2507"/>
              <p:cNvSpPr>
                <a:spLocks noChangeShapeType="1"/>
              </p:cNvSpPr>
              <p:nvPr/>
            </p:nvSpPr>
            <p:spPr bwMode="auto">
              <a:xfrm>
                <a:off x="2615" y="2444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2" name="Line 2508"/>
              <p:cNvSpPr>
                <a:spLocks noChangeShapeType="1"/>
              </p:cNvSpPr>
              <p:nvPr/>
            </p:nvSpPr>
            <p:spPr bwMode="auto">
              <a:xfrm>
                <a:off x="2616" y="244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3" name="Line 2509"/>
              <p:cNvSpPr>
                <a:spLocks noChangeShapeType="1"/>
              </p:cNvSpPr>
              <p:nvPr/>
            </p:nvSpPr>
            <p:spPr bwMode="auto">
              <a:xfrm flipV="1">
                <a:off x="2616" y="245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4" name="Line 2510"/>
              <p:cNvSpPr>
                <a:spLocks noChangeShapeType="1"/>
              </p:cNvSpPr>
              <p:nvPr/>
            </p:nvSpPr>
            <p:spPr bwMode="auto">
              <a:xfrm>
                <a:off x="2616" y="24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5" name="Line 2511"/>
              <p:cNvSpPr>
                <a:spLocks noChangeShapeType="1"/>
              </p:cNvSpPr>
              <p:nvPr/>
            </p:nvSpPr>
            <p:spPr bwMode="auto">
              <a:xfrm>
                <a:off x="2618" y="24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6" name="Line 2512"/>
              <p:cNvSpPr>
                <a:spLocks noChangeShapeType="1"/>
              </p:cNvSpPr>
              <p:nvPr/>
            </p:nvSpPr>
            <p:spPr bwMode="auto">
              <a:xfrm flipV="1">
                <a:off x="2618" y="244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7" name="Line 2513"/>
              <p:cNvSpPr>
                <a:spLocks noChangeShapeType="1"/>
              </p:cNvSpPr>
              <p:nvPr/>
            </p:nvSpPr>
            <p:spPr bwMode="auto">
              <a:xfrm>
                <a:off x="2620" y="244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8" name="Line 2514"/>
              <p:cNvSpPr>
                <a:spLocks noChangeShapeType="1"/>
              </p:cNvSpPr>
              <p:nvPr/>
            </p:nvSpPr>
            <p:spPr bwMode="auto">
              <a:xfrm>
                <a:off x="2620" y="24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59" name="Line 2515"/>
              <p:cNvSpPr>
                <a:spLocks noChangeShapeType="1"/>
              </p:cNvSpPr>
              <p:nvPr/>
            </p:nvSpPr>
            <p:spPr bwMode="auto">
              <a:xfrm flipV="1">
                <a:off x="2620" y="243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0" name="Line 2516"/>
              <p:cNvSpPr>
                <a:spLocks noChangeShapeType="1"/>
              </p:cNvSpPr>
              <p:nvPr/>
            </p:nvSpPr>
            <p:spPr bwMode="auto">
              <a:xfrm flipV="1">
                <a:off x="2622" y="242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1" name="Line 2517"/>
              <p:cNvSpPr>
                <a:spLocks noChangeShapeType="1"/>
              </p:cNvSpPr>
              <p:nvPr/>
            </p:nvSpPr>
            <p:spPr bwMode="auto">
              <a:xfrm flipV="1">
                <a:off x="2622" y="2408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2" name="Line 2518"/>
              <p:cNvSpPr>
                <a:spLocks noChangeShapeType="1"/>
              </p:cNvSpPr>
              <p:nvPr/>
            </p:nvSpPr>
            <p:spPr bwMode="auto">
              <a:xfrm>
                <a:off x="2622" y="2408"/>
                <a:ext cx="2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3" name="Line 2519"/>
              <p:cNvSpPr>
                <a:spLocks noChangeShapeType="1"/>
              </p:cNvSpPr>
              <p:nvPr/>
            </p:nvSpPr>
            <p:spPr bwMode="auto">
              <a:xfrm flipV="1">
                <a:off x="2624" y="242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4" name="Line 2520"/>
              <p:cNvSpPr>
                <a:spLocks noChangeShapeType="1"/>
              </p:cNvSpPr>
              <p:nvPr/>
            </p:nvSpPr>
            <p:spPr bwMode="auto">
              <a:xfrm flipV="1">
                <a:off x="2624" y="241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5" name="Line 2521"/>
              <p:cNvSpPr>
                <a:spLocks noChangeShapeType="1"/>
              </p:cNvSpPr>
              <p:nvPr/>
            </p:nvSpPr>
            <p:spPr bwMode="auto">
              <a:xfrm flipV="1">
                <a:off x="2626" y="2400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6" name="Line 2522"/>
              <p:cNvSpPr>
                <a:spLocks noChangeShapeType="1"/>
              </p:cNvSpPr>
              <p:nvPr/>
            </p:nvSpPr>
            <p:spPr bwMode="auto">
              <a:xfrm flipV="1">
                <a:off x="2626" y="239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7" name="Line 2523"/>
              <p:cNvSpPr>
                <a:spLocks noChangeShapeType="1"/>
              </p:cNvSpPr>
              <p:nvPr/>
            </p:nvSpPr>
            <p:spPr bwMode="auto">
              <a:xfrm flipV="1">
                <a:off x="2626" y="238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8" name="Line 2524"/>
              <p:cNvSpPr>
                <a:spLocks noChangeShapeType="1"/>
              </p:cNvSpPr>
              <p:nvPr/>
            </p:nvSpPr>
            <p:spPr bwMode="auto">
              <a:xfrm flipV="1">
                <a:off x="2628" y="2367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69" name="Line 2525"/>
              <p:cNvSpPr>
                <a:spLocks noChangeShapeType="1"/>
              </p:cNvSpPr>
              <p:nvPr/>
            </p:nvSpPr>
            <p:spPr bwMode="auto">
              <a:xfrm flipV="1">
                <a:off x="2628" y="235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0" name="Line 2526"/>
              <p:cNvSpPr>
                <a:spLocks noChangeShapeType="1"/>
              </p:cNvSpPr>
              <p:nvPr/>
            </p:nvSpPr>
            <p:spPr bwMode="auto">
              <a:xfrm flipV="1">
                <a:off x="2628" y="235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1" name="Line 2527"/>
              <p:cNvSpPr>
                <a:spLocks noChangeShapeType="1"/>
              </p:cNvSpPr>
              <p:nvPr/>
            </p:nvSpPr>
            <p:spPr bwMode="auto">
              <a:xfrm flipV="1">
                <a:off x="2628" y="235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2" name="Line 2528"/>
              <p:cNvSpPr>
                <a:spLocks noChangeShapeType="1"/>
              </p:cNvSpPr>
              <p:nvPr/>
            </p:nvSpPr>
            <p:spPr bwMode="auto">
              <a:xfrm flipV="1">
                <a:off x="2630" y="234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3" name="Line 2529"/>
              <p:cNvSpPr>
                <a:spLocks noChangeShapeType="1"/>
              </p:cNvSpPr>
              <p:nvPr/>
            </p:nvSpPr>
            <p:spPr bwMode="auto">
              <a:xfrm flipV="1">
                <a:off x="2630" y="234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4" name="Line 2530"/>
              <p:cNvSpPr>
                <a:spLocks noChangeShapeType="1"/>
              </p:cNvSpPr>
              <p:nvPr/>
            </p:nvSpPr>
            <p:spPr bwMode="auto">
              <a:xfrm>
                <a:off x="2630" y="234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5" name="Line 2531"/>
              <p:cNvSpPr>
                <a:spLocks noChangeShapeType="1"/>
              </p:cNvSpPr>
              <p:nvPr/>
            </p:nvSpPr>
            <p:spPr bwMode="auto">
              <a:xfrm flipV="1">
                <a:off x="2632" y="233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6" name="Line 2532"/>
              <p:cNvSpPr>
                <a:spLocks noChangeShapeType="1"/>
              </p:cNvSpPr>
              <p:nvPr/>
            </p:nvSpPr>
            <p:spPr bwMode="auto">
              <a:xfrm>
                <a:off x="2632" y="23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7" name="Line 2533"/>
              <p:cNvSpPr>
                <a:spLocks noChangeShapeType="1"/>
              </p:cNvSpPr>
              <p:nvPr/>
            </p:nvSpPr>
            <p:spPr bwMode="auto">
              <a:xfrm flipV="1">
                <a:off x="2632" y="23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8" name="Line 2534"/>
              <p:cNvSpPr>
                <a:spLocks noChangeShapeType="1"/>
              </p:cNvSpPr>
              <p:nvPr/>
            </p:nvSpPr>
            <p:spPr bwMode="auto">
              <a:xfrm>
                <a:off x="2634" y="233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79" name="Line 2535"/>
              <p:cNvSpPr>
                <a:spLocks noChangeShapeType="1"/>
              </p:cNvSpPr>
              <p:nvPr/>
            </p:nvSpPr>
            <p:spPr bwMode="auto">
              <a:xfrm>
                <a:off x="2634" y="234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0" name="Line 2536"/>
              <p:cNvSpPr>
                <a:spLocks noChangeShapeType="1"/>
              </p:cNvSpPr>
              <p:nvPr/>
            </p:nvSpPr>
            <p:spPr bwMode="auto">
              <a:xfrm flipV="1">
                <a:off x="2634" y="233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1" name="Line 2537"/>
              <p:cNvSpPr>
                <a:spLocks noChangeShapeType="1"/>
              </p:cNvSpPr>
              <p:nvPr/>
            </p:nvSpPr>
            <p:spPr bwMode="auto">
              <a:xfrm>
                <a:off x="2636" y="23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2" name="Line 2538"/>
              <p:cNvSpPr>
                <a:spLocks noChangeShapeType="1"/>
              </p:cNvSpPr>
              <p:nvPr/>
            </p:nvSpPr>
            <p:spPr bwMode="auto">
              <a:xfrm>
                <a:off x="2636" y="233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3" name="Line 2539"/>
              <p:cNvSpPr>
                <a:spLocks noChangeShapeType="1"/>
              </p:cNvSpPr>
              <p:nvPr/>
            </p:nvSpPr>
            <p:spPr bwMode="auto">
              <a:xfrm>
                <a:off x="2636" y="23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4" name="Line 2540"/>
              <p:cNvSpPr>
                <a:spLocks noChangeShapeType="1"/>
              </p:cNvSpPr>
              <p:nvPr/>
            </p:nvSpPr>
            <p:spPr bwMode="auto">
              <a:xfrm flipV="1">
                <a:off x="2638" y="232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5" name="Line 2541"/>
              <p:cNvSpPr>
                <a:spLocks noChangeShapeType="1"/>
              </p:cNvSpPr>
              <p:nvPr/>
            </p:nvSpPr>
            <p:spPr bwMode="auto">
              <a:xfrm>
                <a:off x="2638" y="232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6" name="Line 2542"/>
              <p:cNvSpPr>
                <a:spLocks noChangeShapeType="1"/>
              </p:cNvSpPr>
              <p:nvPr/>
            </p:nvSpPr>
            <p:spPr bwMode="auto">
              <a:xfrm>
                <a:off x="2638" y="233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7" name="Line 2543"/>
              <p:cNvSpPr>
                <a:spLocks noChangeShapeType="1"/>
              </p:cNvSpPr>
              <p:nvPr/>
            </p:nvSpPr>
            <p:spPr bwMode="auto">
              <a:xfrm>
                <a:off x="2638" y="2337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8" name="Line 2544"/>
              <p:cNvSpPr>
                <a:spLocks noChangeShapeType="1"/>
              </p:cNvSpPr>
              <p:nvPr/>
            </p:nvSpPr>
            <p:spPr bwMode="auto">
              <a:xfrm flipV="1">
                <a:off x="2639" y="233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89" name="Line 2545"/>
              <p:cNvSpPr>
                <a:spLocks noChangeShapeType="1"/>
              </p:cNvSpPr>
              <p:nvPr/>
            </p:nvSpPr>
            <p:spPr bwMode="auto">
              <a:xfrm>
                <a:off x="2639" y="23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0" name="Line 2546"/>
              <p:cNvSpPr>
                <a:spLocks noChangeShapeType="1"/>
              </p:cNvSpPr>
              <p:nvPr/>
            </p:nvSpPr>
            <p:spPr bwMode="auto">
              <a:xfrm>
                <a:off x="2639" y="234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1" name="Line 2547"/>
              <p:cNvSpPr>
                <a:spLocks noChangeShapeType="1"/>
              </p:cNvSpPr>
              <p:nvPr/>
            </p:nvSpPr>
            <p:spPr bwMode="auto">
              <a:xfrm flipV="1">
                <a:off x="2641" y="233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2" name="Line 2548"/>
              <p:cNvSpPr>
                <a:spLocks noChangeShapeType="1"/>
              </p:cNvSpPr>
              <p:nvPr/>
            </p:nvSpPr>
            <p:spPr bwMode="auto">
              <a:xfrm>
                <a:off x="2641" y="233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3" name="Line 2549"/>
              <p:cNvSpPr>
                <a:spLocks noChangeShapeType="1"/>
              </p:cNvSpPr>
              <p:nvPr/>
            </p:nvSpPr>
            <p:spPr bwMode="auto">
              <a:xfrm flipV="1">
                <a:off x="2641" y="234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4" name="Line 2550"/>
              <p:cNvSpPr>
                <a:spLocks noChangeShapeType="1"/>
              </p:cNvSpPr>
              <p:nvPr/>
            </p:nvSpPr>
            <p:spPr bwMode="auto">
              <a:xfrm>
                <a:off x="2643" y="234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5" name="Line 2551"/>
              <p:cNvSpPr>
                <a:spLocks noChangeShapeType="1"/>
              </p:cNvSpPr>
              <p:nvPr/>
            </p:nvSpPr>
            <p:spPr bwMode="auto">
              <a:xfrm flipV="1">
                <a:off x="2643" y="23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6" name="Line 2552"/>
              <p:cNvSpPr>
                <a:spLocks noChangeShapeType="1"/>
              </p:cNvSpPr>
              <p:nvPr/>
            </p:nvSpPr>
            <p:spPr bwMode="auto">
              <a:xfrm flipV="1">
                <a:off x="2643" y="234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7" name="Line 2553"/>
              <p:cNvSpPr>
                <a:spLocks noChangeShapeType="1"/>
              </p:cNvSpPr>
              <p:nvPr/>
            </p:nvSpPr>
            <p:spPr bwMode="auto">
              <a:xfrm flipV="1">
                <a:off x="2645" y="233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8" name="Line 2554"/>
              <p:cNvSpPr>
                <a:spLocks noChangeShapeType="1"/>
              </p:cNvSpPr>
              <p:nvPr/>
            </p:nvSpPr>
            <p:spPr bwMode="auto">
              <a:xfrm flipV="1">
                <a:off x="2645" y="2317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99" name="Line 2555"/>
              <p:cNvSpPr>
                <a:spLocks noChangeShapeType="1"/>
              </p:cNvSpPr>
              <p:nvPr/>
            </p:nvSpPr>
            <p:spPr bwMode="auto">
              <a:xfrm>
                <a:off x="2645" y="231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0" name="Line 2556"/>
              <p:cNvSpPr>
                <a:spLocks noChangeShapeType="1"/>
              </p:cNvSpPr>
              <p:nvPr/>
            </p:nvSpPr>
            <p:spPr bwMode="auto">
              <a:xfrm flipV="1">
                <a:off x="2647" y="230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1" name="Line 2557"/>
              <p:cNvSpPr>
                <a:spLocks noChangeShapeType="1"/>
              </p:cNvSpPr>
              <p:nvPr/>
            </p:nvSpPr>
            <p:spPr bwMode="auto">
              <a:xfrm flipV="1">
                <a:off x="2647" y="23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2" name="Line 2558"/>
              <p:cNvSpPr>
                <a:spLocks noChangeShapeType="1"/>
              </p:cNvSpPr>
              <p:nvPr/>
            </p:nvSpPr>
            <p:spPr bwMode="auto">
              <a:xfrm flipV="1">
                <a:off x="2647" y="22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3" name="Line 2559"/>
              <p:cNvSpPr>
                <a:spLocks noChangeShapeType="1"/>
              </p:cNvSpPr>
              <p:nvPr/>
            </p:nvSpPr>
            <p:spPr bwMode="auto">
              <a:xfrm flipV="1">
                <a:off x="2647" y="228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4" name="Line 2560"/>
              <p:cNvSpPr>
                <a:spLocks noChangeShapeType="1"/>
              </p:cNvSpPr>
              <p:nvPr/>
            </p:nvSpPr>
            <p:spPr bwMode="auto">
              <a:xfrm flipV="1">
                <a:off x="2649" y="228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5" name="Line 2561"/>
              <p:cNvSpPr>
                <a:spLocks noChangeShapeType="1"/>
              </p:cNvSpPr>
              <p:nvPr/>
            </p:nvSpPr>
            <p:spPr bwMode="auto">
              <a:xfrm flipV="1">
                <a:off x="2649" y="227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6" name="Line 2562"/>
              <p:cNvSpPr>
                <a:spLocks noChangeShapeType="1"/>
              </p:cNvSpPr>
              <p:nvPr/>
            </p:nvSpPr>
            <p:spPr bwMode="auto">
              <a:xfrm>
                <a:off x="2649" y="22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7" name="Line 2563"/>
              <p:cNvSpPr>
                <a:spLocks noChangeShapeType="1"/>
              </p:cNvSpPr>
              <p:nvPr/>
            </p:nvSpPr>
            <p:spPr bwMode="auto">
              <a:xfrm flipV="1">
                <a:off x="2651" y="226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8" name="Line 2564"/>
              <p:cNvSpPr>
                <a:spLocks noChangeShapeType="1"/>
              </p:cNvSpPr>
              <p:nvPr/>
            </p:nvSpPr>
            <p:spPr bwMode="auto">
              <a:xfrm flipV="1">
                <a:off x="2651" y="225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09" name="Line 2565"/>
              <p:cNvSpPr>
                <a:spLocks noChangeShapeType="1"/>
              </p:cNvSpPr>
              <p:nvPr/>
            </p:nvSpPr>
            <p:spPr bwMode="auto">
              <a:xfrm flipV="1">
                <a:off x="2651" y="22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0" name="Line 2566"/>
              <p:cNvSpPr>
                <a:spLocks noChangeShapeType="1"/>
              </p:cNvSpPr>
              <p:nvPr/>
            </p:nvSpPr>
            <p:spPr bwMode="auto">
              <a:xfrm flipV="1">
                <a:off x="2651" y="224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1" name="Line 2567"/>
              <p:cNvSpPr>
                <a:spLocks noChangeShapeType="1"/>
              </p:cNvSpPr>
              <p:nvPr/>
            </p:nvSpPr>
            <p:spPr bwMode="auto">
              <a:xfrm>
                <a:off x="2653" y="224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2" name="Line 2568"/>
              <p:cNvSpPr>
                <a:spLocks noChangeShapeType="1"/>
              </p:cNvSpPr>
              <p:nvPr/>
            </p:nvSpPr>
            <p:spPr bwMode="auto">
              <a:xfrm flipV="1">
                <a:off x="2653" y="2233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3" name="Line 2569"/>
              <p:cNvSpPr>
                <a:spLocks noChangeShapeType="1"/>
              </p:cNvSpPr>
              <p:nvPr/>
            </p:nvSpPr>
            <p:spPr bwMode="auto">
              <a:xfrm>
                <a:off x="2653" y="223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4" name="Line 2570"/>
              <p:cNvSpPr>
                <a:spLocks noChangeShapeType="1"/>
              </p:cNvSpPr>
              <p:nvPr/>
            </p:nvSpPr>
            <p:spPr bwMode="auto">
              <a:xfrm flipV="1">
                <a:off x="2655" y="223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5" name="Line 2571"/>
              <p:cNvSpPr>
                <a:spLocks noChangeShapeType="1"/>
              </p:cNvSpPr>
              <p:nvPr/>
            </p:nvSpPr>
            <p:spPr bwMode="auto">
              <a:xfrm>
                <a:off x="2655" y="22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6" name="Line 2572"/>
              <p:cNvSpPr>
                <a:spLocks noChangeShapeType="1"/>
              </p:cNvSpPr>
              <p:nvPr/>
            </p:nvSpPr>
            <p:spPr bwMode="auto">
              <a:xfrm flipV="1">
                <a:off x="2655" y="222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7" name="Line 2573"/>
              <p:cNvSpPr>
                <a:spLocks noChangeShapeType="1"/>
              </p:cNvSpPr>
              <p:nvPr/>
            </p:nvSpPr>
            <p:spPr bwMode="auto">
              <a:xfrm>
                <a:off x="2655" y="222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8" name="Line 2574"/>
              <p:cNvSpPr>
                <a:spLocks noChangeShapeType="1"/>
              </p:cNvSpPr>
              <p:nvPr/>
            </p:nvSpPr>
            <p:spPr bwMode="auto">
              <a:xfrm flipV="1">
                <a:off x="2657" y="22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19" name="Line 2575"/>
              <p:cNvSpPr>
                <a:spLocks noChangeShapeType="1"/>
              </p:cNvSpPr>
              <p:nvPr/>
            </p:nvSpPr>
            <p:spPr bwMode="auto">
              <a:xfrm>
                <a:off x="2657" y="22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0" name="Line 2576"/>
              <p:cNvSpPr>
                <a:spLocks noChangeShapeType="1"/>
              </p:cNvSpPr>
              <p:nvPr/>
            </p:nvSpPr>
            <p:spPr bwMode="auto">
              <a:xfrm>
                <a:off x="2657" y="223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1" name="Line 2577"/>
              <p:cNvSpPr>
                <a:spLocks noChangeShapeType="1"/>
              </p:cNvSpPr>
              <p:nvPr/>
            </p:nvSpPr>
            <p:spPr bwMode="auto">
              <a:xfrm>
                <a:off x="2657" y="223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2" name="Line 2578"/>
              <p:cNvSpPr>
                <a:spLocks noChangeShapeType="1"/>
              </p:cNvSpPr>
              <p:nvPr/>
            </p:nvSpPr>
            <p:spPr bwMode="auto">
              <a:xfrm>
                <a:off x="2659" y="22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3" name="Line 2579"/>
              <p:cNvSpPr>
                <a:spLocks noChangeShapeType="1"/>
              </p:cNvSpPr>
              <p:nvPr/>
            </p:nvSpPr>
            <p:spPr bwMode="auto">
              <a:xfrm>
                <a:off x="2659" y="223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4" name="Line 2580"/>
              <p:cNvSpPr>
                <a:spLocks noChangeShapeType="1"/>
              </p:cNvSpPr>
              <p:nvPr/>
            </p:nvSpPr>
            <p:spPr bwMode="auto">
              <a:xfrm>
                <a:off x="2659" y="224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5" name="Line 2581"/>
              <p:cNvSpPr>
                <a:spLocks noChangeShapeType="1"/>
              </p:cNvSpPr>
              <p:nvPr/>
            </p:nvSpPr>
            <p:spPr bwMode="auto">
              <a:xfrm>
                <a:off x="2661" y="224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6" name="Line 2582"/>
              <p:cNvSpPr>
                <a:spLocks noChangeShapeType="1"/>
              </p:cNvSpPr>
              <p:nvPr/>
            </p:nvSpPr>
            <p:spPr bwMode="auto">
              <a:xfrm>
                <a:off x="2661" y="2248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7" name="Line 2583"/>
              <p:cNvSpPr>
                <a:spLocks noChangeShapeType="1"/>
              </p:cNvSpPr>
              <p:nvPr/>
            </p:nvSpPr>
            <p:spPr bwMode="auto">
              <a:xfrm>
                <a:off x="2661" y="226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8" name="Line 2584"/>
              <p:cNvSpPr>
                <a:spLocks noChangeShapeType="1"/>
              </p:cNvSpPr>
              <p:nvPr/>
            </p:nvSpPr>
            <p:spPr bwMode="auto">
              <a:xfrm>
                <a:off x="2661" y="2276"/>
                <a:ext cx="1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29" name="Line 2585"/>
              <p:cNvSpPr>
                <a:spLocks noChangeShapeType="1"/>
              </p:cNvSpPr>
              <p:nvPr/>
            </p:nvSpPr>
            <p:spPr bwMode="auto">
              <a:xfrm>
                <a:off x="2662" y="2298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0" name="Line 2586"/>
              <p:cNvSpPr>
                <a:spLocks noChangeShapeType="1"/>
              </p:cNvSpPr>
              <p:nvPr/>
            </p:nvSpPr>
            <p:spPr bwMode="auto">
              <a:xfrm flipV="1">
                <a:off x="2662" y="23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1" name="Line 2587"/>
              <p:cNvSpPr>
                <a:spLocks noChangeShapeType="1"/>
              </p:cNvSpPr>
              <p:nvPr/>
            </p:nvSpPr>
            <p:spPr bwMode="auto">
              <a:xfrm>
                <a:off x="2662" y="2324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2" name="Line 2588"/>
              <p:cNvSpPr>
                <a:spLocks noChangeShapeType="1"/>
              </p:cNvSpPr>
              <p:nvPr/>
            </p:nvSpPr>
            <p:spPr bwMode="auto">
              <a:xfrm>
                <a:off x="2664" y="234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3" name="Line 2589"/>
              <p:cNvSpPr>
                <a:spLocks noChangeShapeType="1"/>
              </p:cNvSpPr>
              <p:nvPr/>
            </p:nvSpPr>
            <p:spPr bwMode="auto">
              <a:xfrm>
                <a:off x="2664" y="2353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4" name="Line 2590"/>
              <p:cNvSpPr>
                <a:spLocks noChangeShapeType="1"/>
              </p:cNvSpPr>
              <p:nvPr/>
            </p:nvSpPr>
            <p:spPr bwMode="auto">
              <a:xfrm>
                <a:off x="2664" y="237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5" name="Line 2591"/>
              <p:cNvSpPr>
                <a:spLocks noChangeShapeType="1"/>
              </p:cNvSpPr>
              <p:nvPr/>
            </p:nvSpPr>
            <p:spPr bwMode="auto">
              <a:xfrm>
                <a:off x="2666" y="238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6" name="Line 2592"/>
              <p:cNvSpPr>
                <a:spLocks noChangeShapeType="1"/>
              </p:cNvSpPr>
              <p:nvPr/>
            </p:nvSpPr>
            <p:spPr bwMode="auto">
              <a:xfrm flipV="1">
                <a:off x="2666" y="23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7" name="Line 2593"/>
              <p:cNvSpPr>
                <a:spLocks noChangeShapeType="1"/>
              </p:cNvSpPr>
              <p:nvPr/>
            </p:nvSpPr>
            <p:spPr bwMode="auto">
              <a:xfrm>
                <a:off x="2666" y="2380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8" name="Line 2594"/>
              <p:cNvSpPr>
                <a:spLocks noChangeShapeType="1"/>
              </p:cNvSpPr>
              <p:nvPr/>
            </p:nvSpPr>
            <p:spPr bwMode="auto">
              <a:xfrm flipV="1">
                <a:off x="2668" y="23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39" name="Line 2595"/>
              <p:cNvSpPr>
                <a:spLocks noChangeShapeType="1"/>
              </p:cNvSpPr>
              <p:nvPr/>
            </p:nvSpPr>
            <p:spPr bwMode="auto">
              <a:xfrm>
                <a:off x="2668" y="23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0" name="Line 2596"/>
              <p:cNvSpPr>
                <a:spLocks noChangeShapeType="1"/>
              </p:cNvSpPr>
              <p:nvPr/>
            </p:nvSpPr>
            <p:spPr bwMode="auto">
              <a:xfrm>
                <a:off x="2668" y="23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1" name="Line 2597"/>
              <p:cNvSpPr>
                <a:spLocks noChangeShapeType="1"/>
              </p:cNvSpPr>
              <p:nvPr/>
            </p:nvSpPr>
            <p:spPr bwMode="auto">
              <a:xfrm>
                <a:off x="2670" y="240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2" name="Line 2598"/>
              <p:cNvSpPr>
                <a:spLocks noChangeShapeType="1"/>
              </p:cNvSpPr>
              <p:nvPr/>
            </p:nvSpPr>
            <p:spPr bwMode="auto">
              <a:xfrm>
                <a:off x="2670" y="2400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3" name="Line 2599"/>
              <p:cNvSpPr>
                <a:spLocks noChangeShapeType="1"/>
              </p:cNvSpPr>
              <p:nvPr/>
            </p:nvSpPr>
            <p:spPr bwMode="auto">
              <a:xfrm>
                <a:off x="2670" y="241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4" name="Line 2600"/>
              <p:cNvSpPr>
                <a:spLocks noChangeShapeType="1"/>
              </p:cNvSpPr>
              <p:nvPr/>
            </p:nvSpPr>
            <p:spPr bwMode="auto">
              <a:xfrm>
                <a:off x="2672" y="24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5" name="Line 2601"/>
              <p:cNvSpPr>
                <a:spLocks noChangeShapeType="1"/>
              </p:cNvSpPr>
              <p:nvPr/>
            </p:nvSpPr>
            <p:spPr bwMode="auto">
              <a:xfrm>
                <a:off x="2672" y="242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6" name="Line 2602"/>
              <p:cNvSpPr>
                <a:spLocks noChangeShapeType="1"/>
              </p:cNvSpPr>
              <p:nvPr/>
            </p:nvSpPr>
            <p:spPr bwMode="auto">
              <a:xfrm>
                <a:off x="2672" y="24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7" name="Line 2603"/>
              <p:cNvSpPr>
                <a:spLocks noChangeShapeType="1"/>
              </p:cNvSpPr>
              <p:nvPr/>
            </p:nvSpPr>
            <p:spPr bwMode="auto">
              <a:xfrm>
                <a:off x="2674" y="24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8" name="Line 2604"/>
              <p:cNvSpPr>
                <a:spLocks noChangeShapeType="1"/>
              </p:cNvSpPr>
              <p:nvPr/>
            </p:nvSpPr>
            <p:spPr bwMode="auto">
              <a:xfrm>
                <a:off x="2674" y="244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49" name="Line 2605"/>
              <p:cNvSpPr>
                <a:spLocks noChangeShapeType="1"/>
              </p:cNvSpPr>
              <p:nvPr/>
            </p:nvSpPr>
            <p:spPr bwMode="auto">
              <a:xfrm>
                <a:off x="2674" y="245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0" name="Line 2606"/>
              <p:cNvSpPr>
                <a:spLocks noChangeShapeType="1"/>
              </p:cNvSpPr>
              <p:nvPr/>
            </p:nvSpPr>
            <p:spPr bwMode="auto">
              <a:xfrm>
                <a:off x="2676" y="246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1" name="Line 2607"/>
              <p:cNvSpPr>
                <a:spLocks noChangeShapeType="1"/>
              </p:cNvSpPr>
              <p:nvPr/>
            </p:nvSpPr>
            <p:spPr bwMode="auto">
              <a:xfrm>
                <a:off x="2676" y="246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2" name="Line 2608"/>
              <p:cNvSpPr>
                <a:spLocks noChangeShapeType="1"/>
              </p:cNvSpPr>
              <p:nvPr/>
            </p:nvSpPr>
            <p:spPr bwMode="auto">
              <a:xfrm>
                <a:off x="2678" y="246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3" name="Line 2609"/>
              <p:cNvSpPr>
                <a:spLocks noChangeShapeType="1"/>
              </p:cNvSpPr>
              <p:nvPr/>
            </p:nvSpPr>
            <p:spPr bwMode="auto">
              <a:xfrm flipV="1">
                <a:off x="2678" y="246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4" name="Line 2610"/>
              <p:cNvSpPr>
                <a:spLocks noChangeShapeType="1"/>
              </p:cNvSpPr>
              <p:nvPr/>
            </p:nvSpPr>
            <p:spPr bwMode="auto">
              <a:xfrm flipV="1">
                <a:off x="2678" y="245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5" name="Line 2611"/>
              <p:cNvSpPr>
                <a:spLocks noChangeShapeType="1"/>
              </p:cNvSpPr>
              <p:nvPr/>
            </p:nvSpPr>
            <p:spPr bwMode="auto">
              <a:xfrm flipV="1">
                <a:off x="2680" y="2440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6" name="Line 2612"/>
              <p:cNvSpPr>
                <a:spLocks noChangeShapeType="1"/>
              </p:cNvSpPr>
              <p:nvPr/>
            </p:nvSpPr>
            <p:spPr bwMode="auto">
              <a:xfrm flipV="1">
                <a:off x="2680" y="2424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7" name="Line 2613"/>
              <p:cNvSpPr>
                <a:spLocks noChangeShapeType="1"/>
              </p:cNvSpPr>
              <p:nvPr/>
            </p:nvSpPr>
            <p:spPr bwMode="auto">
              <a:xfrm flipV="1">
                <a:off x="2682" y="24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8" name="Line 2614"/>
              <p:cNvSpPr>
                <a:spLocks noChangeShapeType="1"/>
              </p:cNvSpPr>
              <p:nvPr/>
            </p:nvSpPr>
            <p:spPr bwMode="auto">
              <a:xfrm flipV="1">
                <a:off x="2682" y="241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59" name="Line 2615"/>
              <p:cNvSpPr>
                <a:spLocks noChangeShapeType="1"/>
              </p:cNvSpPr>
              <p:nvPr/>
            </p:nvSpPr>
            <p:spPr bwMode="auto">
              <a:xfrm>
                <a:off x="2682" y="241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0" name="Line 2616"/>
              <p:cNvSpPr>
                <a:spLocks noChangeShapeType="1"/>
              </p:cNvSpPr>
              <p:nvPr/>
            </p:nvSpPr>
            <p:spPr bwMode="auto">
              <a:xfrm>
                <a:off x="2684" y="24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1" name="Line 2617"/>
              <p:cNvSpPr>
                <a:spLocks noChangeShapeType="1"/>
              </p:cNvSpPr>
              <p:nvPr/>
            </p:nvSpPr>
            <p:spPr bwMode="auto">
              <a:xfrm>
                <a:off x="2684" y="242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2" name="Line 2618"/>
              <p:cNvSpPr>
                <a:spLocks noChangeShapeType="1"/>
              </p:cNvSpPr>
              <p:nvPr/>
            </p:nvSpPr>
            <p:spPr bwMode="auto">
              <a:xfrm>
                <a:off x="2684" y="2424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6763" name="Group 2619"/>
            <p:cNvGrpSpPr>
              <a:grpSpLocks/>
            </p:cNvGrpSpPr>
            <p:nvPr/>
          </p:nvGrpSpPr>
          <p:grpSpPr bwMode="auto">
            <a:xfrm>
              <a:off x="2685" y="2130"/>
              <a:ext cx="131" cy="395"/>
              <a:chOff x="2685" y="2130"/>
              <a:chExt cx="131" cy="395"/>
            </a:xfrm>
          </p:grpSpPr>
          <p:sp>
            <p:nvSpPr>
              <p:cNvPr id="136764" name="Line 2620"/>
              <p:cNvSpPr>
                <a:spLocks noChangeShapeType="1"/>
              </p:cNvSpPr>
              <p:nvPr/>
            </p:nvSpPr>
            <p:spPr bwMode="auto">
              <a:xfrm>
                <a:off x="2685" y="24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5" name="Line 2621"/>
              <p:cNvSpPr>
                <a:spLocks noChangeShapeType="1"/>
              </p:cNvSpPr>
              <p:nvPr/>
            </p:nvSpPr>
            <p:spPr bwMode="auto">
              <a:xfrm flipV="1">
                <a:off x="2685" y="242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6" name="Line 2622"/>
              <p:cNvSpPr>
                <a:spLocks noChangeShapeType="1"/>
              </p:cNvSpPr>
              <p:nvPr/>
            </p:nvSpPr>
            <p:spPr bwMode="auto">
              <a:xfrm flipV="1">
                <a:off x="2685" y="24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7" name="Line 2623"/>
              <p:cNvSpPr>
                <a:spLocks noChangeShapeType="1"/>
              </p:cNvSpPr>
              <p:nvPr/>
            </p:nvSpPr>
            <p:spPr bwMode="auto">
              <a:xfrm flipV="1">
                <a:off x="2687" y="241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8" name="Line 2624"/>
              <p:cNvSpPr>
                <a:spLocks noChangeShapeType="1"/>
              </p:cNvSpPr>
              <p:nvPr/>
            </p:nvSpPr>
            <p:spPr bwMode="auto">
              <a:xfrm>
                <a:off x="2687" y="241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69" name="Line 2625"/>
              <p:cNvSpPr>
                <a:spLocks noChangeShapeType="1"/>
              </p:cNvSpPr>
              <p:nvPr/>
            </p:nvSpPr>
            <p:spPr bwMode="auto">
              <a:xfrm flipV="1">
                <a:off x="2687" y="24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0" name="Line 2626"/>
              <p:cNvSpPr>
                <a:spLocks noChangeShapeType="1"/>
              </p:cNvSpPr>
              <p:nvPr/>
            </p:nvSpPr>
            <p:spPr bwMode="auto">
              <a:xfrm flipV="1">
                <a:off x="2689" y="241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1" name="Line 2627"/>
              <p:cNvSpPr>
                <a:spLocks noChangeShapeType="1"/>
              </p:cNvSpPr>
              <p:nvPr/>
            </p:nvSpPr>
            <p:spPr bwMode="auto">
              <a:xfrm>
                <a:off x="2689" y="24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2" name="Line 2628"/>
              <p:cNvSpPr>
                <a:spLocks noChangeShapeType="1"/>
              </p:cNvSpPr>
              <p:nvPr/>
            </p:nvSpPr>
            <p:spPr bwMode="auto">
              <a:xfrm flipV="1">
                <a:off x="2689" y="240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3" name="Line 2629"/>
              <p:cNvSpPr>
                <a:spLocks noChangeShapeType="1"/>
              </p:cNvSpPr>
              <p:nvPr/>
            </p:nvSpPr>
            <p:spPr bwMode="auto">
              <a:xfrm>
                <a:off x="2691" y="240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4" name="Line 2630"/>
              <p:cNvSpPr>
                <a:spLocks noChangeShapeType="1"/>
              </p:cNvSpPr>
              <p:nvPr/>
            </p:nvSpPr>
            <p:spPr bwMode="auto">
              <a:xfrm>
                <a:off x="2691" y="241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5" name="Line 2631"/>
              <p:cNvSpPr>
                <a:spLocks noChangeShapeType="1"/>
              </p:cNvSpPr>
              <p:nvPr/>
            </p:nvSpPr>
            <p:spPr bwMode="auto">
              <a:xfrm flipV="1">
                <a:off x="2693" y="240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6" name="Line 2632"/>
              <p:cNvSpPr>
                <a:spLocks noChangeShapeType="1"/>
              </p:cNvSpPr>
              <p:nvPr/>
            </p:nvSpPr>
            <p:spPr bwMode="auto">
              <a:xfrm>
                <a:off x="2693" y="240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7" name="Line 2633"/>
              <p:cNvSpPr>
                <a:spLocks noChangeShapeType="1"/>
              </p:cNvSpPr>
              <p:nvPr/>
            </p:nvSpPr>
            <p:spPr bwMode="auto">
              <a:xfrm>
                <a:off x="2693" y="24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8" name="Line 2634"/>
              <p:cNvSpPr>
                <a:spLocks noChangeShapeType="1"/>
              </p:cNvSpPr>
              <p:nvPr/>
            </p:nvSpPr>
            <p:spPr bwMode="auto">
              <a:xfrm flipV="1">
                <a:off x="2695" y="24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79" name="Line 2635"/>
              <p:cNvSpPr>
                <a:spLocks noChangeShapeType="1"/>
              </p:cNvSpPr>
              <p:nvPr/>
            </p:nvSpPr>
            <p:spPr bwMode="auto">
              <a:xfrm>
                <a:off x="2695" y="24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0" name="Line 2636"/>
              <p:cNvSpPr>
                <a:spLocks noChangeShapeType="1"/>
              </p:cNvSpPr>
              <p:nvPr/>
            </p:nvSpPr>
            <p:spPr bwMode="auto">
              <a:xfrm>
                <a:off x="2695" y="240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1" name="Line 2637"/>
              <p:cNvSpPr>
                <a:spLocks noChangeShapeType="1"/>
              </p:cNvSpPr>
              <p:nvPr/>
            </p:nvSpPr>
            <p:spPr bwMode="auto">
              <a:xfrm>
                <a:off x="2697" y="240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2" name="Line 2638"/>
              <p:cNvSpPr>
                <a:spLocks noChangeShapeType="1"/>
              </p:cNvSpPr>
              <p:nvPr/>
            </p:nvSpPr>
            <p:spPr bwMode="auto">
              <a:xfrm flipV="1">
                <a:off x="2697" y="240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3" name="Line 2639"/>
              <p:cNvSpPr>
                <a:spLocks noChangeShapeType="1"/>
              </p:cNvSpPr>
              <p:nvPr/>
            </p:nvSpPr>
            <p:spPr bwMode="auto">
              <a:xfrm flipV="1">
                <a:off x="2697" y="240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4" name="Line 2640"/>
              <p:cNvSpPr>
                <a:spLocks noChangeShapeType="1"/>
              </p:cNvSpPr>
              <p:nvPr/>
            </p:nvSpPr>
            <p:spPr bwMode="auto">
              <a:xfrm>
                <a:off x="2699" y="24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5" name="Line 2641"/>
              <p:cNvSpPr>
                <a:spLocks noChangeShapeType="1"/>
              </p:cNvSpPr>
              <p:nvPr/>
            </p:nvSpPr>
            <p:spPr bwMode="auto">
              <a:xfrm>
                <a:off x="2699" y="240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6" name="Line 2642"/>
              <p:cNvSpPr>
                <a:spLocks noChangeShapeType="1"/>
              </p:cNvSpPr>
              <p:nvPr/>
            </p:nvSpPr>
            <p:spPr bwMode="auto">
              <a:xfrm flipV="1">
                <a:off x="2699" y="240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7" name="Line 2643"/>
              <p:cNvSpPr>
                <a:spLocks noChangeShapeType="1"/>
              </p:cNvSpPr>
              <p:nvPr/>
            </p:nvSpPr>
            <p:spPr bwMode="auto">
              <a:xfrm>
                <a:off x="2701" y="24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8" name="Line 2644"/>
              <p:cNvSpPr>
                <a:spLocks noChangeShapeType="1"/>
              </p:cNvSpPr>
              <p:nvPr/>
            </p:nvSpPr>
            <p:spPr bwMode="auto">
              <a:xfrm flipV="1">
                <a:off x="2701" y="24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89" name="Line 2645"/>
              <p:cNvSpPr>
                <a:spLocks noChangeShapeType="1"/>
              </p:cNvSpPr>
              <p:nvPr/>
            </p:nvSpPr>
            <p:spPr bwMode="auto">
              <a:xfrm>
                <a:off x="2701" y="240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0" name="Line 2646"/>
              <p:cNvSpPr>
                <a:spLocks noChangeShapeType="1"/>
              </p:cNvSpPr>
              <p:nvPr/>
            </p:nvSpPr>
            <p:spPr bwMode="auto">
              <a:xfrm>
                <a:off x="2703" y="240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1" name="Line 2647"/>
              <p:cNvSpPr>
                <a:spLocks noChangeShapeType="1"/>
              </p:cNvSpPr>
              <p:nvPr/>
            </p:nvSpPr>
            <p:spPr bwMode="auto">
              <a:xfrm flipV="1">
                <a:off x="2703" y="240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2" name="Line 2648"/>
              <p:cNvSpPr>
                <a:spLocks noChangeShapeType="1"/>
              </p:cNvSpPr>
              <p:nvPr/>
            </p:nvSpPr>
            <p:spPr bwMode="auto">
              <a:xfrm flipV="1">
                <a:off x="2703" y="239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3" name="Line 2649"/>
              <p:cNvSpPr>
                <a:spLocks noChangeShapeType="1"/>
              </p:cNvSpPr>
              <p:nvPr/>
            </p:nvSpPr>
            <p:spPr bwMode="auto">
              <a:xfrm>
                <a:off x="2705" y="239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4" name="Line 2650"/>
              <p:cNvSpPr>
                <a:spLocks noChangeShapeType="1"/>
              </p:cNvSpPr>
              <p:nvPr/>
            </p:nvSpPr>
            <p:spPr bwMode="auto">
              <a:xfrm flipV="1">
                <a:off x="2705" y="239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5" name="Line 2651"/>
              <p:cNvSpPr>
                <a:spLocks noChangeShapeType="1"/>
              </p:cNvSpPr>
              <p:nvPr/>
            </p:nvSpPr>
            <p:spPr bwMode="auto">
              <a:xfrm flipV="1">
                <a:off x="2705" y="239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6" name="Line 2652"/>
              <p:cNvSpPr>
                <a:spLocks noChangeShapeType="1"/>
              </p:cNvSpPr>
              <p:nvPr/>
            </p:nvSpPr>
            <p:spPr bwMode="auto">
              <a:xfrm flipV="1">
                <a:off x="2707" y="239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7" name="Line 2653"/>
              <p:cNvSpPr>
                <a:spLocks noChangeShapeType="1"/>
              </p:cNvSpPr>
              <p:nvPr/>
            </p:nvSpPr>
            <p:spPr bwMode="auto">
              <a:xfrm>
                <a:off x="2707" y="2390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8" name="Line 2654"/>
              <p:cNvSpPr>
                <a:spLocks noChangeShapeType="1"/>
              </p:cNvSpPr>
              <p:nvPr/>
            </p:nvSpPr>
            <p:spPr bwMode="auto">
              <a:xfrm flipV="1">
                <a:off x="2708" y="23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99" name="Line 2655"/>
              <p:cNvSpPr>
                <a:spLocks noChangeShapeType="1"/>
              </p:cNvSpPr>
              <p:nvPr/>
            </p:nvSpPr>
            <p:spPr bwMode="auto">
              <a:xfrm>
                <a:off x="2708" y="23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0" name="Line 2656"/>
              <p:cNvSpPr>
                <a:spLocks noChangeShapeType="1"/>
              </p:cNvSpPr>
              <p:nvPr/>
            </p:nvSpPr>
            <p:spPr bwMode="auto">
              <a:xfrm>
                <a:off x="2708" y="239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1" name="Line 2657"/>
              <p:cNvSpPr>
                <a:spLocks noChangeShapeType="1"/>
              </p:cNvSpPr>
              <p:nvPr/>
            </p:nvSpPr>
            <p:spPr bwMode="auto">
              <a:xfrm flipV="1">
                <a:off x="2710" y="239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2" name="Line 2658"/>
              <p:cNvSpPr>
                <a:spLocks noChangeShapeType="1"/>
              </p:cNvSpPr>
              <p:nvPr/>
            </p:nvSpPr>
            <p:spPr bwMode="auto">
              <a:xfrm>
                <a:off x="2710" y="23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3" name="Line 2659"/>
              <p:cNvSpPr>
                <a:spLocks noChangeShapeType="1"/>
              </p:cNvSpPr>
              <p:nvPr/>
            </p:nvSpPr>
            <p:spPr bwMode="auto">
              <a:xfrm flipV="1">
                <a:off x="2710" y="23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4" name="Line 2660"/>
              <p:cNvSpPr>
                <a:spLocks noChangeShapeType="1"/>
              </p:cNvSpPr>
              <p:nvPr/>
            </p:nvSpPr>
            <p:spPr bwMode="auto">
              <a:xfrm>
                <a:off x="2712" y="239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5" name="Line 2661"/>
              <p:cNvSpPr>
                <a:spLocks noChangeShapeType="1"/>
              </p:cNvSpPr>
              <p:nvPr/>
            </p:nvSpPr>
            <p:spPr bwMode="auto">
              <a:xfrm flipV="1">
                <a:off x="2712" y="239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6" name="Line 2662"/>
              <p:cNvSpPr>
                <a:spLocks noChangeShapeType="1"/>
              </p:cNvSpPr>
              <p:nvPr/>
            </p:nvSpPr>
            <p:spPr bwMode="auto">
              <a:xfrm>
                <a:off x="2712" y="239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7" name="Line 2663"/>
              <p:cNvSpPr>
                <a:spLocks noChangeShapeType="1"/>
              </p:cNvSpPr>
              <p:nvPr/>
            </p:nvSpPr>
            <p:spPr bwMode="auto">
              <a:xfrm>
                <a:off x="2714" y="239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8" name="Line 2664"/>
              <p:cNvSpPr>
                <a:spLocks noChangeShapeType="1"/>
              </p:cNvSpPr>
              <p:nvPr/>
            </p:nvSpPr>
            <p:spPr bwMode="auto">
              <a:xfrm flipV="1">
                <a:off x="2714" y="239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09" name="Line 2665"/>
              <p:cNvSpPr>
                <a:spLocks noChangeShapeType="1"/>
              </p:cNvSpPr>
              <p:nvPr/>
            </p:nvSpPr>
            <p:spPr bwMode="auto">
              <a:xfrm flipV="1">
                <a:off x="2714" y="239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0" name="Line 2666"/>
              <p:cNvSpPr>
                <a:spLocks noChangeShapeType="1"/>
              </p:cNvSpPr>
              <p:nvPr/>
            </p:nvSpPr>
            <p:spPr bwMode="auto">
              <a:xfrm flipV="1">
                <a:off x="2716" y="23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1" name="Line 2667"/>
              <p:cNvSpPr>
                <a:spLocks noChangeShapeType="1"/>
              </p:cNvSpPr>
              <p:nvPr/>
            </p:nvSpPr>
            <p:spPr bwMode="auto">
              <a:xfrm flipV="1">
                <a:off x="2716" y="23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2" name="Line 2668"/>
              <p:cNvSpPr>
                <a:spLocks noChangeShapeType="1"/>
              </p:cNvSpPr>
              <p:nvPr/>
            </p:nvSpPr>
            <p:spPr bwMode="auto">
              <a:xfrm flipV="1">
                <a:off x="2716" y="2375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3" name="Line 2669"/>
              <p:cNvSpPr>
                <a:spLocks noChangeShapeType="1"/>
              </p:cNvSpPr>
              <p:nvPr/>
            </p:nvSpPr>
            <p:spPr bwMode="auto">
              <a:xfrm flipV="1">
                <a:off x="2718" y="236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4" name="Line 2670"/>
              <p:cNvSpPr>
                <a:spLocks noChangeShapeType="1"/>
              </p:cNvSpPr>
              <p:nvPr/>
            </p:nvSpPr>
            <p:spPr bwMode="auto">
              <a:xfrm flipV="1">
                <a:off x="2718" y="236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5" name="Line 2671"/>
              <p:cNvSpPr>
                <a:spLocks noChangeShapeType="1"/>
              </p:cNvSpPr>
              <p:nvPr/>
            </p:nvSpPr>
            <p:spPr bwMode="auto">
              <a:xfrm flipV="1">
                <a:off x="2718" y="23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6" name="Line 2672"/>
              <p:cNvSpPr>
                <a:spLocks noChangeShapeType="1"/>
              </p:cNvSpPr>
              <p:nvPr/>
            </p:nvSpPr>
            <p:spPr bwMode="auto">
              <a:xfrm flipV="1">
                <a:off x="2720" y="23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7" name="Line 2673"/>
              <p:cNvSpPr>
                <a:spLocks noChangeShapeType="1"/>
              </p:cNvSpPr>
              <p:nvPr/>
            </p:nvSpPr>
            <p:spPr bwMode="auto">
              <a:xfrm>
                <a:off x="2720" y="23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8" name="Line 2674"/>
              <p:cNvSpPr>
                <a:spLocks noChangeShapeType="1"/>
              </p:cNvSpPr>
              <p:nvPr/>
            </p:nvSpPr>
            <p:spPr bwMode="auto">
              <a:xfrm flipV="1">
                <a:off x="2720" y="23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19" name="Line 2675"/>
              <p:cNvSpPr>
                <a:spLocks noChangeShapeType="1"/>
              </p:cNvSpPr>
              <p:nvPr/>
            </p:nvSpPr>
            <p:spPr bwMode="auto">
              <a:xfrm flipV="1">
                <a:off x="2722" y="23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0" name="Line 2676"/>
              <p:cNvSpPr>
                <a:spLocks noChangeShapeType="1"/>
              </p:cNvSpPr>
              <p:nvPr/>
            </p:nvSpPr>
            <p:spPr bwMode="auto">
              <a:xfrm>
                <a:off x="2722" y="236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1" name="Line 2677"/>
              <p:cNvSpPr>
                <a:spLocks noChangeShapeType="1"/>
              </p:cNvSpPr>
              <p:nvPr/>
            </p:nvSpPr>
            <p:spPr bwMode="auto">
              <a:xfrm>
                <a:off x="2722" y="236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2" name="Line 2678"/>
              <p:cNvSpPr>
                <a:spLocks noChangeShapeType="1"/>
              </p:cNvSpPr>
              <p:nvPr/>
            </p:nvSpPr>
            <p:spPr bwMode="auto">
              <a:xfrm>
                <a:off x="2724" y="236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3" name="Line 2679"/>
              <p:cNvSpPr>
                <a:spLocks noChangeShapeType="1"/>
              </p:cNvSpPr>
              <p:nvPr/>
            </p:nvSpPr>
            <p:spPr bwMode="auto">
              <a:xfrm>
                <a:off x="2724" y="237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4" name="Line 2680"/>
              <p:cNvSpPr>
                <a:spLocks noChangeShapeType="1"/>
              </p:cNvSpPr>
              <p:nvPr/>
            </p:nvSpPr>
            <p:spPr bwMode="auto">
              <a:xfrm>
                <a:off x="2724" y="237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5" name="Line 2681"/>
              <p:cNvSpPr>
                <a:spLocks noChangeShapeType="1"/>
              </p:cNvSpPr>
              <p:nvPr/>
            </p:nvSpPr>
            <p:spPr bwMode="auto">
              <a:xfrm>
                <a:off x="2726" y="238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6" name="Line 2682"/>
              <p:cNvSpPr>
                <a:spLocks noChangeShapeType="1"/>
              </p:cNvSpPr>
              <p:nvPr/>
            </p:nvSpPr>
            <p:spPr bwMode="auto">
              <a:xfrm>
                <a:off x="2726" y="239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7" name="Line 2683"/>
              <p:cNvSpPr>
                <a:spLocks noChangeShapeType="1"/>
              </p:cNvSpPr>
              <p:nvPr/>
            </p:nvSpPr>
            <p:spPr bwMode="auto">
              <a:xfrm>
                <a:off x="2726" y="240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8" name="Line 2684"/>
              <p:cNvSpPr>
                <a:spLocks noChangeShapeType="1"/>
              </p:cNvSpPr>
              <p:nvPr/>
            </p:nvSpPr>
            <p:spPr bwMode="auto">
              <a:xfrm>
                <a:off x="2728" y="2418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29" name="Line 2685"/>
              <p:cNvSpPr>
                <a:spLocks noChangeShapeType="1"/>
              </p:cNvSpPr>
              <p:nvPr/>
            </p:nvSpPr>
            <p:spPr bwMode="auto">
              <a:xfrm>
                <a:off x="2728" y="2428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0" name="Line 2686"/>
              <p:cNvSpPr>
                <a:spLocks noChangeShapeType="1"/>
              </p:cNvSpPr>
              <p:nvPr/>
            </p:nvSpPr>
            <p:spPr bwMode="auto">
              <a:xfrm>
                <a:off x="2728" y="244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1" name="Line 2687"/>
              <p:cNvSpPr>
                <a:spLocks noChangeShapeType="1"/>
              </p:cNvSpPr>
              <p:nvPr/>
            </p:nvSpPr>
            <p:spPr bwMode="auto">
              <a:xfrm>
                <a:off x="2730" y="2453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2" name="Line 2688"/>
              <p:cNvSpPr>
                <a:spLocks noChangeShapeType="1"/>
              </p:cNvSpPr>
              <p:nvPr/>
            </p:nvSpPr>
            <p:spPr bwMode="auto">
              <a:xfrm>
                <a:off x="2730" y="24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3" name="Line 2689"/>
              <p:cNvSpPr>
                <a:spLocks noChangeShapeType="1"/>
              </p:cNvSpPr>
              <p:nvPr/>
            </p:nvSpPr>
            <p:spPr bwMode="auto">
              <a:xfrm>
                <a:off x="2730" y="2470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4" name="Line 2690"/>
              <p:cNvSpPr>
                <a:spLocks noChangeShapeType="1"/>
              </p:cNvSpPr>
              <p:nvPr/>
            </p:nvSpPr>
            <p:spPr bwMode="auto">
              <a:xfrm>
                <a:off x="2731" y="247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5" name="Line 2691"/>
              <p:cNvSpPr>
                <a:spLocks noChangeShapeType="1"/>
              </p:cNvSpPr>
              <p:nvPr/>
            </p:nvSpPr>
            <p:spPr bwMode="auto">
              <a:xfrm>
                <a:off x="2731" y="248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6" name="Line 2692"/>
              <p:cNvSpPr>
                <a:spLocks noChangeShapeType="1"/>
              </p:cNvSpPr>
              <p:nvPr/>
            </p:nvSpPr>
            <p:spPr bwMode="auto">
              <a:xfrm>
                <a:off x="2733" y="24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7" name="Line 2693"/>
              <p:cNvSpPr>
                <a:spLocks noChangeShapeType="1"/>
              </p:cNvSpPr>
              <p:nvPr/>
            </p:nvSpPr>
            <p:spPr bwMode="auto">
              <a:xfrm>
                <a:off x="2733" y="248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8" name="Line 2694"/>
              <p:cNvSpPr>
                <a:spLocks noChangeShapeType="1"/>
              </p:cNvSpPr>
              <p:nvPr/>
            </p:nvSpPr>
            <p:spPr bwMode="auto">
              <a:xfrm>
                <a:off x="2733" y="248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39" name="Line 2695"/>
              <p:cNvSpPr>
                <a:spLocks noChangeShapeType="1"/>
              </p:cNvSpPr>
              <p:nvPr/>
            </p:nvSpPr>
            <p:spPr bwMode="auto">
              <a:xfrm flipV="1">
                <a:off x="2735" y="248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0" name="Line 2696"/>
              <p:cNvSpPr>
                <a:spLocks noChangeShapeType="1"/>
              </p:cNvSpPr>
              <p:nvPr/>
            </p:nvSpPr>
            <p:spPr bwMode="auto">
              <a:xfrm>
                <a:off x="2735" y="248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1" name="Line 2697"/>
              <p:cNvSpPr>
                <a:spLocks noChangeShapeType="1"/>
              </p:cNvSpPr>
              <p:nvPr/>
            </p:nvSpPr>
            <p:spPr bwMode="auto">
              <a:xfrm flipV="1">
                <a:off x="2737" y="24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2" name="Line 2698"/>
              <p:cNvSpPr>
                <a:spLocks noChangeShapeType="1"/>
              </p:cNvSpPr>
              <p:nvPr/>
            </p:nvSpPr>
            <p:spPr bwMode="auto">
              <a:xfrm>
                <a:off x="2737" y="248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3" name="Line 2699"/>
              <p:cNvSpPr>
                <a:spLocks noChangeShapeType="1"/>
              </p:cNvSpPr>
              <p:nvPr/>
            </p:nvSpPr>
            <p:spPr bwMode="auto">
              <a:xfrm>
                <a:off x="2737" y="249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4" name="Line 2700"/>
              <p:cNvSpPr>
                <a:spLocks noChangeShapeType="1"/>
              </p:cNvSpPr>
              <p:nvPr/>
            </p:nvSpPr>
            <p:spPr bwMode="auto">
              <a:xfrm flipV="1">
                <a:off x="2739" y="249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5" name="Line 2701"/>
              <p:cNvSpPr>
                <a:spLocks noChangeShapeType="1"/>
              </p:cNvSpPr>
              <p:nvPr/>
            </p:nvSpPr>
            <p:spPr bwMode="auto">
              <a:xfrm>
                <a:off x="2739" y="2496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6" name="Line 2702"/>
              <p:cNvSpPr>
                <a:spLocks noChangeShapeType="1"/>
              </p:cNvSpPr>
              <p:nvPr/>
            </p:nvSpPr>
            <p:spPr bwMode="auto">
              <a:xfrm>
                <a:off x="2741" y="251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7" name="Line 2703"/>
              <p:cNvSpPr>
                <a:spLocks noChangeShapeType="1"/>
              </p:cNvSpPr>
              <p:nvPr/>
            </p:nvSpPr>
            <p:spPr bwMode="auto">
              <a:xfrm>
                <a:off x="2741" y="251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8" name="Line 2704"/>
              <p:cNvSpPr>
                <a:spLocks noChangeShapeType="1"/>
              </p:cNvSpPr>
              <p:nvPr/>
            </p:nvSpPr>
            <p:spPr bwMode="auto">
              <a:xfrm flipV="1">
                <a:off x="2743" y="251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49" name="Line 2705"/>
              <p:cNvSpPr>
                <a:spLocks noChangeShapeType="1"/>
              </p:cNvSpPr>
              <p:nvPr/>
            </p:nvSpPr>
            <p:spPr bwMode="auto">
              <a:xfrm>
                <a:off x="2743" y="251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0" name="Line 2706"/>
              <p:cNvSpPr>
                <a:spLocks noChangeShapeType="1"/>
              </p:cNvSpPr>
              <p:nvPr/>
            </p:nvSpPr>
            <p:spPr bwMode="auto">
              <a:xfrm flipV="1">
                <a:off x="2743" y="25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1" name="Line 2707"/>
              <p:cNvSpPr>
                <a:spLocks noChangeShapeType="1"/>
              </p:cNvSpPr>
              <p:nvPr/>
            </p:nvSpPr>
            <p:spPr bwMode="auto">
              <a:xfrm>
                <a:off x="2745" y="251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2" name="Line 2708"/>
              <p:cNvSpPr>
                <a:spLocks noChangeShapeType="1"/>
              </p:cNvSpPr>
              <p:nvPr/>
            </p:nvSpPr>
            <p:spPr bwMode="auto">
              <a:xfrm flipV="1">
                <a:off x="2745" y="25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3" name="Line 2709"/>
              <p:cNvSpPr>
                <a:spLocks noChangeShapeType="1"/>
              </p:cNvSpPr>
              <p:nvPr/>
            </p:nvSpPr>
            <p:spPr bwMode="auto">
              <a:xfrm>
                <a:off x="2747" y="251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4" name="Line 2710"/>
              <p:cNvSpPr>
                <a:spLocks noChangeShapeType="1"/>
              </p:cNvSpPr>
              <p:nvPr/>
            </p:nvSpPr>
            <p:spPr bwMode="auto">
              <a:xfrm>
                <a:off x="2747" y="25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5" name="Line 2711"/>
              <p:cNvSpPr>
                <a:spLocks noChangeShapeType="1"/>
              </p:cNvSpPr>
              <p:nvPr/>
            </p:nvSpPr>
            <p:spPr bwMode="auto">
              <a:xfrm flipV="1">
                <a:off x="2749" y="25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6" name="Line 2712"/>
              <p:cNvSpPr>
                <a:spLocks noChangeShapeType="1"/>
              </p:cNvSpPr>
              <p:nvPr/>
            </p:nvSpPr>
            <p:spPr bwMode="auto">
              <a:xfrm flipV="1">
                <a:off x="2749" y="25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7" name="Line 2713"/>
              <p:cNvSpPr>
                <a:spLocks noChangeShapeType="1"/>
              </p:cNvSpPr>
              <p:nvPr/>
            </p:nvSpPr>
            <p:spPr bwMode="auto">
              <a:xfrm flipV="1">
                <a:off x="2749" y="2504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8" name="Line 2714"/>
              <p:cNvSpPr>
                <a:spLocks noChangeShapeType="1"/>
              </p:cNvSpPr>
              <p:nvPr/>
            </p:nvSpPr>
            <p:spPr bwMode="auto">
              <a:xfrm flipV="1">
                <a:off x="2751" y="249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59" name="Line 2715"/>
              <p:cNvSpPr>
                <a:spLocks noChangeShapeType="1"/>
              </p:cNvSpPr>
              <p:nvPr/>
            </p:nvSpPr>
            <p:spPr bwMode="auto">
              <a:xfrm flipV="1">
                <a:off x="2751" y="2476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0" name="Line 2716"/>
              <p:cNvSpPr>
                <a:spLocks noChangeShapeType="1"/>
              </p:cNvSpPr>
              <p:nvPr/>
            </p:nvSpPr>
            <p:spPr bwMode="auto">
              <a:xfrm>
                <a:off x="2753" y="24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1" name="Line 2717"/>
              <p:cNvSpPr>
                <a:spLocks noChangeShapeType="1"/>
              </p:cNvSpPr>
              <p:nvPr/>
            </p:nvSpPr>
            <p:spPr bwMode="auto">
              <a:xfrm flipV="1">
                <a:off x="2753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2" name="Line 2718"/>
              <p:cNvSpPr>
                <a:spLocks noChangeShapeType="1"/>
              </p:cNvSpPr>
              <p:nvPr/>
            </p:nvSpPr>
            <p:spPr bwMode="auto">
              <a:xfrm>
                <a:off x="2753" y="2472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3" name="Line 2719"/>
              <p:cNvSpPr>
                <a:spLocks noChangeShapeType="1"/>
              </p:cNvSpPr>
              <p:nvPr/>
            </p:nvSpPr>
            <p:spPr bwMode="auto">
              <a:xfrm flipV="1">
                <a:off x="2754" y="246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4" name="Line 2720"/>
              <p:cNvSpPr>
                <a:spLocks noChangeShapeType="1"/>
              </p:cNvSpPr>
              <p:nvPr/>
            </p:nvSpPr>
            <p:spPr bwMode="auto">
              <a:xfrm>
                <a:off x="2754" y="246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5" name="Line 2721"/>
              <p:cNvSpPr>
                <a:spLocks noChangeShapeType="1"/>
              </p:cNvSpPr>
              <p:nvPr/>
            </p:nvSpPr>
            <p:spPr bwMode="auto">
              <a:xfrm flipV="1">
                <a:off x="2756" y="245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6" name="Line 2722"/>
              <p:cNvSpPr>
                <a:spLocks noChangeShapeType="1"/>
              </p:cNvSpPr>
              <p:nvPr/>
            </p:nvSpPr>
            <p:spPr bwMode="auto">
              <a:xfrm>
                <a:off x="2756" y="245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7" name="Line 2723"/>
              <p:cNvSpPr>
                <a:spLocks noChangeShapeType="1"/>
              </p:cNvSpPr>
              <p:nvPr/>
            </p:nvSpPr>
            <p:spPr bwMode="auto">
              <a:xfrm flipV="1">
                <a:off x="2756" y="2450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8" name="Line 2724"/>
              <p:cNvSpPr>
                <a:spLocks noChangeShapeType="1"/>
              </p:cNvSpPr>
              <p:nvPr/>
            </p:nvSpPr>
            <p:spPr bwMode="auto">
              <a:xfrm flipV="1">
                <a:off x="2758" y="244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69" name="Line 2725"/>
              <p:cNvSpPr>
                <a:spLocks noChangeShapeType="1"/>
              </p:cNvSpPr>
              <p:nvPr/>
            </p:nvSpPr>
            <p:spPr bwMode="auto">
              <a:xfrm flipV="1">
                <a:off x="2758" y="244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0" name="Line 2726"/>
              <p:cNvSpPr>
                <a:spLocks noChangeShapeType="1"/>
              </p:cNvSpPr>
              <p:nvPr/>
            </p:nvSpPr>
            <p:spPr bwMode="auto">
              <a:xfrm>
                <a:off x="2758" y="244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1" name="Line 2727"/>
              <p:cNvSpPr>
                <a:spLocks noChangeShapeType="1"/>
              </p:cNvSpPr>
              <p:nvPr/>
            </p:nvSpPr>
            <p:spPr bwMode="auto">
              <a:xfrm flipV="1">
                <a:off x="2760" y="243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2" name="Line 2728"/>
              <p:cNvSpPr>
                <a:spLocks noChangeShapeType="1"/>
              </p:cNvSpPr>
              <p:nvPr/>
            </p:nvSpPr>
            <p:spPr bwMode="auto">
              <a:xfrm flipV="1">
                <a:off x="2760" y="242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3" name="Line 2729"/>
              <p:cNvSpPr>
                <a:spLocks noChangeShapeType="1"/>
              </p:cNvSpPr>
              <p:nvPr/>
            </p:nvSpPr>
            <p:spPr bwMode="auto">
              <a:xfrm flipV="1">
                <a:off x="2762" y="241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4" name="Line 2730"/>
              <p:cNvSpPr>
                <a:spLocks noChangeShapeType="1"/>
              </p:cNvSpPr>
              <p:nvPr/>
            </p:nvSpPr>
            <p:spPr bwMode="auto">
              <a:xfrm>
                <a:off x="2762" y="24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5" name="Line 2731"/>
              <p:cNvSpPr>
                <a:spLocks noChangeShapeType="1"/>
              </p:cNvSpPr>
              <p:nvPr/>
            </p:nvSpPr>
            <p:spPr bwMode="auto">
              <a:xfrm flipV="1">
                <a:off x="2762" y="241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6" name="Line 2732"/>
              <p:cNvSpPr>
                <a:spLocks noChangeShapeType="1"/>
              </p:cNvSpPr>
              <p:nvPr/>
            </p:nvSpPr>
            <p:spPr bwMode="auto">
              <a:xfrm flipV="1">
                <a:off x="2764" y="241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7" name="Line 2733"/>
              <p:cNvSpPr>
                <a:spLocks noChangeShapeType="1"/>
              </p:cNvSpPr>
              <p:nvPr/>
            </p:nvSpPr>
            <p:spPr bwMode="auto">
              <a:xfrm flipV="1">
                <a:off x="2764" y="24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8" name="Line 2734"/>
              <p:cNvSpPr>
                <a:spLocks noChangeShapeType="1"/>
              </p:cNvSpPr>
              <p:nvPr/>
            </p:nvSpPr>
            <p:spPr bwMode="auto">
              <a:xfrm flipV="1">
                <a:off x="2764" y="24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79" name="Line 2735"/>
              <p:cNvSpPr>
                <a:spLocks noChangeShapeType="1"/>
              </p:cNvSpPr>
              <p:nvPr/>
            </p:nvSpPr>
            <p:spPr bwMode="auto">
              <a:xfrm flipV="1">
                <a:off x="2766" y="240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0" name="Line 2736"/>
              <p:cNvSpPr>
                <a:spLocks noChangeShapeType="1"/>
              </p:cNvSpPr>
              <p:nvPr/>
            </p:nvSpPr>
            <p:spPr bwMode="auto">
              <a:xfrm>
                <a:off x="2766" y="240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1" name="Line 2737"/>
              <p:cNvSpPr>
                <a:spLocks noChangeShapeType="1"/>
              </p:cNvSpPr>
              <p:nvPr/>
            </p:nvSpPr>
            <p:spPr bwMode="auto">
              <a:xfrm flipV="1">
                <a:off x="2766" y="239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2" name="Line 2738"/>
              <p:cNvSpPr>
                <a:spLocks noChangeShapeType="1"/>
              </p:cNvSpPr>
              <p:nvPr/>
            </p:nvSpPr>
            <p:spPr bwMode="auto">
              <a:xfrm flipV="1">
                <a:off x="2768" y="239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3" name="Line 2739"/>
              <p:cNvSpPr>
                <a:spLocks noChangeShapeType="1"/>
              </p:cNvSpPr>
              <p:nvPr/>
            </p:nvSpPr>
            <p:spPr bwMode="auto">
              <a:xfrm flipV="1">
                <a:off x="2768" y="2379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4" name="Line 2740"/>
              <p:cNvSpPr>
                <a:spLocks noChangeShapeType="1"/>
              </p:cNvSpPr>
              <p:nvPr/>
            </p:nvSpPr>
            <p:spPr bwMode="auto">
              <a:xfrm flipV="1">
                <a:off x="2768" y="2366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5" name="Line 2741"/>
              <p:cNvSpPr>
                <a:spLocks noChangeShapeType="1"/>
              </p:cNvSpPr>
              <p:nvPr/>
            </p:nvSpPr>
            <p:spPr bwMode="auto">
              <a:xfrm flipV="1">
                <a:off x="2770" y="235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6" name="Line 2742"/>
              <p:cNvSpPr>
                <a:spLocks noChangeShapeType="1"/>
              </p:cNvSpPr>
              <p:nvPr/>
            </p:nvSpPr>
            <p:spPr bwMode="auto">
              <a:xfrm flipV="1">
                <a:off x="2770" y="2336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7" name="Line 2743"/>
              <p:cNvSpPr>
                <a:spLocks noChangeShapeType="1"/>
              </p:cNvSpPr>
              <p:nvPr/>
            </p:nvSpPr>
            <p:spPr bwMode="auto">
              <a:xfrm flipV="1">
                <a:off x="2770" y="2303"/>
                <a:ext cx="2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8" name="Line 2744"/>
              <p:cNvSpPr>
                <a:spLocks noChangeShapeType="1"/>
              </p:cNvSpPr>
              <p:nvPr/>
            </p:nvSpPr>
            <p:spPr bwMode="auto">
              <a:xfrm>
                <a:off x="2772" y="230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89" name="Line 2745"/>
              <p:cNvSpPr>
                <a:spLocks noChangeShapeType="1"/>
              </p:cNvSpPr>
              <p:nvPr/>
            </p:nvSpPr>
            <p:spPr bwMode="auto">
              <a:xfrm flipV="1">
                <a:off x="2772" y="2287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0" name="Line 2746"/>
              <p:cNvSpPr>
                <a:spLocks noChangeShapeType="1"/>
              </p:cNvSpPr>
              <p:nvPr/>
            </p:nvSpPr>
            <p:spPr bwMode="auto">
              <a:xfrm>
                <a:off x="2772" y="22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1" name="Line 2747"/>
              <p:cNvSpPr>
                <a:spLocks noChangeShapeType="1"/>
              </p:cNvSpPr>
              <p:nvPr/>
            </p:nvSpPr>
            <p:spPr bwMode="auto">
              <a:xfrm flipV="1">
                <a:off x="2774" y="2263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2" name="Line 2748"/>
              <p:cNvSpPr>
                <a:spLocks noChangeShapeType="1"/>
              </p:cNvSpPr>
              <p:nvPr/>
            </p:nvSpPr>
            <p:spPr bwMode="auto">
              <a:xfrm flipV="1">
                <a:off x="2774" y="22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3" name="Line 2749"/>
              <p:cNvSpPr>
                <a:spLocks noChangeShapeType="1"/>
              </p:cNvSpPr>
              <p:nvPr/>
            </p:nvSpPr>
            <p:spPr bwMode="auto">
              <a:xfrm flipV="1">
                <a:off x="2774" y="2233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4" name="Line 2750"/>
              <p:cNvSpPr>
                <a:spLocks noChangeShapeType="1"/>
              </p:cNvSpPr>
              <p:nvPr/>
            </p:nvSpPr>
            <p:spPr bwMode="auto">
              <a:xfrm flipV="1">
                <a:off x="2774" y="222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5" name="Line 2751"/>
              <p:cNvSpPr>
                <a:spLocks noChangeShapeType="1"/>
              </p:cNvSpPr>
              <p:nvPr/>
            </p:nvSpPr>
            <p:spPr bwMode="auto">
              <a:xfrm flipV="1">
                <a:off x="2776" y="2206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6" name="Line 2752"/>
              <p:cNvSpPr>
                <a:spLocks noChangeShapeType="1"/>
              </p:cNvSpPr>
              <p:nvPr/>
            </p:nvSpPr>
            <p:spPr bwMode="auto">
              <a:xfrm flipV="1">
                <a:off x="2776" y="2189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7" name="Line 2753"/>
              <p:cNvSpPr>
                <a:spLocks noChangeShapeType="1"/>
              </p:cNvSpPr>
              <p:nvPr/>
            </p:nvSpPr>
            <p:spPr bwMode="auto">
              <a:xfrm>
                <a:off x="2776" y="218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8" name="Line 2754"/>
              <p:cNvSpPr>
                <a:spLocks noChangeShapeType="1"/>
              </p:cNvSpPr>
              <p:nvPr/>
            </p:nvSpPr>
            <p:spPr bwMode="auto">
              <a:xfrm flipV="1">
                <a:off x="2776" y="2176"/>
                <a:ext cx="1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99" name="Line 2755"/>
              <p:cNvSpPr>
                <a:spLocks noChangeShapeType="1"/>
              </p:cNvSpPr>
              <p:nvPr/>
            </p:nvSpPr>
            <p:spPr bwMode="auto">
              <a:xfrm flipV="1">
                <a:off x="2777" y="216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0" name="Line 2756"/>
              <p:cNvSpPr>
                <a:spLocks noChangeShapeType="1"/>
              </p:cNvSpPr>
              <p:nvPr/>
            </p:nvSpPr>
            <p:spPr bwMode="auto">
              <a:xfrm flipV="1">
                <a:off x="2777" y="216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1" name="Line 2757"/>
              <p:cNvSpPr>
                <a:spLocks noChangeShapeType="1"/>
              </p:cNvSpPr>
              <p:nvPr/>
            </p:nvSpPr>
            <p:spPr bwMode="auto">
              <a:xfrm flipV="1">
                <a:off x="2777" y="214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2" name="Line 2758"/>
              <p:cNvSpPr>
                <a:spLocks noChangeShapeType="1"/>
              </p:cNvSpPr>
              <p:nvPr/>
            </p:nvSpPr>
            <p:spPr bwMode="auto">
              <a:xfrm flipV="1">
                <a:off x="2777" y="21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3" name="Line 2759"/>
              <p:cNvSpPr>
                <a:spLocks noChangeShapeType="1"/>
              </p:cNvSpPr>
              <p:nvPr/>
            </p:nvSpPr>
            <p:spPr bwMode="auto">
              <a:xfrm flipV="1">
                <a:off x="2779" y="213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4" name="Line 2760"/>
              <p:cNvSpPr>
                <a:spLocks noChangeShapeType="1"/>
              </p:cNvSpPr>
              <p:nvPr/>
            </p:nvSpPr>
            <p:spPr bwMode="auto">
              <a:xfrm flipV="1">
                <a:off x="2779" y="213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5" name="Line 2761"/>
              <p:cNvSpPr>
                <a:spLocks noChangeShapeType="1"/>
              </p:cNvSpPr>
              <p:nvPr/>
            </p:nvSpPr>
            <p:spPr bwMode="auto">
              <a:xfrm>
                <a:off x="2779" y="21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6" name="Line 2762"/>
              <p:cNvSpPr>
                <a:spLocks noChangeShapeType="1"/>
              </p:cNvSpPr>
              <p:nvPr/>
            </p:nvSpPr>
            <p:spPr bwMode="auto">
              <a:xfrm>
                <a:off x="2779" y="213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7" name="Line 2763"/>
              <p:cNvSpPr>
                <a:spLocks noChangeShapeType="1"/>
              </p:cNvSpPr>
              <p:nvPr/>
            </p:nvSpPr>
            <p:spPr bwMode="auto">
              <a:xfrm>
                <a:off x="2781" y="213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8" name="Line 2764"/>
              <p:cNvSpPr>
                <a:spLocks noChangeShapeType="1"/>
              </p:cNvSpPr>
              <p:nvPr/>
            </p:nvSpPr>
            <p:spPr bwMode="auto">
              <a:xfrm>
                <a:off x="2781" y="213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09" name="Line 2765"/>
              <p:cNvSpPr>
                <a:spLocks noChangeShapeType="1"/>
              </p:cNvSpPr>
              <p:nvPr/>
            </p:nvSpPr>
            <p:spPr bwMode="auto">
              <a:xfrm>
                <a:off x="2781" y="21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0" name="Line 2766"/>
              <p:cNvSpPr>
                <a:spLocks noChangeShapeType="1"/>
              </p:cNvSpPr>
              <p:nvPr/>
            </p:nvSpPr>
            <p:spPr bwMode="auto">
              <a:xfrm>
                <a:off x="2781" y="214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1" name="Line 2767"/>
              <p:cNvSpPr>
                <a:spLocks noChangeShapeType="1"/>
              </p:cNvSpPr>
              <p:nvPr/>
            </p:nvSpPr>
            <p:spPr bwMode="auto">
              <a:xfrm>
                <a:off x="2783" y="214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2" name="Line 2768"/>
              <p:cNvSpPr>
                <a:spLocks noChangeShapeType="1"/>
              </p:cNvSpPr>
              <p:nvPr/>
            </p:nvSpPr>
            <p:spPr bwMode="auto">
              <a:xfrm>
                <a:off x="2783" y="2161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3" name="Line 2769"/>
              <p:cNvSpPr>
                <a:spLocks noChangeShapeType="1"/>
              </p:cNvSpPr>
              <p:nvPr/>
            </p:nvSpPr>
            <p:spPr bwMode="auto">
              <a:xfrm>
                <a:off x="2783" y="218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4" name="Line 2770"/>
              <p:cNvSpPr>
                <a:spLocks noChangeShapeType="1"/>
              </p:cNvSpPr>
              <p:nvPr/>
            </p:nvSpPr>
            <p:spPr bwMode="auto">
              <a:xfrm>
                <a:off x="2783" y="2194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5" name="Line 2771"/>
              <p:cNvSpPr>
                <a:spLocks noChangeShapeType="1"/>
              </p:cNvSpPr>
              <p:nvPr/>
            </p:nvSpPr>
            <p:spPr bwMode="auto">
              <a:xfrm>
                <a:off x="2785" y="221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6" name="Line 2772"/>
              <p:cNvSpPr>
                <a:spLocks noChangeShapeType="1"/>
              </p:cNvSpPr>
              <p:nvPr/>
            </p:nvSpPr>
            <p:spPr bwMode="auto">
              <a:xfrm>
                <a:off x="2785" y="2222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7" name="Line 2773"/>
              <p:cNvSpPr>
                <a:spLocks noChangeShapeType="1"/>
              </p:cNvSpPr>
              <p:nvPr/>
            </p:nvSpPr>
            <p:spPr bwMode="auto">
              <a:xfrm>
                <a:off x="2785" y="2241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8" name="Line 2774"/>
              <p:cNvSpPr>
                <a:spLocks noChangeShapeType="1"/>
              </p:cNvSpPr>
              <p:nvPr/>
            </p:nvSpPr>
            <p:spPr bwMode="auto">
              <a:xfrm>
                <a:off x="2785" y="2268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19" name="Line 2775"/>
              <p:cNvSpPr>
                <a:spLocks noChangeShapeType="1"/>
              </p:cNvSpPr>
              <p:nvPr/>
            </p:nvSpPr>
            <p:spPr bwMode="auto">
              <a:xfrm flipV="1">
                <a:off x="2787" y="228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0" name="Line 2776"/>
              <p:cNvSpPr>
                <a:spLocks noChangeShapeType="1"/>
              </p:cNvSpPr>
              <p:nvPr/>
            </p:nvSpPr>
            <p:spPr bwMode="auto">
              <a:xfrm flipV="1">
                <a:off x="2787" y="228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1" name="Line 2777"/>
              <p:cNvSpPr>
                <a:spLocks noChangeShapeType="1"/>
              </p:cNvSpPr>
              <p:nvPr/>
            </p:nvSpPr>
            <p:spPr bwMode="auto">
              <a:xfrm>
                <a:off x="2787" y="228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2" name="Line 2778"/>
              <p:cNvSpPr>
                <a:spLocks noChangeShapeType="1"/>
              </p:cNvSpPr>
              <p:nvPr/>
            </p:nvSpPr>
            <p:spPr bwMode="auto">
              <a:xfrm>
                <a:off x="2789" y="228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3" name="Line 2779"/>
              <p:cNvSpPr>
                <a:spLocks noChangeShapeType="1"/>
              </p:cNvSpPr>
              <p:nvPr/>
            </p:nvSpPr>
            <p:spPr bwMode="auto">
              <a:xfrm>
                <a:off x="2789" y="2290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4" name="Line 2780"/>
              <p:cNvSpPr>
                <a:spLocks noChangeShapeType="1"/>
              </p:cNvSpPr>
              <p:nvPr/>
            </p:nvSpPr>
            <p:spPr bwMode="auto">
              <a:xfrm>
                <a:off x="2789" y="2314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5" name="Line 2781"/>
              <p:cNvSpPr>
                <a:spLocks noChangeShapeType="1"/>
              </p:cNvSpPr>
              <p:nvPr/>
            </p:nvSpPr>
            <p:spPr bwMode="auto">
              <a:xfrm>
                <a:off x="2789" y="2329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6" name="Line 2782"/>
              <p:cNvSpPr>
                <a:spLocks noChangeShapeType="1"/>
              </p:cNvSpPr>
              <p:nvPr/>
            </p:nvSpPr>
            <p:spPr bwMode="auto">
              <a:xfrm>
                <a:off x="2791" y="2343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7" name="Line 2783"/>
              <p:cNvSpPr>
                <a:spLocks noChangeShapeType="1"/>
              </p:cNvSpPr>
              <p:nvPr/>
            </p:nvSpPr>
            <p:spPr bwMode="auto">
              <a:xfrm>
                <a:off x="2791" y="235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8" name="Line 2784"/>
              <p:cNvSpPr>
                <a:spLocks noChangeShapeType="1"/>
              </p:cNvSpPr>
              <p:nvPr/>
            </p:nvSpPr>
            <p:spPr bwMode="auto">
              <a:xfrm>
                <a:off x="2791" y="2360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29" name="Line 2785"/>
              <p:cNvSpPr>
                <a:spLocks noChangeShapeType="1"/>
              </p:cNvSpPr>
              <p:nvPr/>
            </p:nvSpPr>
            <p:spPr bwMode="auto">
              <a:xfrm>
                <a:off x="2793" y="2386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0" name="Line 2786"/>
              <p:cNvSpPr>
                <a:spLocks noChangeShapeType="1"/>
              </p:cNvSpPr>
              <p:nvPr/>
            </p:nvSpPr>
            <p:spPr bwMode="auto">
              <a:xfrm>
                <a:off x="2793" y="240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1" name="Line 2787"/>
              <p:cNvSpPr>
                <a:spLocks noChangeShapeType="1"/>
              </p:cNvSpPr>
              <p:nvPr/>
            </p:nvSpPr>
            <p:spPr bwMode="auto">
              <a:xfrm>
                <a:off x="2793" y="240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2" name="Line 2788"/>
              <p:cNvSpPr>
                <a:spLocks noChangeShapeType="1"/>
              </p:cNvSpPr>
              <p:nvPr/>
            </p:nvSpPr>
            <p:spPr bwMode="auto">
              <a:xfrm>
                <a:off x="2795" y="241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3" name="Line 2789"/>
              <p:cNvSpPr>
                <a:spLocks noChangeShapeType="1"/>
              </p:cNvSpPr>
              <p:nvPr/>
            </p:nvSpPr>
            <p:spPr bwMode="auto">
              <a:xfrm>
                <a:off x="2795" y="2424"/>
                <a:ext cx="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4" name="Line 2790"/>
              <p:cNvSpPr>
                <a:spLocks noChangeShapeType="1"/>
              </p:cNvSpPr>
              <p:nvPr/>
            </p:nvSpPr>
            <p:spPr bwMode="auto">
              <a:xfrm>
                <a:off x="2797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5" name="Line 2791"/>
              <p:cNvSpPr>
                <a:spLocks noChangeShapeType="1"/>
              </p:cNvSpPr>
              <p:nvPr/>
            </p:nvSpPr>
            <p:spPr bwMode="auto">
              <a:xfrm>
                <a:off x="2797" y="244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6" name="Line 2792"/>
              <p:cNvSpPr>
                <a:spLocks noChangeShapeType="1"/>
              </p:cNvSpPr>
              <p:nvPr/>
            </p:nvSpPr>
            <p:spPr bwMode="auto">
              <a:xfrm flipV="1">
                <a:off x="2797" y="245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7" name="Line 2793"/>
              <p:cNvSpPr>
                <a:spLocks noChangeShapeType="1"/>
              </p:cNvSpPr>
              <p:nvPr/>
            </p:nvSpPr>
            <p:spPr bwMode="auto">
              <a:xfrm flipV="1">
                <a:off x="2799" y="2442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8" name="Line 2794"/>
              <p:cNvSpPr>
                <a:spLocks noChangeShapeType="1"/>
              </p:cNvSpPr>
              <p:nvPr/>
            </p:nvSpPr>
            <p:spPr bwMode="auto">
              <a:xfrm flipV="1">
                <a:off x="2799" y="244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39" name="Line 2795"/>
              <p:cNvSpPr>
                <a:spLocks noChangeShapeType="1"/>
              </p:cNvSpPr>
              <p:nvPr/>
            </p:nvSpPr>
            <p:spPr bwMode="auto">
              <a:xfrm flipV="1">
                <a:off x="2799" y="24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0" name="Line 2796"/>
              <p:cNvSpPr>
                <a:spLocks noChangeShapeType="1"/>
              </p:cNvSpPr>
              <p:nvPr/>
            </p:nvSpPr>
            <p:spPr bwMode="auto">
              <a:xfrm flipV="1">
                <a:off x="2801" y="24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1" name="Line 2797"/>
              <p:cNvSpPr>
                <a:spLocks noChangeShapeType="1"/>
              </p:cNvSpPr>
              <p:nvPr/>
            </p:nvSpPr>
            <p:spPr bwMode="auto">
              <a:xfrm flipV="1">
                <a:off x="2801" y="24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2" name="Line 2798"/>
              <p:cNvSpPr>
                <a:spLocks noChangeShapeType="1"/>
              </p:cNvSpPr>
              <p:nvPr/>
            </p:nvSpPr>
            <p:spPr bwMode="auto">
              <a:xfrm>
                <a:off x="2801" y="2432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3" name="Line 2799"/>
              <p:cNvSpPr>
                <a:spLocks noChangeShapeType="1"/>
              </p:cNvSpPr>
              <p:nvPr/>
            </p:nvSpPr>
            <p:spPr bwMode="auto">
              <a:xfrm flipV="1">
                <a:off x="2802" y="242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4" name="Line 2800"/>
              <p:cNvSpPr>
                <a:spLocks noChangeShapeType="1"/>
              </p:cNvSpPr>
              <p:nvPr/>
            </p:nvSpPr>
            <p:spPr bwMode="auto">
              <a:xfrm>
                <a:off x="2802" y="24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5" name="Line 2801"/>
              <p:cNvSpPr>
                <a:spLocks noChangeShapeType="1"/>
              </p:cNvSpPr>
              <p:nvPr/>
            </p:nvSpPr>
            <p:spPr bwMode="auto">
              <a:xfrm flipV="1">
                <a:off x="2804" y="241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6" name="Line 2802"/>
              <p:cNvSpPr>
                <a:spLocks noChangeShapeType="1"/>
              </p:cNvSpPr>
              <p:nvPr/>
            </p:nvSpPr>
            <p:spPr bwMode="auto">
              <a:xfrm flipV="1">
                <a:off x="2804" y="240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7" name="Line 2803"/>
              <p:cNvSpPr>
                <a:spLocks noChangeShapeType="1"/>
              </p:cNvSpPr>
              <p:nvPr/>
            </p:nvSpPr>
            <p:spPr bwMode="auto">
              <a:xfrm flipV="1">
                <a:off x="2804" y="239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8" name="Line 2804"/>
              <p:cNvSpPr>
                <a:spLocks noChangeShapeType="1"/>
              </p:cNvSpPr>
              <p:nvPr/>
            </p:nvSpPr>
            <p:spPr bwMode="auto">
              <a:xfrm>
                <a:off x="2806" y="239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49" name="Line 2805"/>
              <p:cNvSpPr>
                <a:spLocks noChangeShapeType="1"/>
              </p:cNvSpPr>
              <p:nvPr/>
            </p:nvSpPr>
            <p:spPr bwMode="auto">
              <a:xfrm flipV="1">
                <a:off x="2806" y="239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0" name="Line 2806"/>
              <p:cNvSpPr>
                <a:spLocks noChangeShapeType="1"/>
              </p:cNvSpPr>
              <p:nvPr/>
            </p:nvSpPr>
            <p:spPr bwMode="auto">
              <a:xfrm>
                <a:off x="2806" y="239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1" name="Line 2807"/>
              <p:cNvSpPr>
                <a:spLocks noChangeShapeType="1"/>
              </p:cNvSpPr>
              <p:nvPr/>
            </p:nvSpPr>
            <p:spPr bwMode="auto">
              <a:xfrm flipV="1">
                <a:off x="2808" y="238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2" name="Line 2808"/>
              <p:cNvSpPr>
                <a:spLocks noChangeShapeType="1"/>
              </p:cNvSpPr>
              <p:nvPr/>
            </p:nvSpPr>
            <p:spPr bwMode="auto">
              <a:xfrm flipV="1">
                <a:off x="2808" y="238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3" name="Line 2809"/>
              <p:cNvSpPr>
                <a:spLocks noChangeShapeType="1"/>
              </p:cNvSpPr>
              <p:nvPr/>
            </p:nvSpPr>
            <p:spPr bwMode="auto">
              <a:xfrm>
                <a:off x="2808" y="238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4" name="Line 2810"/>
              <p:cNvSpPr>
                <a:spLocks noChangeShapeType="1"/>
              </p:cNvSpPr>
              <p:nvPr/>
            </p:nvSpPr>
            <p:spPr bwMode="auto">
              <a:xfrm>
                <a:off x="2810" y="23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5" name="Line 2811"/>
              <p:cNvSpPr>
                <a:spLocks noChangeShapeType="1"/>
              </p:cNvSpPr>
              <p:nvPr/>
            </p:nvSpPr>
            <p:spPr bwMode="auto">
              <a:xfrm>
                <a:off x="2810" y="23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6" name="Line 2812"/>
              <p:cNvSpPr>
                <a:spLocks noChangeShapeType="1"/>
              </p:cNvSpPr>
              <p:nvPr/>
            </p:nvSpPr>
            <p:spPr bwMode="auto">
              <a:xfrm flipV="1">
                <a:off x="2810" y="237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7" name="Line 2813"/>
              <p:cNvSpPr>
                <a:spLocks noChangeShapeType="1"/>
              </p:cNvSpPr>
              <p:nvPr/>
            </p:nvSpPr>
            <p:spPr bwMode="auto">
              <a:xfrm flipV="1">
                <a:off x="2812" y="23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8" name="Line 2814"/>
              <p:cNvSpPr>
                <a:spLocks noChangeShapeType="1"/>
              </p:cNvSpPr>
              <p:nvPr/>
            </p:nvSpPr>
            <p:spPr bwMode="auto">
              <a:xfrm>
                <a:off x="2812" y="237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59" name="Line 2815"/>
              <p:cNvSpPr>
                <a:spLocks noChangeShapeType="1"/>
              </p:cNvSpPr>
              <p:nvPr/>
            </p:nvSpPr>
            <p:spPr bwMode="auto">
              <a:xfrm flipV="1">
                <a:off x="2812" y="236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0" name="Line 2816"/>
              <p:cNvSpPr>
                <a:spLocks noChangeShapeType="1"/>
              </p:cNvSpPr>
              <p:nvPr/>
            </p:nvSpPr>
            <p:spPr bwMode="auto">
              <a:xfrm>
                <a:off x="2814" y="23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1" name="Line 2817"/>
              <p:cNvSpPr>
                <a:spLocks noChangeShapeType="1"/>
              </p:cNvSpPr>
              <p:nvPr/>
            </p:nvSpPr>
            <p:spPr bwMode="auto">
              <a:xfrm flipV="1">
                <a:off x="2814" y="235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2" name="Line 2818"/>
              <p:cNvSpPr>
                <a:spLocks noChangeShapeType="1"/>
              </p:cNvSpPr>
              <p:nvPr/>
            </p:nvSpPr>
            <p:spPr bwMode="auto">
              <a:xfrm flipV="1">
                <a:off x="2814" y="235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3" name="Line 2819"/>
              <p:cNvSpPr>
                <a:spLocks noChangeShapeType="1"/>
              </p:cNvSpPr>
              <p:nvPr/>
            </p:nvSpPr>
            <p:spPr bwMode="auto">
              <a:xfrm flipV="1">
                <a:off x="2816" y="235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6964" name="Group 2820"/>
            <p:cNvGrpSpPr>
              <a:grpSpLocks/>
            </p:cNvGrpSpPr>
            <p:nvPr/>
          </p:nvGrpSpPr>
          <p:grpSpPr bwMode="auto">
            <a:xfrm>
              <a:off x="2816" y="2130"/>
              <a:ext cx="121" cy="324"/>
              <a:chOff x="2816" y="2130"/>
              <a:chExt cx="121" cy="324"/>
            </a:xfrm>
          </p:grpSpPr>
          <p:sp>
            <p:nvSpPr>
              <p:cNvPr id="136965" name="Line 2821"/>
              <p:cNvSpPr>
                <a:spLocks noChangeShapeType="1"/>
              </p:cNvSpPr>
              <p:nvPr/>
            </p:nvSpPr>
            <p:spPr bwMode="auto">
              <a:xfrm>
                <a:off x="2816" y="23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6" name="Line 2822"/>
              <p:cNvSpPr>
                <a:spLocks noChangeShapeType="1"/>
              </p:cNvSpPr>
              <p:nvPr/>
            </p:nvSpPr>
            <p:spPr bwMode="auto">
              <a:xfrm>
                <a:off x="2816" y="235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7" name="Line 2823"/>
              <p:cNvSpPr>
                <a:spLocks noChangeShapeType="1"/>
              </p:cNvSpPr>
              <p:nvPr/>
            </p:nvSpPr>
            <p:spPr bwMode="auto">
              <a:xfrm flipV="1">
                <a:off x="2818" y="2331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8" name="Line 2824"/>
              <p:cNvSpPr>
                <a:spLocks noChangeShapeType="1"/>
              </p:cNvSpPr>
              <p:nvPr/>
            </p:nvSpPr>
            <p:spPr bwMode="auto">
              <a:xfrm flipV="1">
                <a:off x="2818" y="232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69" name="Line 2825"/>
              <p:cNvSpPr>
                <a:spLocks noChangeShapeType="1"/>
              </p:cNvSpPr>
              <p:nvPr/>
            </p:nvSpPr>
            <p:spPr bwMode="auto">
              <a:xfrm flipV="1">
                <a:off x="2818" y="231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0" name="Line 2826"/>
              <p:cNvSpPr>
                <a:spLocks noChangeShapeType="1"/>
              </p:cNvSpPr>
              <p:nvPr/>
            </p:nvSpPr>
            <p:spPr bwMode="auto">
              <a:xfrm>
                <a:off x="2818" y="231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1" name="Line 2827"/>
              <p:cNvSpPr>
                <a:spLocks noChangeShapeType="1"/>
              </p:cNvSpPr>
              <p:nvPr/>
            </p:nvSpPr>
            <p:spPr bwMode="auto">
              <a:xfrm>
                <a:off x="2820" y="231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2" name="Line 2828"/>
              <p:cNvSpPr>
                <a:spLocks noChangeShapeType="1"/>
              </p:cNvSpPr>
              <p:nvPr/>
            </p:nvSpPr>
            <p:spPr bwMode="auto">
              <a:xfrm flipV="1">
                <a:off x="2820" y="2307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3" name="Line 2829"/>
              <p:cNvSpPr>
                <a:spLocks noChangeShapeType="1"/>
              </p:cNvSpPr>
              <p:nvPr/>
            </p:nvSpPr>
            <p:spPr bwMode="auto">
              <a:xfrm flipV="1">
                <a:off x="2820" y="229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4" name="Line 2830"/>
              <p:cNvSpPr>
                <a:spLocks noChangeShapeType="1"/>
              </p:cNvSpPr>
              <p:nvPr/>
            </p:nvSpPr>
            <p:spPr bwMode="auto">
              <a:xfrm>
                <a:off x="2822" y="229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5" name="Line 2831"/>
              <p:cNvSpPr>
                <a:spLocks noChangeShapeType="1"/>
              </p:cNvSpPr>
              <p:nvPr/>
            </p:nvSpPr>
            <p:spPr bwMode="auto">
              <a:xfrm>
                <a:off x="2822" y="229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6" name="Line 2832"/>
              <p:cNvSpPr>
                <a:spLocks noChangeShapeType="1"/>
              </p:cNvSpPr>
              <p:nvPr/>
            </p:nvSpPr>
            <p:spPr bwMode="auto">
              <a:xfrm flipV="1">
                <a:off x="2822" y="2290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7" name="Line 2833"/>
              <p:cNvSpPr>
                <a:spLocks noChangeShapeType="1"/>
              </p:cNvSpPr>
              <p:nvPr/>
            </p:nvSpPr>
            <p:spPr bwMode="auto">
              <a:xfrm>
                <a:off x="2824" y="2290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8" name="Line 2834"/>
              <p:cNvSpPr>
                <a:spLocks noChangeShapeType="1"/>
              </p:cNvSpPr>
              <p:nvPr/>
            </p:nvSpPr>
            <p:spPr bwMode="auto">
              <a:xfrm flipV="1">
                <a:off x="2824" y="229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79" name="Line 2835"/>
              <p:cNvSpPr>
                <a:spLocks noChangeShapeType="1"/>
              </p:cNvSpPr>
              <p:nvPr/>
            </p:nvSpPr>
            <p:spPr bwMode="auto">
              <a:xfrm flipV="1">
                <a:off x="2824" y="2284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0" name="Line 2836"/>
              <p:cNvSpPr>
                <a:spLocks noChangeShapeType="1"/>
              </p:cNvSpPr>
              <p:nvPr/>
            </p:nvSpPr>
            <p:spPr bwMode="auto">
              <a:xfrm>
                <a:off x="2824" y="2284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1" name="Line 2837"/>
              <p:cNvSpPr>
                <a:spLocks noChangeShapeType="1"/>
              </p:cNvSpPr>
              <p:nvPr/>
            </p:nvSpPr>
            <p:spPr bwMode="auto">
              <a:xfrm flipV="1">
                <a:off x="2825" y="2273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2" name="Line 2838"/>
              <p:cNvSpPr>
                <a:spLocks noChangeShapeType="1"/>
              </p:cNvSpPr>
              <p:nvPr/>
            </p:nvSpPr>
            <p:spPr bwMode="auto">
              <a:xfrm flipV="1">
                <a:off x="2825" y="226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3" name="Line 2839"/>
              <p:cNvSpPr>
                <a:spLocks noChangeShapeType="1"/>
              </p:cNvSpPr>
              <p:nvPr/>
            </p:nvSpPr>
            <p:spPr bwMode="auto">
              <a:xfrm>
                <a:off x="2825" y="226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4" name="Line 2840"/>
              <p:cNvSpPr>
                <a:spLocks noChangeShapeType="1"/>
              </p:cNvSpPr>
              <p:nvPr/>
            </p:nvSpPr>
            <p:spPr bwMode="auto">
              <a:xfrm flipV="1">
                <a:off x="2827" y="2246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5" name="Line 2841"/>
              <p:cNvSpPr>
                <a:spLocks noChangeShapeType="1"/>
              </p:cNvSpPr>
              <p:nvPr/>
            </p:nvSpPr>
            <p:spPr bwMode="auto">
              <a:xfrm>
                <a:off x="2827" y="22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6" name="Line 2842"/>
              <p:cNvSpPr>
                <a:spLocks noChangeShapeType="1"/>
              </p:cNvSpPr>
              <p:nvPr/>
            </p:nvSpPr>
            <p:spPr bwMode="auto">
              <a:xfrm>
                <a:off x="2827" y="224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7" name="Line 2843"/>
              <p:cNvSpPr>
                <a:spLocks noChangeShapeType="1"/>
              </p:cNvSpPr>
              <p:nvPr/>
            </p:nvSpPr>
            <p:spPr bwMode="auto">
              <a:xfrm flipV="1">
                <a:off x="2827" y="2224"/>
                <a:ext cx="2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8" name="Line 2844"/>
              <p:cNvSpPr>
                <a:spLocks noChangeShapeType="1"/>
              </p:cNvSpPr>
              <p:nvPr/>
            </p:nvSpPr>
            <p:spPr bwMode="auto">
              <a:xfrm>
                <a:off x="2829" y="2224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89" name="Line 2845"/>
              <p:cNvSpPr>
                <a:spLocks noChangeShapeType="1"/>
              </p:cNvSpPr>
              <p:nvPr/>
            </p:nvSpPr>
            <p:spPr bwMode="auto">
              <a:xfrm flipV="1">
                <a:off x="2829" y="2216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0" name="Line 2846"/>
              <p:cNvSpPr>
                <a:spLocks noChangeShapeType="1"/>
              </p:cNvSpPr>
              <p:nvPr/>
            </p:nvSpPr>
            <p:spPr bwMode="auto">
              <a:xfrm>
                <a:off x="2829" y="221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1" name="Line 2847"/>
              <p:cNvSpPr>
                <a:spLocks noChangeShapeType="1"/>
              </p:cNvSpPr>
              <p:nvPr/>
            </p:nvSpPr>
            <p:spPr bwMode="auto">
              <a:xfrm flipV="1">
                <a:off x="2829" y="2216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2" name="Line 2848"/>
              <p:cNvSpPr>
                <a:spLocks noChangeShapeType="1"/>
              </p:cNvSpPr>
              <p:nvPr/>
            </p:nvSpPr>
            <p:spPr bwMode="auto">
              <a:xfrm>
                <a:off x="2831" y="22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3" name="Line 2849"/>
              <p:cNvSpPr>
                <a:spLocks noChangeShapeType="1"/>
              </p:cNvSpPr>
              <p:nvPr/>
            </p:nvSpPr>
            <p:spPr bwMode="auto">
              <a:xfrm flipV="1">
                <a:off x="2831" y="22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4" name="Line 2850"/>
              <p:cNvSpPr>
                <a:spLocks noChangeShapeType="1"/>
              </p:cNvSpPr>
              <p:nvPr/>
            </p:nvSpPr>
            <p:spPr bwMode="auto">
              <a:xfrm flipV="1">
                <a:off x="2831" y="22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5" name="Line 2851"/>
              <p:cNvSpPr>
                <a:spLocks noChangeShapeType="1"/>
              </p:cNvSpPr>
              <p:nvPr/>
            </p:nvSpPr>
            <p:spPr bwMode="auto">
              <a:xfrm flipV="1">
                <a:off x="2833" y="2194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6" name="Line 2852"/>
              <p:cNvSpPr>
                <a:spLocks noChangeShapeType="1"/>
              </p:cNvSpPr>
              <p:nvPr/>
            </p:nvSpPr>
            <p:spPr bwMode="auto">
              <a:xfrm>
                <a:off x="2833" y="219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7" name="Line 2853"/>
              <p:cNvSpPr>
                <a:spLocks noChangeShapeType="1"/>
              </p:cNvSpPr>
              <p:nvPr/>
            </p:nvSpPr>
            <p:spPr bwMode="auto">
              <a:xfrm>
                <a:off x="2833" y="21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8" name="Line 2854"/>
              <p:cNvSpPr>
                <a:spLocks noChangeShapeType="1"/>
              </p:cNvSpPr>
              <p:nvPr/>
            </p:nvSpPr>
            <p:spPr bwMode="auto">
              <a:xfrm flipV="1">
                <a:off x="2833" y="218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99" name="Line 2855"/>
              <p:cNvSpPr>
                <a:spLocks noChangeShapeType="1"/>
              </p:cNvSpPr>
              <p:nvPr/>
            </p:nvSpPr>
            <p:spPr bwMode="auto">
              <a:xfrm>
                <a:off x="2835" y="218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0" name="Line 2856"/>
              <p:cNvSpPr>
                <a:spLocks noChangeShapeType="1"/>
              </p:cNvSpPr>
              <p:nvPr/>
            </p:nvSpPr>
            <p:spPr bwMode="auto">
              <a:xfrm>
                <a:off x="2835" y="219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1" name="Line 2857"/>
              <p:cNvSpPr>
                <a:spLocks noChangeShapeType="1"/>
              </p:cNvSpPr>
              <p:nvPr/>
            </p:nvSpPr>
            <p:spPr bwMode="auto">
              <a:xfrm>
                <a:off x="2835" y="21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2" name="Line 2858"/>
              <p:cNvSpPr>
                <a:spLocks noChangeShapeType="1"/>
              </p:cNvSpPr>
              <p:nvPr/>
            </p:nvSpPr>
            <p:spPr bwMode="auto">
              <a:xfrm>
                <a:off x="2835" y="22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3" name="Line 2859"/>
              <p:cNvSpPr>
                <a:spLocks noChangeShapeType="1"/>
              </p:cNvSpPr>
              <p:nvPr/>
            </p:nvSpPr>
            <p:spPr bwMode="auto">
              <a:xfrm>
                <a:off x="2837" y="2202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4" name="Line 2860"/>
              <p:cNvSpPr>
                <a:spLocks noChangeShapeType="1"/>
              </p:cNvSpPr>
              <p:nvPr/>
            </p:nvSpPr>
            <p:spPr bwMode="auto">
              <a:xfrm>
                <a:off x="2837" y="221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5" name="Line 2861"/>
              <p:cNvSpPr>
                <a:spLocks noChangeShapeType="1"/>
              </p:cNvSpPr>
              <p:nvPr/>
            </p:nvSpPr>
            <p:spPr bwMode="auto">
              <a:xfrm>
                <a:off x="2837" y="222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6" name="Line 2862"/>
              <p:cNvSpPr>
                <a:spLocks noChangeShapeType="1"/>
              </p:cNvSpPr>
              <p:nvPr/>
            </p:nvSpPr>
            <p:spPr bwMode="auto">
              <a:xfrm>
                <a:off x="2837" y="2231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7" name="Line 2863"/>
              <p:cNvSpPr>
                <a:spLocks noChangeShapeType="1"/>
              </p:cNvSpPr>
              <p:nvPr/>
            </p:nvSpPr>
            <p:spPr bwMode="auto">
              <a:xfrm>
                <a:off x="2839" y="2246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8" name="Line 2864"/>
              <p:cNvSpPr>
                <a:spLocks noChangeShapeType="1"/>
              </p:cNvSpPr>
              <p:nvPr/>
            </p:nvSpPr>
            <p:spPr bwMode="auto">
              <a:xfrm>
                <a:off x="2839" y="226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09" name="Line 2865"/>
              <p:cNvSpPr>
                <a:spLocks noChangeShapeType="1"/>
              </p:cNvSpPr>
              <p:nvPr/>
            </p:nvSpPr>
            <p:spPr bwMode="auto">
              <a:xfrm>
                <a:off x="2839" y="2272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0" name="Line 2866"/>
              <p:cNvSpPr>
                <a:spLocks noChangeShapeType="1"/>
              </p:cNvSpPr>
              <p:nvPr/>
            </p:nvSpPr>
            <p:spPr bwMode="auto">
              <a:xfrm>
                <a:off x="2841" y="2290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1" name="Line 2867"/>
              <p:cNvSpPr>
                <a:spLocks noChangeShapeType="1"/>
              </p:cNvSpPr>
              <p:nvPr/>
            </p:nvSpPr>
            <p:spPr bwMode="auto">
              <a:xfrm>
                <a:off x="2841" y="230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2" name="Line 2868"/>
              <p:cNvSpPr>
                <a:spLocks noChangeShapeType="1"/>
              </p:cNvSpPr>
              <p:nvPr/>
            </p:nvSpPr>
            <p:spPr bwMode="auto">
              <a:xfrm>
                <a:off x="2841" y="2321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3" name="Line 2869"/>
              <p:cNvSpPr>
                <a:spLocks noChangeShapeType="1"/>
              </p:cNvSpPr>
              <p:nvPr/>
            </p:nvSpPr>
            <p:spPr bwMode="auto">
              <a:xfrm>
                <a:off x="2841" y="2333"/>
                <a:ext cx="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4" name="Line 2870"/>
              <p:cNvSpPr>
                <a:spLocks noChangeShapeType="1"/>
              </p:cNvSpPr>
              <p:nvPr/>
            </p:nvSpPr>
            <p:spPr bwMode="auto">
              <a:xfrm>
                <a:off x="2843" y="235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5" name="Line 2871"/>
              <p:cNvSpPr>
                <a:spLocks noChangeShapeType="1"/>
              </p:cNvSpPr>
              <p:nvPr/>
            </p:nvSpPr>
            <p:spPr bwMode="auto">
              <a:xfrm>
                <a:off x="2843" y="23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6" name="Line 2872"/>
              <p:cNvSpPr>
                <a:spLocks noChangeShapeType="1"/>
              </p:cNvSpPr>
              <p:nvPr/>
            </p:nvSpPr>
            <p:spPr bwMode="auto">
              <a:xfrm>
                <a:off x="2843" y="2367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7" name="Line 2873"/>
              <p:cNvSpPr>
                <a:spLocks noChangeShapeType="1"/>
              </p:cNvSpPr>
              <p:nvPr/>
            </p:nvSpPr>
            <p:spPr bwMode="auto">
              <a:xfrm>
                <a:off x="2845" y="2382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8" name="Line 2874"/>
              <p:cNvSpPr>
                <a:spLocks noChangeShapeType="1"/>
              </p:cNvSpPr>
              <p:nvPr/>
            </p:nvSpPr>
            <p:spPr bwMode="auto">
              <a:xfrm>
                <a:off x="2845" y="240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19" name="Line 2875"/>
              <p:cNvSpPr>
                <a:spLocks noChangeShapeType="1"/>
              </p:cNvSpPr>
              <p:nvPr/>
            </p:nvSpPr>
            <p:spPr bwMode="auto">
              <a:xfrm>
                <a:off x="2845" y="2401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0" name="Line 2876"/>
              <p:cNvSpPr>
                <a:spLocks noChangeShapeType="1"/>
              </p:cNvSpPr>
              <p:nvPr/>
            </p:nvSpPr>
            <p:spPr bwMode="auto">
              <a:xfrm>
                <a:off x="2847" y="2414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1" name="Line 2877"/>
              <p:cNvSpPr>
                <a:spLocks noChangeShapeType="1"/>
              </p:cNvSpPr>
              <p:nvPr/>
            </p:nvSpPr>
            <p:spPr bwMode="auto">
              <a:xfrm flipV="1">
                <a:off x="2847" y="2432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2" name="Line 2878"/>
              <p:cNvSpPr>
                <a:spLocks noChangeShapeType="1"/>
              </p:cNvSpPr>
              <p:nvPr/>
            </p:nvSpPr>
            <p:spPr bwMode="auto">
              <a:xfrm>
                <a:off x="2848" y="243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3" name="Line 2879"/>
              <p:cNvSpPr>
                <a:spLocks noChangeShapeType="1"/>
              </p:cNvSpPr>
              <p:nvPr/>
            </p:nvSpPr>
            <p:spPr bwMode="auto">
              <a:xfrm flipV="1">
                <a:off x="2848" y="243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4" name="Line 2880"/>
              <p:cNvSpPr>
                <a:spLocks noChangeShapeType="1"/>
              </p:cNvSpPr>
              <p:nvPr/>
            </p:nvSpPr>
            <p:spPr bwMode="auto">
              <a:xfrm flipV="1">
                <a:off x="2848" y="24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5" name="Line 2881"/>
              <p:cNvSpPr>
                <a:spLocks noChangeShapeType="1"/>
              </p:cNvSpPr>
              <p:nvPr/>
            </p:nvSpPr>
            <p:spPr bwMode="auto">
              <a:xfrm>
                <a:off x="2850" y="243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6" name="Line 2882"/>
              <p:cNvSpPr>
                <a:spLocks noChangeShapeType="1"/>
              </p:cNvSpPr>
              <p:nvPr/>
            </p:nvSpPr>
            <p:spPr bwMode="auto">
              <a:xfrm flipV="1">
                <a:off x="2850" y="24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7" name="Line 2883"/>
              <p:cNvSpPr>
                <a:spLocks noChangeShapeType="1"/>
              </p:cNvSpPr>
              <p:nvPr/>
            </p:nvSpPr>
            <p:spPr bwMode="auto">
              <a:xfrm>
                <a:off x="2850" y="243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8" name="Line 2884"/>
              <p:cNvSpPr>
                <a:spLocks noChangeShapeType="1"/>
              </p:cNvSpPr>
              <p:nvPr/>
            </p:nvSpPr>
            <p:spPr bwMode="auto">
              <a:xfrm flipV="1">
                <a:off x="2852" y="24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29" name="Line 2885"/>
              <p:cNvSpPr>
                <a:spLocks noChangeShapeType="1"/>
              </p:cNvSpPr>
              <p:nvPr/>
            </p:nvSpPr>
            <p:spPr bwMode="auto">
              <a:xfrm>
                <a:off x="2852" y="24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0" name="Line 2886"/>
              <p:cNvSpPr>
                <a:spLocks noChangeShapeType="1"/>
              </p:cNvSpPr>
              <p:nvPr/>
            </p:nvSpPr>
            <p:spPr bwMode="auto">
              <a:xfrm>
                <a:off x="2852" y="243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1" name="Line 2887"/>
              <p:cNvSpPr>
                <a:spLocks noChangeShapeType="1"/>
              </p:cNvSpPr>
              <p:nvPr/>
            </p:nvSpPr>
            <p:spPr bwMode="auto">
              <a:xfrm>
                <a:off x="2854" y="24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2" name="Line 2888"/>
              <p:cNvSpPr>
                <a:spLocks noChangeShapeType="1"/>
              </p:cNvSpPr>
              <p:nvPr/>
            </p:nvSpPr>
            <p:spPr bwMode="auto">
              <a:xfrm>
                <a:off x="2854" y="24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3" name="Line 2889"/>
              <p:cNvSpPr>
                <a:spLocks noChangeShapeType="1"/>
              </p:cNvSpPr>
              <p:nvPr/>
            </p:nvSpPr>
            <p:spPr bwMode="auto">
              <a:xfrm>
                <a:off x="2856" y="24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4" name="Line 2890"/>
              <p:cNvSpPr>
                <a:spLocks noChangeShapeType="1"/>
              </p:cNvSpPr>
              <p:nvPr/>
            </p:nvSpPr>
            <p:spPr bwMode="auto">
              <a:xfrm flipV="1">
                <a:off x="2856" y="244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5" name="Line 2891"/>
              <p:cNvSpPr>
                <a:spLocks noChangeShapeType="1"/>
              </p:cNvSpPr>
              <p:nvPr/>
            </p:nvSpPr>
            <p:spPr bwMode="auto">
              <a:xfrm flipV="1">
                <a:off x="2856" y="24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6" name="Line 2892"/>
              <p:cNvSpPr>
                <a:spLocks noChangeShapeType="1"/>
              </p:cNvSpPr>
              <p:nvPr/>
            </p:nvSpPr>
            <p:spPr bwMode="auto">
              <a:xfrm flipV="1">
                <a:off x="2858" y="24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7" name="Line 2893"/>
              <p:cNvSpPr>
                <a:spLocks noChangeShapeType="1"/>
              </p:cNvSpPr>
              <p:nvPr/>
            </p:nvSpPr>
            <p:spPr bwMode="auto">
              <a:xfrm flipV="1">
                <a:off x="2858" y="243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8" name="Line 2894"/>
              <p:cNvSpPr>
                <a:spLocks noChangeShapeType="1"/>
              </p:cNvSpPr>
              <p:nvPr/>
            </p:nvSpPr>
            <p:spPr bwMode="auto">
              <a:xfrm flipV="1">
                <a:off x="2858" y="2423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39" name="Line 2895"/>
              <p:cNvSpPr>
                <a:spLocks noChangeShapeType="1"/>
              </p:cNvSpPr>
              <p:nvPr/>
            </p:nvSpPr>
            <p:spPr bwMode="auto">
              <a:xfrm flipV="1">
                <a:off x="2860" y="241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0" name="Line 2896"/>
              <p:cNvSpPr>
                <a:spLocks noChangeShapeType="1"/>
              </p:cNvSpPr>
              <p:nvPr/>
            </p:nvSpPr>
            <p:spPr bwMode="auto">
              <a:xfrm flipV="1">
                <a:off x="2860" y="240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1" name="Line 2897"/>
              <p:cNvSpPr>
                <a:spLocks noChangeShapeType="1"/>
              </p:cNvSpPr>
              <p:nvPr/>
            </p:nvSpPr>
            <p:spPr bwMode="auto">
              <a:xfrm flipV="1">
                <a:off x="2860" y="240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2" name="Line 2898"/>
              <p:cNvSpPr>
                <a:spLocks noChangeShapeType="1"/>
              </p:cNvSpPr>
              <p:nvPr/>
            </p:nvSpPr>
            <p:spPr bwMode="auto">
              <a:xfrm flipV="1">
                <a:off x="2862" y="239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3" name="Line 2899"/>
              <p:cNvSpPr>
                <a:spLocks noChangeShapeType="1"/>
              </p:cNvSpPr>
              <p:nvPr/>
            </p:nvSpPr>
            <p:spPr bwMode="auto">
              <a:xfrm>
                <a:off x="2862" y="239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4" name="Line 2900"/>
              <p:cNvSpPr>
                <a:spLocks noChangeShapeType="1"/>
              </p:cNvSpPr>
              <p:nvPr/>
            </p:nvSpPr>
            <p:spPr bwMode="auto">
              <a:xfrm flipV="1">
                <a:off x="2862" y="239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5" name="Line 2901"/>
              <p:cNvSpPr>
                <a:spLocks noChangeShapeType="1"/>
              </p:cNvSpPr>
              <p:nvPr/>
            </p:nvSpPr>
            <p:spPr bwMode="auto">
              <a:xfrm>
                <a:off x="2864" y="239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6" name="Line 2902"/>
              <p:cNvSpPr>
                <a:spLocks noChangeShapeType="1"/>
              </p:cNvSpPr>
              <p:nvPr/>
            </p:nvSpPr>
            <p:spPr bwMode="auto">
              <a:xfrm>
                <a:off x="2864" y="23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7" name="Line 2903"/>
              <p:cNvSpPr>
                <a:spLocks noChangeShapeType="1"/>
              </p:cNvSpPr>
              <p:nvPr/>
            </p:nvSpPr>
            <p:spPr bwMode="auto">
              <a:xfrm>
                <a:off x="2866" y="239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8" name="Line 2904"/>
              <p:cNvSpPr>
                <a:spLocks noChangeShapeType="1"/>
              </p:cNvSpPr>
              <p:nvPr/>
            </p:nvSpPr>
            <p:spPr bwMode="auto">
              <a:xfrm flipV="1">
                <a:off x="2866" y="2382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49" name="Line 2905"/>
              <p:cNvSpPr>
                <a:spLocks noChangeShapeType="1"/>
              </p:cNvSpPr>
              <p:nvPr/>
            </p:nvSpPr>
            <p:spPr bwMode="auto">
              <a:xfrm>
                <a:off x="2866" y="238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0" name="Line 2906"/>
              <p:cNvSpPr>
                <a:spLocks noChangeShapeType="1"/>
              </p:cNvSpPr>
              <p:nvPr/>
            </p:nvSpPr>
            <p:spPr bwMode="auto">
              <a:xfrm flipV="1">
                <a:off x="2868" y="23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1" name="Line 2907"/>
              <p:cNvSpPr>
                <a:spLocks noChangeShapeType="1"/>
              </p:cNvSpPr>
              <p:nvPr/>
            </p:nvSpPr>
            <p:spPr bwMode="auto">
              <a:xfrm flipV="1">
                <a:off x="2868" y="23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2" name="Line 2908"/>
              <p:cNvSpPr>
                <a:spLocks noChangeShapeType="1"/>
              </p:cNvSpPr>
              <p:nvPr/>
            </p:nvSpPr>
            <p:spPr bwMode="auto">
              <a:xfrm flipV="1">
                <a:off x="2868" y="237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3" name="Line 2909"/>
              <p:cNvSpPr>
                <a:spLocks noChangeShapeType="1"/>
              </p:cNvSpPr>
              <p:nvPr/>
            </p:nvSpPr>
            <p:spPr bwMode="auto">
              <a:xfrm flipV="1">
                <a:off x="2870" y="236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4" name="Line 2910"/>
              <p:cNvSpPr>
                <a:spLocks noChangeShapeType="1"/>
              </p:cNvSpPr>
              <p:nvPr/>
            </p:nvSpPr>
            <p:spPr bwMode="auto">
              <a:xfrm flipV="1">
                <a:off x="2870" y="236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5" name="Line 2911"/>
              <p:cNvSpPr>
                <a:spLocks noChangeShapeType="1"/>
              </p:cNvSpPr>
              <p:nvPr/>
            </p:nvSpPr>
            <p:spPr bwMode="auto">
              <a:xfrm flipV="1">
                <a:off x="2870" y="235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6" name="Line 2912"/>
              <p:cNvSpPr>
                <a:spLocks noChangeShapeType="1"/>
              </p:cNvSpPr>
              <p:nvPr/>
            </p:nvSpPr>
            <p:spPr bwMode="auto">
              <a:xfrm>
                <a:off x="2870" y="2355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7" name="Line 2913"/>
              <p:cNvSpPr>
                <a:spLocks noChangeShapeType="1"/>
              </p:cNvSpPr>
              <p:nvPr/>
            </p:nvSpPr>
            <p:spPr bwMode="auto">
              <a:xfrm flipV="1">
                <a:off x="2871" y="235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8" name="Line 2914"/>
              <p:cNvSpPr>
                <a:spLocks noChangeShapeType="1"/>
              </p:cNvSpPr>
              <p:nvPr/>
            </p:nvSpPr>
            <p:spPr bwMode="auto">
              <a:xfrm flipV="1">
                <a:off x="2871" y="234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59" name="Line 2915"/>
              <p:cNvSpPr>
                <a:spLocks noChangeShapeType="1"/>
              </p:cNvSpPr>
              <p:nvPr/>
            </p:nvSpPr>
            <p:spPr bwMode="auto">
              <a:xfrm>
                <a:off x="2871" y="234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0" name="Line 2916"/>
              <p:cNvSpPr>
                <a:spLocks noChangeShapeType="1"/>
              </p:cNvSpPr>
              <p:nvPr/>
            </p:nvSpPr>
            <p:spPr bwMode="auto">
              <a:xfrm flipV="1">
                <a:off x="2873" y="233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1" name="Line 2917"/>
              <p:cNvSpPr>
                <a:spLocks noChangeShapeType="1"/>
              </p:cNvSpPr>
              <p:nvPr/>
            </p:nvSpPr>
            <p:spPr bwMode="auto">
              <a:xfrm flipV="1">
                <a:off x="2873" y="2324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2" name="Line 2918"/>
              <p:cNvSpPr>
                <a:spLocks noChangeShapeType="1"/>
              </p:cNvSpPr>
              <p:nvPr/>
            </p:nvSpPr>
            <p:spPr bwMode="auto">
              <a:xfrm>
                <a:off x="2873" y="232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3" name="Line 2919"/>
              <p:cNvSpPr>
                <a:spLocks noChangeShapeType="1"/>
              </p:cNvSpPr>
              <p:nvPr/>
            </p:nvSpPr>
            <p:spPr bwMode="auto">
              <a:xfrm flipV="1">
                <a:off x="2875" y="231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4" name="Line 2920"/>
              <p:cNvSpPr>
                <a:spLocks noChangeShapeType="1"/>
              </p:cNvSpPr>
              <p:nvPr/>
            </p:nvSpPr>
            <p:spPr bwMode="auto">
              <a:xfrm flipV="1">
                <a:off x="2875" y="2302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5" name="Line 2921"/>
              <p:cNvSpPr>
                <a:spLocks noChangeShapeType="1"/>
              </p:cNvSpPr>
              <p:nvPr/>
            </p:nvSpPr>
            <p:spPr bwMode="auto">
              <a:xfrm>
                <a:off x="2875" y="230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6" name="Line 2922"/>
              <p:cNvSpPr>
                <a:spLocks noChangeShapeType="1"/>
              </p:cNvSpPr>
              <p:nvPr/>
            </p:nvSpPr>
            <p:spPr bwMode="auto">
              <a:xfrm flipV="1">
                <a:off x="2877" y="229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7" name="Line 2923"/>
              <p:cNvSpPr>
                <a:spLocks noChangeShapeType="1"/>
              </p:cNvSpPr>
              <p:nvPr/>
            </p:nvSpPr>
            <p:spPr bwMode="auto">
              <a:xfrm flipV="1">
                <a:off x="2877" y="2270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8" name="Line 2924"/>
              <p:cNvSpPr>
                <a:spLocks noChangeShapeType="1"/>
              </p:cNvSpPr>
              <p:nvPr/>
            </p:nvSpPr>
            <p:spPr bwMode="auto">
              <a:xfrm>
                <a:off x="2877" y="227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69" name="Line 2925"/>
              <p:cNvSpPr>
                <a:spLocks noChangeShapeType="1"/>
              </p:cNvSpPr>
              <p:nvPr/>
            </p:nvSpPr>
            <p:spPr bwMode="auto">
              <a:xfrm flipV="1">
                <a:off x="2877" y="227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0" name="Line 2926"/>
              <p:cNvSpPr>
                <a:spLocks noChangeShapeType="1"/>
              </p:cNvSpPr>
              <p:nvPr/>
            </p:nvSpPr>
            <p:spPr bwMode="auto">
              <a:xfrm flipV="1">
                <a:off x="2879" y="2250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1" name="Line 2927"/>
              <p:cNvSpPr>
                <a:spLocks noChangeShapeType="1"/>
              </p:cNvSpPr>
              <p:nvPr/>
            </p:nvSpPr>
            <p:spPr bwMode="auto">
              <a:xfrm>
                <a:off x="2879" y="22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2" name="Line 2928"/>
              <p:cNvSpPr>
                <a:spLocks noChangeShapeType="1"/>
              </p:cNvSpPr>
              <p:nvPr/>
            </p:nvSpPr>
            <p:spPr bwMode="auto">
              <a:xfrm flipV="1">
                <a:off x="2879" y="2235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3" name="Line 2929"/>
              <p:cNvSpPr>
                <a:spLocks noChangeShapeType="1"/>
              </p:cNvSpPr>
              <p:nvPr/>
            </p:nvSpPr>
            <p:spPr bwMode="auto">
              <a:xfrm flipV="1">
                <a:off x="2881" y="222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4" name="Line 2930"/>
              <p:cNvSpPr>
                <a:spLocks noChangeShapeType="1"/>
              </p:cNvSpPr>
              <p:nvPr/>
            </p:nvSpPr>
            <p:spPr bwMode="auto">
              <a:xfrm>
                <a:off x="2881" y="22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5" name="Line 2931"/>
              <p:cNvSpPr>
                <a:spLocks noChangeShapeType="1"/>
              </p:cNvSpPr>
              <p:nvPr/>
            </p:nvSpPr>
            <p:spPr bwMode="auto">
              <a:xfrm flipV="1">
                <a:off x="2881" y="222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6" name="Line 2932"/>
              <p:cNvSpPr>
                <a:spLocks noChangeShapeType="1"/>
              </p:cNvSpPr>
              <p:nvPr/>
            </p:nvSpPr>
            <p:spPr bwMode="auto">
              <a:xfrm flipV="1">
                <a:off x="2881" y="221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7" name="Line 2933"/>
              <p:cNvSpPr>
                <a:spLocks noChangeShapeType="1"/>
              </p:cNvSpPr>
              <p:nvPr/>
            </p:nvSpPr>
            <p:spPr bwMode="auto">
              <a:xfrm flipV="1">
                <a:off x="2883" y="2191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8" name="Line 2934"/>
              <p:cNvSpPr>
                <a:spLocks noChangeShapeType="1"/>
              </p:cNvSpPr>
              <p:nvPr/>
            </p:nvSpPr>
            <p:spPr bwMode="auto">
              <a:xfrm>
                <a:off x="2883" y="219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79" name="Line 2935"/>
              <p:cNvSpPr>
                <a:spLocks noChangeShapeType="1"/>
              </p:cNvSpPr>
              <p:nvPr/>
            </p:nvSpPr>
            <p:spPr bwMode="auto">
              <a:xfrm flipV="1">
                <a:off x="2883" y="2174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0" name="Line 2936"/>
              <p:cNvSpPr>
                <a:spLocks noChangeShapeType="1"/>
              </p:cNvSpPr>
              <p:nvPr/>
            </p:nvSpPr>
            <p:spPr bwMode="auto">
              <a:xfrm>
                <a:off x="2883" y="217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1" name="Line 2937"/>
              <p:cNvSpPr>
                <a:spLocks noChangeShapeType="1"/>
              </p:cNvSpPr>
              <p:nvPr/>
            </p:nvSpPr>
            <p:spPr bwMode="auto">
              <a:xfrm flipV="1">
                <a:off x="2885" y="2156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2" name="Line 2938"/>
              <p:cNvSpPr>
                <a:spLocks noChangeShapeType="1"/>
              </p:cNvSpPr>
              <p:nvPr/>
            </p:nvSpPr>
            <p:spPr bwMode="auto">
              <a:xfrm>
                <a:off x="2885" y="21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3" name="Line 2939"/>
              <p:cNvSpPr>
                <a:spLocks noChangeShapeType="1"/>
              </p:cNvSpPr>
              <p:nvPr/>
            </p:nvSpPr>
            <p:spPr bwMode="auto">
              <a:xfrm flipV="1">
                <a:off x="2885" y="214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4" name="Line 2940"/>
              <p:cNvSpPr>
                <a:spLocks noChangeShapeType="1"/>
              </p:cNvSpPr>
              <p:nvPr/>
            </p:nvSpPr>
            <p:spPr bwMode="auto">
              <a:xfrm flipV="1">
                <a:off x="2885" y="21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5" name="Line 2941"/>
              <p:cNvSpPr>
                <a:spLocks noChangeShapeType="1"/>
              </p:cNvSpPr>
              <p:nvPr/>
            </p:nvSpPr>
            <p:spPr bwMode="auto">
              <a:xfrm flipV="1">
                <a:off x="2887" y="214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6" name="Line 2942"/>
              <p:cNvSpPr>
                <a:spLocks noChangeShapeType="1"/>
              </p:cNvSpPr>
              <p:nvPr/>
            </p:nvSpPr>
            <p:spPr bwMode="auto">
              <a:xfrm>
                <a:off x="2887" y="214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7" name="Line 2943"/>
              <p:cNvSpPr>
                <a:spLocks noChangeShapeType="1"/>
              </p:cNvSpPr>
              <p:nvPr/>
            </p:nvSpPr>
            <p:spPr bwMode="auto">
              <a:xfrm flipV="1">
                <a:off x="2887" y="2132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8" name="Line 2944"/>
              <p:cNvSpPr>
                <a:spLocks noChangeShapeType="1"/>
              </p:cNvSpPr>
              <p:nvPr/>
            </p:nvSpPr>
            <p:spPr bwMode="auto">
              <a:xfrm>
                <a:off x="2887" y="21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89" name="Line 2945"/>
              <p:cNvSpPr>
                <a:spLocks noChangeShapeType="1"/>
              </p:cNvSpPr>
              <p:nvPr/>
            </p:nvSpPr>
            <p:spPr bwMode="auto">
              <a:xfrm>
                <a:off x="2889" y="213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0" name="Line 2946"/>
              <p:cNvSpPr>
                <a:spLocks noChangeShapeType="1"/>
              </p:cNvSpPr>
              <p:nvPr/>
            </p:nvSpPr>
            <p:spPr bwMode="auto">
              <a:xfrm flipV="1">
                <a:off x="2889" y="213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1" name="Line 2947"/>
              <p:cNvSpPr>
                <a:spLocks noChangeShapeType="1"/>
              </p:cNvSpPr>
              <p:nvPr/>
            </p:nvSpPr>
            <p:spPr bwMode="auto">
              <a:xfrm>
                <a:off x="2889" y="213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2" name="Line 2948"/>
              <p:cNvSpPr>
                <a:spLocks noChangeShapeType="1"/>
              </p:cNvSpPr>
              <p:nvPr/>
            </p:nvSpPr>
            <p:spPr bwMode="auto">
              <a:xfrm>
                <a:off x="2889" y="21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3" name="Line 2949"/>
              <p:cNvSpPr>
                <a:spLocks noChangeShapeType="1"/>
              </p:cNvSpPr>
              <p:nvPr/>
            </p:nvSpPr>
            <p:spPr bwMode="auto">
              <a:xfrm>
                <a:off x="2891" y="214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4" name="Line 2950"/>
              <p:cNvSpPr>
                <a:spLocks noChangeShapeType="1"/>
              </p:cNvSpPr>
              <p:nvPr/>
            </p:nvSpPr>
            <p:spPr bwMode="auto">
              <a:xfrm>
                <a:off x="2891" y="215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5" name="Line 2951"/>
              <p:cNvSpPr>
                <a:spLocks noChangeShapeType="1"/>
              </p:cNvSpPr>
              <p:nvPr/>
            </p:nvSpPr>
            <p:spPr bwMode="auto">
              <a:xfrm>
                <a:off x="2891" y="216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6" name="Line 2952"/>
              <p:cNvSpPr>
                <a:spLocks noChangeShapeType="1"/>
              </p:cNvSpPr>
              <p:nvPr/>
            </p:nvSpPr>
            <p:spPr bwMode="auto">
              <a:xfrm>
                <a:off x="2891" y="217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7" name="Line 2953"/>
              <p:cNvSpPr>
                <a:spLocks noChangeShapeType="1"/>
              </p:cNvSpPr>
              <p:nvPr/>
            </p:nvSpPr>
            <p:spPr bwMode="auto">
              <a:xfrm>
                <a:off x="2893" y="218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8" name="Line 2954"/>
              <p:cNvSpPr>
                <a:spLocks noChangeShapeType="1"/>
              </p:cNvSpPr>
              <p:nvPr/>
            </p:nvSpPr>
            <p:spPr bwMode="auto">
              <a:xfrm>
                <a:off x="2893" y="219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99" name="Line 2955"/>
              <p:cNvSpPr>
                <a:spLocks noChangeShapeType="1"/>
              </p:cNvSpPr>
              <p:nvPr/>
            </p:nvSpPr>
            <p:spPr bwMode="auto">
              <a:xfrm>
                <a:off x="2893" y="221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0" name="Line 2956"/>
              <p:cNvSpPr>
                <a:spLocks noChangeShapeType="1"/>
              </p:cNvSpPr>
              <p:nvPr/>
            </p:nvSpPr>
            <p:spPr bwMode="auto">
              <a:xfrm>
                <a:off x="2893" y="2220"/>
                <a:ext cx="1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1" name="Line 2957"/>
              <p:cNvSpPr>
                <a:spLocks noChangeShapeType="1"/>
              </p:cNvSpPr>
              <p:nvPr/>
            </p:nvSpPr>
            <p:spPr bwMode="auto">
              <a:xfrm>
                <a:off x="2894" y="2244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2" name="Line 2958"/>
              <p:cNvSpPr>
                <a:spLocks noChangeShapeType="1"/>
              </p:cNvSpPr>
              <p:nvPr/>
            </p:nvSpPr>
            <p:spPr bwMode="auto">
              <a:xfrm>
                <a:off x="2894" y="226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3" name="Line 2959"/>
              <p:cNvSpPr>
                <a:spLocks noChangeShapeType="1"/>
              </p:cNvSpPr>
              <p:nvPr/>
            </p:nvSpPr>
            <p:spPr bwMode="auto">
              <a:xfrm>
                <a:off x="2894" y="227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4" name="Line 2960"/>
              <p:cNvSpPr>
                <a:spLocks noChangeShapeType="1"/>
              </p:cNvSpPr>
              <p:nvPr/>
            </p:nvSpPr>
            <p:spPr bwMode="auto">
              <a:xfrm>
                <a:off x="2894" y="2276"/>
                <a:ext cx="2" cy="3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5" name="Line 2961"/>
              <p:cNvSpPr>
                <a:spLocks noChangeShapeType="1"/>
              </p:cNvSpPr>
              <p:nvPr/>
            </p:nvSpPr>
            <p:spPr bwMode="auto">
              <a:xfrm>
                <a:off x="2896" y="2314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6" name="Line 2962"/>
              <p:cNvSpPr>
                <a:spLocks noChangeShapeType="1"/>
              </p:cNvSpPr>
              <p:nvPr/>
            </p:nvSpPr>
            <p:spPr bwMode="auto">
              <a:xfrm>
                <a:off x="2896" y="2343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7" name="Line 2963"/>
              <p:cNvSpPr>
                <a:spLocks noChangeShapeType="1"/>
              </p:cNvSpPr>
              <p:nvPr/>
            </p:nvSpPr>
            <p:spPr bwMode="auto">
              <a:xfrm>
                <a:off x="2896" y="235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8" name="Line 2964"/>
              <p:cNvSpPr>
                <a:spLocks noChangeShapeType="1"/>
              </p:cNvSpPr>
              <p:nvPr/>
            </p:nvSpPr>
            <p:spPr bwMode="auto">
              <a:xfrm>
                <a:off x="2898" y="2361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09" name="Line 2965"/>
              <p:cNvSpPr>
                <a:spLocks noChangeShapeType="1"/>
              </p:cNvSpPr>
              <p:nvPr/>
            </p:nvSpPr>
            <p:spPr bwMode="auto">
              <a:xfrm>
                <a:off x="2898" y="238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0" name="Line 2966"/>
              <p:cNvSpPr>
                <a:spLocks noChangeShapeType="1"/>
              </p:cNvSpPr>
              <p:nvPr/>
            </p:nvSpPr>
            <p:spPr bwMode="auto">
              <a:xfrm>
                <a:off x="2898" y="2385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1" name="Line 2967"/>
              <p:cNvSpPr>
                <a:spLocks noChangeShapeType="1"/>
              </p:cNvSpPr>
              <p:nvPr/>
            </p:nvSpPr>
            <p:spPr bwMode="auto">
              <a:xfrm flipV="1">
                <a:off x="2900" y="240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2" name="Line 2968"/>
              <p:cNvSpPr>
                <a:spLocks noChangeShapeType="1"/>
              </p:cNvSpPr>
              <p:nvPr/>
            </p:nvSpPr>
            <p:spPr bwMode="auto">
              <a:xfrm flipV="1">
                <a:off x="2900" y="240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3" name="Line 2969"/>
              <p:cNvSpPr>
                <a:spLocks noChangeShapeType="1"/>
              </p:cNvSpPr>
              <p:nvPr/>
            </p:nvSpPr>
            <p:spPr bwMode="auto">
              <a:xfrm>
                <a:off x="2900" y="240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4" name="Line 2970"/>
              <p:cNvSpPr>
                <a:spLocks noChangeShapeType="1"/>
              </p:cNvSpPr>
              <p:nvPr/>
            </p:nvSpPr>
            <p:spPr bwMode="auto">
              <a:xfrm>
                <a:off x="2902" y="241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5" name="Line 2971"/>
              <p:cNvSpPr>
                <a:spLocks noChangeShapeType="1"/>
              </p:cNvSpPr>
              <p:nvPr/>
            </p:nvSpPr>
            <p:spPr bwMode="auto">
              <a:xfrm>
                <a:off x="2902" y="241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6" name="Line 2972"/>
              <p:cNvSpPr>
                <a:spLocks noChangeShapeType="1"/>
              </p:cNvSpPr>
              <p:nvPr/>
            </p:nvSpPr>
            <p:spPr bwMode="auto">
              <a:xfrm>
                <a:off x="2902" y="243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7" name="Line 2973"/>
              <p:cNvSpPr>
                <a:spLocks noChangeShapeType="1"/>
              </p:cNvSpPr>
              <p:nvPr/>
            </p:nvSpPr>
            <p:spPr bwMode="auto">
              <a:xfrm>
                <a:off x="2904" y="24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8" name="Line 2974"/>
              <p:cNvSpPr>
                <a:spLocks noChangeShapeType="1"/>
              </p:cNvSpPr>
              <p:nvPr/>
            </p:nvSpPr>
            <p:spPr bwMode="auto">
              <a:xfrm>
                <a:off x="2904" y="243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19" name="Line 2975"/>
              <p:cNvSpPr>
                <a:spLocks noChangeShapeType="1"/>
              </p:cNvSpPr>
              <p:nvPr/>
            </p:nvSpPr>
            <p:spPr bwMode="auto">
              <a:xfrm>
                <a:off x="2906" y="244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0" name="Line 2976"/>
              <p:cNvSpPr>
                <a:spLocks noChangeShapeType="1"/>
              </p:cNvSpPr>
              <p:nvPr/>
            </p:nvSpPr>
            <p:spPr bwMode="auto">
              <a:xfrm flipV="1">
                <a:off x="2906" y="24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1" name="Line 2977"/>
              <p:cNvSpPr>
                <a:spLocks noChangeShapeType="1"/>
              </p:cNvSpPr>
              <p:nvPr/>
            </p:nvSpPr>
            <p:spPr bwMode="auto">
              <a:xfrm>
                <a:off x="2906" y="244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2" name="Line 2978"/>
              <p:cNvSpPr>
                <a:spLocks noChangeShapeType="1"/>
              </p:cNvSpPr>
              <p:nvPr/>
            </p:nvSpPr>
            <p:spPr bwMode="auto">
              <a:xfrm flipV="1">
                <a:off x="2908" y="245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3" name="Line 2979"/>
              <p:cNvSpPr>
                <a:spLocks noChangeShapeType="1"/>
              </p:cNvSpPr>
              <p:nvPr/>
            </p:nvSpPr>
            <p:spPr bwMode="auto">
              <a:xfrm flipV="1">
                <a:off x="2908" y="24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4" name="Line 2980"/>
              <p:cNvSpPr>
                <a:spLocks noChangeShapeType="1"/>
              </p:cNvSpPr>
              <p:nvPr/>
            </p:nvSpPr>
            <p:spPr bwMode="auto">
              <a:xfrm>
                <a:off x="2908" y="245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5" name="Line 2981"/>
              <p:cNvSpPr>
                <a:spLocks noChangeShapeType="1"/>
              </p:cNvSpPr>
              <p:nvPr/>
            </p:nvSpPr>
            <p:spPr bwMode="auto">
              <a:xfrm flipV="1">
                <a:off x="2910" y="24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6" name="Line 2982"/>
              <p:cNvSpPr>
                <a:spLocks noChangeShapeType="1"/>
              </p:cNvSpPr>
              <p:nvPr/>
            </p:nvSpPr>
            <p:spPr bwMode="auto">
              <a:xfrm>
                <a:off x="2910" y="24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7" name="Line 2983"/>
              <p:cNvSpPr>
                <a:spLocks noChangeShapeType="1"/>
              </p:cNvSpPr>
              <p:nvPr/>
            </p:nvSpPr>
            <p:spPr bwMode="auto">
              <a:xfrm>
                <a:off x="2912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8" name="Line 2984"/>
              <p:cNvSpPr>
                <a:spLocks noChangeShapeType="1"/>
              </p:cNvSpPr>
              <p:nvPr/>
            </p:nvSpPr>
            <p:spPr bwMode="auto">
              <a:xfrm>
                <a:off x="2912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29" name="Line 2985"/>
              <p:cNvSpPr>
                <a:spLocks noChangeShapeType="1"/>
              </p:cNvSpPr>
              <p:nvPr/>
            </p:nvSpPr>
            <p:spPr bwMode="auto">
              <a:xfrm flipV="1">
                <a:off x="2912" y="244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0" name="Line 2986"/>
              <p:cNvSpPr>
                <a:spLocks noChangeShapeType="1"/>
              </p:cNvSpPr>
              <p:nvPr/>
            </p:nvSpPr>
            <p:spPr bwMode="auto">
              <a:xfrm>
                <a:off x="2914" y="24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1" name="Line 2987"/>
              <p:cNvSpPr>
                <a:spLocks noChangeShapeType="1"/>
              </p:cNvSpPr>
              <p:nvPr/>
            </p:nvSpPr>
            <p:spPr bwMode="auto">
              <a:xfrm flipV="1">
                <a:off x="2914" y="24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2" name="Line 2988"/>
              <p:cNvSpPr>
                <a:spLocks noChangeShapeType="1"/>
              </p:cNvSpPr>
              <p:nvPr/>
            </p:nvSpPr>
            <p:spPr bwMode="auto">
              <a:xfrm flipV="1">
                <a:off x="2914" y="244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3" name="Line 2989"/>
              <p:cNvSpPr>
                <a:spLocks noChangeShapeType="1"/>
              </p:cNvSpPr>
              <p:nvPr/>
            </p:nvSpPr>
            <p:spPr bwMode="auto">
              <a:xfrm flipV="1">
                <a:off x="2916" y="243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4" name="Line 2990"/>
              <p:cNvSpPr>
                <a:spLocks noChangeShapeType="1"/>
              </p:cNvSpPr>
              <p:nvPr/>
            </p:nvSpPr>
            <p:spPr bwMode="auto">
              <a:xfrm flipV="1">
                <a:off x="2916" y="2436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5" name="Line 2991"/>
              <p:cNvSpPr>
                <a:spLocks noChangeShapeType="1"/>
              </p:cNvSpPr>
              <p:nvPr/>
            </p:nvSpPr>
            <p:spPr bwMode="auto">
              <a:xfrm flipV="1">
                <a:off x="2917" y="24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6" name="Line 2992"/>
              <p:cNvSpPr>
                <a:spLocks noChangeShapeType="1"/>
              </p:cNvSpPr>
              <p:nvPr/>
            </p:nvSpPr>
            <p:spPr bwMode="auto">
              <a:xfrm>
                <a:off x="2917" y="243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7" name="Line 2993"/>
              <p:cNvSpPr>
                <a:spLocks noChangeShapeType="1"/>
              </p:cNvSpPr>
              <p:nvPr/>
            </p:nvSpPr>
            <p:spPr bwMode="auto">
              <a:xfrm>
                <a:off x="2917" y="243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8" name="Line 2994"/>
              <p:cNvSpPr>
                <a:spLocks noChangeShapeType="1"/>
              </p:cNvSpPr>
              <p:nvPr/>
            </p:nvSpPr>
            <p:spPr bwMode="auto">
              <a:xfrm flipV="1">
                <a:off x="2919" y="24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39" name="Line 2995"/>
              <p:cNvSpPr>
                <a:spLocks noChangeShapeType="1"/>
              </p:cNvSpPr>
              <p:nvPr/>
            </p:nvSpPr>
            <p:spPr bwMode="auto">
              <a:xfrm>
                <a:off x="2919" y="24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0" name="Line 2996"/>
              <p:cNvSpPr>
                <a:spLocks noChangeShapeType="1"/>
              </p:cNvSpPr>
              <p:nvPr/>
            </p:nvSpPr>
            <p:spPr bwMode="auto">
              <a:xfrm flipV="1">
                <a:off x="2919" y="243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1" name="Line 2997"/>
              <p:cNvSpPr>
                <a:spLocks noChangeShapeType="1"/>
              </p:cNvSpPr>
              <p:nvPr/>
            </p:nvSpPr>
            <p:spPr bwMode="auto">
              <a:xfrm flipV="1">
                <a:off x="2921" y="24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2" name="Line 2998"/>
              <p:cNvSpPr>
                <a:spLocks noChangeShapeType="1"/>
              </p:cNvSpPr>
              <p:nvPr/>
            </p:nvSpPr>
            <p:spPr bwMode="auto">
              <a:xfrm flipV="1">
                <a:off x="2921" y="242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3" name="Line 2999"/>
              <p:cNvSpPr>
                <a:spLocks noChangeShapeType="1"/>
              </p:cNvSpPr>
              <p:nvPr/>
            </p:nvSpPr>
            <p:spPr bwMode="auto">
              <a:xfrm flipV="1">
                <a:off x="2921" y="242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4" name="Line 3000"/>
              <p:cNvSpPr>
                <a:spLocks noChangeShapeType="1"/>
              </p:cNvSpPr>
              <p:nvPr/>
            </p:nvSpPr>
            <p:spPr bwMode="auto">
              <a:xfrm>
                <a:off x="2923" y="242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5" name="Line 3001"/>
              <p:cNvSpPr>
                <a:spLocks noChangeShapeType="1"/>
              </p:cNvSpPr>
              <p:nvPr/>
            </p:nvSpPr>
            <p:spPr bwMode="auto">
              <a:xfrm flipV="1">
                <a:off x="2923" y="24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6" name="Line 3002"/>
              <p:cNvSpPr>
                <a:spLocks noChangeShapeType="1"/>
              </p:cNvSpPr>
              <p:nvPr/>
            </p:nvSpPr>
            <p:spPr bwMode="auto">
              <a:xfrm flipV="1">
                <a:off x="2925" y="241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7" name="Line 3003"/>
              <p:cNvSpPr>
                <a:spLocks noChangeShapeType="1"/>
              </p:cNvSpPr>
              <p:nvPr/>
            </p:nvSpPr>
            <p:spPr bwMode="auto">
              <a:xfrm flipV="1">
                <a:off x="2925" y="24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8" name="Line 3004"/>
              <p:cNvSpPr>
                <a:spLocks noChangeShapeType="1"/>
              </p:cNvSpPr>
              <p:nvPr/>
            </p:nvSpPr>
            <p:spPr bwMode="auto">
              <a:xfrm flipV="1">
                <a:off x="2925" y="241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49" name="Line 3005"/>
              <p:cNvSpPr>
                <a:spLocks noChangeShapeType="1"/>
              </p:cNvSpPr>
              <p:nvPr/>
            </p:nvSpPr>
            <p:spPr bwMode="auto">
              <a:xfrm flipV="1">
                <a:off x="2927" y="240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0" name="Line 3006"/>
              <p:cNvSpPr>
                <a:spLocks noChangeShapeType="1"/>
              </p:cNvSpPr>
              <p:nvPr/>
            </p:nvSpPr>
            <p:spPr bwMode="auto">
              <a:xfrm flipV="1">
                <a:off x="2927" y="240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1" name="Line 3007"/>
              <p:cNvSpPr>
                <a:spLocks noChangeShapeType="1"/>
              </p:cNvSpPr>
              <p:nvPr/>
            </p:nvSpPr>
            <p:spPr bwMode="auto">
              <a:xfrm flipV="1">
                <a:off x="2927" y="239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2" name="Line 3008"/>
              <p:cNvSpPr>
                <a:spLocks noChangeShapeType="1"/>
              </p:cNvSpPr>
              <p:nvPr/>
            </p:nvSpPr>
            <p:spPr bwMode="auto">
              <a:xfrm flipV="1">
                <a:off x="2929" y="23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3" name="Line 3009"/>
              <p:cNvSpPr>
                <a:spLocks noChangeShapeType="1"/>
              </p:cNvSpPr>
              <p:nvPr/>
            </p:nvSpPr>
            <p:spPr bwMode="auto">
              <a:xfrm>
                <a:off x="2929" y="239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4" name="Line 3010"/>
              <p:cNvSpPr>
                <a:spLocks noChangeShapeType="1"/>
              </p:cNvSpPr>
              <p:nvPr/>
            </p:nvSpPr>
            <p:spPr bwMode="auto">
              <a:xfrm flipV="1">
                <a:off x="2929" y="238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5" name="Line 3011"/>
              <p:cNvSpPr>
                <a:spLocks noChangeShapeType="1"/>
              </p:cNvSpPr>
              <p:nvPr/>
            </p:nvSpPr>
            <p:spPr bwMode="auto">
              <a:xfrm>
                <a:off x="2931" y="238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6" name="Line 3012"/>
              <p:cNvSpPr>
                <a:spLocks noChangeShapeType="1"/>
              </p:cNvSpPr>
              <p:nvPr/>
            </p:nvSpPr>
            <p:spPr bwMode="auto">
              <a:xfrm flipV="1">
                <a:off x="2931" y="238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7" name="Line 3013"/>
              <p:cNvSpPr>
                <a:spLocks noChangeShapeType="1"/>
              </p:cNvSpPr>
              <p:nvPr/>
            </p:nvSpPr>
            <p:spPr bwMode="auto">
              <a:xfrm>
                <a:off x="2931" y="238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8" name="Line 3014"/>
              <p:cNvSpPr>
                <a:spLocks noChangeShapeType="1"/>
              </p:cNvSpPr>
              <p:nvPr/>
            </p:nvSpPr>
            <p:spPr bwMode="auto">
              <a:xfrm flipV="1">
                <a:off x="2933" y="238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59" name="Line 3015"/>
              <p:cNvSpPr>
                <a:spLocks noChangeShapeType="1"/>
              </p:cNvSpPr>
              <p:nvPr/>
            </p:nvSpPr>
            <p:spPr bwMode="auto">
              <a:xfrm flipV="1">
                <a:off x="2933" y="23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0" name="Line 3016"/>
              <p:cNvSpPr>
                <a:spLocks noChangeShapeType="1"/>
              </p:cNvSpPr>
              <p:nvPr/>
            </p:nvSpPr>
            <p:spPr bwMode="auto">
              <a:xfrm>
                <a:off x="2933" y="238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1" name="Line 3017"/>
              <p:cNvSpPr>
                <a:spLocks noChangeShapeType="1"/>
              </p:cNvSpPr>
              <p:nvPr/>
            </p:nvSpPr>
            <p:spPr bwMode="auto">
              <a:xfrm flipV="1">
                <a:off x="2935" y="238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2" name="Line 3018"/>
              <p:cNvSpPr>
                <a:spLocks noChangeShapeType="1"/>
              </p:cNvSpPr>
              <p:nvPr/>
            </p:nvSpPr>
            <p:spPr bwMode="auto">
              <a:xfrm flipV="1">
                <a:off x="2935" y="237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3" name="Line 3019"/>
              <p:cNvSpPr>
                <a:spLocks noChangeShapeType="1"/>
              </p:cNvSpPr>
              <p:nvPr/>
            </p:nvSpPr>
            <p:spPr bwMode="auto">
              <a:xfrm>
                <a:off x="2935" y="237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4" name="Line 3020"/>
              <p:cNvSpPr>
                <a:spLocks noChangeShapeType="1"/>
              </p:cNvSpPr>
              <p:nvPr/>
            </p:nvSpPr>
            <p:spPr bwMode="auto">
              <a:xfrm flipV="1">
                <a:off x="2937" y="237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7165" name="Group 3021"/>
            <p:cNvGrpSpPr>
              <a:grpSpLocks/>
            </p:cNvGrpSpPr>
            <p:nvPr/>
          </p:nvGrpSpPr>
          <p:grpSpPr bwMode="auto">
            <a:xfrm>
              <a:off x="2937" y="2204"/>
              <a:ext cx="126" cy="290"/>
              <a:chOff x="2937" y="2204"/>
              <a:chExt cx="126" cy="290"/>
            </a:xfrm>
          </p:grpSpPr>
          <p:sp>
            <p:nvSpPr>
              <p:cNvPr id="137166" name="Line 3022"/>
              <p:cNvSpPr>
                <a:spLocks noChangeShapeType="1"/>
              </p:cNvSpPr>
              <p:nvPr/>
            </p:nvSpPr>
            <p:spPr bwMode="auto">
              <a:xfrm>
                <a:off x="2937" y="237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7" name="Line 3023"/>
              <p:cNvSpPr>
                <a:spLocks noChangeShapeType="1"/>
              </p:cNvSpPr>
              <p:nvPr/>
            </p:nvSpPr>
            <p:spPr bwMode="auto">
              <a:xfrm flipV="1">
                <a:off x="2937" y="2364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8" name="Line 3024"/>
              <p:cNvSpPr>
                <a:spLocks noChangeShapeType="1"/>
              </p:cNvSpPr>
              <p:nvPr/>
            </p:nvSpPr>
            <p:spPr bwMode="auto">
              <a:xfrm>
                <a:off x="2939" y="23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69" name="Line 3025"/>
              <p:cNvSpPr>
                <a:spLocks noChangeShapeType="1"/>
              </p:cNvSpPr>
              <p:nvPr/>
            </p:nvSpPr>
            <p:spPr bwMode="auto">
              <a:xfrm flipV="1">
                <a:off x="2939" y="235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0" name="Line 3026"/>
              <p:cNvSpPr>
                <a:spLocks noChangeShapeType="1"/>
              </p:cNvSpPr>
              <p:nvPr/>
            </p:nvSpPr>
            <p:spPr bwMode="auto">
              <a:xfrm flipV="1">
                <a:off x="2939" y="2348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1" name="Line 3027"/>
              <p:cNvSpPr>
                <a:spLocks noChangeShapeType="1"/>
              </p:cNvSpPr>
              <p:nvPr/>
            </p:nvSpPr>
            <p:spPr bwMode="auto">
              <a:xfrm flipV="1">
                <a:off x="2940" y="234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2" name="Line 3028"/>
              <p:cNvSpPr>
                <a:spLocks noChangeShapeType="1"/>
              </p:cNvSpPr>
              <p:nvPr/>
            </p:nvSpPr>
            <p:spPr bwMode="auto">
              <a:xfrm flipV="1">
                <a:off x="2940" y="232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3" name="Line 3029"/>
              <p:cNvSpPr>
                <a:spLocks noChangeShapeType="1"/>
              </p:cNvSpPr>
              <p:nvPr/>
            </p:nvSpPr>
            <p:spPr bwMode="auto">
              <a:xfrm>
                <a:off x="2940" y="232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4" name="Line 3030"/>
              <p:cNvSpPr>
                <a:spLocks noChangeShapeType="1"/>
              </p:cNvSpPr>
              <p:nvPr/>
            </p:nvSpPr>
            <p:spPr bwMode="auto">
              <a:xfrm flipV="1">
                <a:off x="2942" y="231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5" name="Line 3031"/>
              <p:cNvSpPr>
                <a:spLocks noChangeShapeType="1"/>
              </p:cNvSpPr>
              <p:nvPr/>
            </p:nvSpPr>
            <p:spPr bwMode="auto">
              <a:xfrm flipV="1">
                <a:off x="2942" y="230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6" name="Line 3032"/>
              <p:cNvSpPr>
                <a:spLocks noChangeShapeType="1"/>
              </p:cNvSpPr>
              <p:nvPr/>
            </p:nvSpPr>
            <p:spPr bwMode="auto">
              <a:xfrm>
                <a:off x="2942" y="230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7" name="Line 3033"/>
              <p:cNvSpPr>
                <a:spLocks noChangeShapeType="1"/>
              </p:cNvSpPr>
              <p:nvPr/>
            </p:nvSpPr>
            <p:spPr bwMode="auto">
              <a:xfrm flipV="1">
                <a:off x="2942" y="230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8" name="Line 3034"/>
              <p:cNvSpPr>
                <a:spLocks noChangeShapeType="1"/>
              </p:cNvSpPr>
              <p:nvPr/>
            </p:nvSpPr>
            <p:spPr bwMode="auto">
              <a:xfrm flipV="1">
                <a:off x="2944" y="229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79" name="Line 3035"/>
              <p:cNvSpPr>
                <a:spLocks noChangeShapeType="1"/>
              </p:cNvSpPr>
              <p:nvPr/>
            </p:nvSpPr>
            <p:spPr bwMode="auto">
              <a:xfrm flipV="1">
                <a:off x="2944" y="22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0" name="Line 3036"/>
              <p:cNvSpPr>
                <a:spLocks noChangeShapeType="1"/>
              </p:cNvSpPr>
              <p:nvPr/>
            </p:nvSpPr>
            <p:spPr bwMode="auto">
              <a:xfrm flipV="1">
                <a:off x="2944" y="229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1" name="Line 3037"/>
              <p:cNvSpPr>
                <a:spLocks noChangeShapeType="1"/>
              </p:cNvSpPr>
              <p:nvPr/>
            </p:nvSpPr>
            <p:spPr bwMode="auto">
              <a:xfrm>
                <a:off x="2946" y="229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2" name="Line 3038"/>
              <p:cNvSpPr>
                <a:spLocks noChangeShapeType="1"/>
              </p:cNvSpPr>
              <p:nvPr/>
            </p:nvSpPr>
            <p:spPr bwMode="auto">
              <a:xfrm flipV="1">
                <a:off x="2946" y="228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3" name="Line 3039"/>
              <p:cNvSpPr>
                <a:spLocks noChangeShapeType="1"/>
              </p:cNvSpPr>
              <p:nvPr/>
            </p:nvSpPr>
            <p:spPr bwMode="auto">
              <a:xfrm>
                <a:off x="2946" y="22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4" name="Line 3040"/>
              <p:cNvSpPr>
                <a:spLocks noChangeShapeType="1"/>
              </p:cNvSpPr>
              <p:nvPr/>
            </p:nvSpPr>
            <p:spPr bwMode="auto">
              <a:xfrm flipV="1">
                <a:off x="2948" y="228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5" name="Line 3041"/>
              <p:cNvSpPr>
                <a:spLocks noChangeShapeType="1"/>
              </p:cNvSpPr>
              <p:nvPr/>
            </p:nvSpPr>
            <p:spPr bwMode="auto">
              <a:xfrm>
                <a:off x="2948" y="22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6" name="Line 3042"/>
              <p:cNvSpPr>
                <a:spLocks noChangeShapeType="1"/>
              </p:cNvSpPr>
              <p:nvPr/>
            </p:nvSpPr>
            <p:spPr bwMode="auto">
              <a:xfrm flipV="1">
                <a:off x="2948" y="228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7" name="Line 3043"/>
              <p:cNvSpPr>
                <a:spLocks noChangeShapeType="1"/>
              </p:cNvSpPr>
              <p:nvPr/>
            </p:nvSpPr>
            <p:spPr bwMode="auto">
              <a:xfrm>
                <a:off x="2948" y="228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8" name="Line 3044"/>
              <p:cNvSpPr>
                <a:spLocks noChangeShapeType="1"/>
              </p:cNvSpPr>
              <p:nvPr/>
            </p:nvSpPr>
            <p:spPr bwMode="auto">
              <a:xfrm>
                <a:off x="2950" y="228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89" name="Line 3045"/>
              <p:cNvSpPr>
                <a:spLocks noChangeShapeType="1"/>
              </p:cNvSpPr>
              <p:nvPr/>
            </p:nvSpPr>
            <p:spPr bwMode="auto">
              <a:xfrm>
                <a:off x="2950" y="228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0" name="Line 3046"/>
              <p:cNvSpPr>
                <a:spLocks noChangeShapeType="1"/>
              </p:cNvSpPr>
              <p:nvPr/>
            </p:nvSpPr>
            <p:spPr bwMode="auto">
              <a:xfrm>
                <a:off x="2950" y="229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1" name="Line 3047"/>
              <p:cNvSpPr>
                <a:spLocks noChangeShapeType="1"/>
              </p:cNvSpPr>
              <p:nvPr/>
            </p:nvSpPr>
            <p:spPr bwMode="auto">
              <a:xfrm>
                <a:off x="2952" y="230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2" name="Line 3048"/>
              <p:cNvSpPr>
                <a:spLocks noChangeShapeType="1"/>
              </p:cNvSpPr>
              <p:nvPr/>
            </p:nvSpPr>
            <p:spPr bwMode="auto">
              <a:xfrm>
                <a:off x="2952" y="2307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3" name="Line 3049"/>
              <p:cNvSpPr>
                <a:spLocks noChangeShapeType="1"/>
              </p:cNvSpPr>
              <p:nvPr/>
            </p:nvSpPr>
            <p:spPr bwMode="auto">
              <a:xfrm>
                <a:off x="2952" y="232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4" name="Line 3050"/>
              <p:cNvSpPr>
                <a:spLocks noChangeShapeType="1"/>
              </p:cNvSpPr>
              <p:nvPr/>
            </p:nvSpPr>
            <p:spPr bwMode="auto">
              <a:xfrm>
                <a:off x="2952" y="2339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5" name="Line 3051"/>
              <p:cNvSpPr>
                <a:spLocks noChangeShapeType="1"/>
              </p:cNvSpPr>
              <p:nvPr/>
            </p:nvSpPr>
            <p:spPr bwMode="auto">
              <a:xfrm>
                <a:off x="2954" y="2353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6" name="Line 3052"/>
              <p:cNvSpPr>
                <a:spLocks noChangeShapeType="1"/>
              </p:cNvSpPr>
              <p:nvPr/>
            </p:nvSpPr>
            <p:spPr bwMode="auto">
              <a:xfrm>
                <a:off x="2954" y="2364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7" name="Line 3053"/>
              <p:cNvSpPr>
                <a:spLocks noChangeShapeType="1"/>
              </p:cNvSpPr>
              <p:nvPr/>
            </p:nvSpPr>
            <p:spPr bwMode="auto">
              <a:xfrm>
                <a:off x="2954" y="238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8" name="Line 3054"/>
              <p:cNvSpPr>
                <a:spLocks noChangeShapeType="1"/>
              </p:cNvSpPr>
              <p:nvPr/>
            </p:nvSpPr>
            <p:spPr bwMode="auto">
              <a:xfrm>
                <a:off x="2956" y="2385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99" name="Line 3055"/>
              <p:cNvSpPr>
                <a:spLocks noChangeShapeType="1"/>
              </p:cNvSpPr>
              <p:nvPr/>
            </p:nvSpPr>
            <p:spPr bwMode="auto">
              <a:xfrm>
                <a:off x="2956" y="240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0" name="Line 3056"/>
              <p:cNvSpPr>
                <a:spLocks noChangeShapeType="1"/>
              </p:cNvSpPr>
              <p:nvPr/>
            </p:nvSpPr>
            <p:spPr bwMode="auto">
              <a:xfrm>
                <a:off x="2956" y="240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1" name="Line 3057"/>
              <p:cNvSpPr>
                <a:spLocks noChangeShapeType="1"/>
              </p:cNvSpPr>
              <p:nvPr/>
            </p:nvSpPr>
            <p:spPr bwMode="auto">
              <a:xfrm>
                <a:off x="2958" y="241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2" name="Line 3058"/>
              <p:cNvSpPr>
                <a:spLocks noChangeShapeType="1"/>
              </p:cNvSpPr>
              <p:nvPr/>
            </p:nvSpPr>
            <p:spPr bwMode="auto">
              <a:xfrm>
                <a:off x="2958" y="24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3" name="Line 3059"/>
              <p:cNvSpPr>
                <a:spLocks noChangeShapeType="1"/>
              </p:cNvSpPr>
              <p:nvPr/>
            </p:nvSpPr>
            <p:spPr bwMode="auto">
              <a:xfrm>
                <a:off x="2960" y="2432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4" name="Line 3060"/>
              <p:cNvSpPr>
                <a:spLocks noChangeShapeType="1"/>
              </p:cNvSpPr>
              <p:nvPr/>
            </p:nvSpPr>
            <p:spPr bwMode="auto">
              <a:xfrm>
                <a:off x="2960" y="24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5" name="Line 3061"/>
              <p:cNvSpPr>
                <a:spLocks noChangeShapeType="1"/>
              </p:cNvSpPr>
              <p:nvPr/>
            </p:nvSpPr>
            <p:spPr bwMode="auto">
              <a:xfrm>
                <a:off x="2960" y="245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6" name="Line 3062"/>
              <p:cNvSpPr>
                <a:spLocks noChangeShapeType="1"/>
              </p:cNvSpPr>
              <p:nvPr/>
            </p:nvSpPr>
            <p:spPr bwMode="auto">
              <a:xfrm>
                <a:off x="2962" y="245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7" name="Line 3063"/>
              <p:cNvSpPr>
                <a:spLocks noChangeShapeType="1"/>
              </p:cNvSpPr>
              <p:nvPr/>
            </p:nvSpPr>
            <p:spPr bwMode="auto">
              <a:xfrm>
                <a:off x="2962" y="245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8" name="Line 3064"/>
              <p:cNvSpPr>
                <a:spLocks noChangeShapeType="1"/>
              </p:cNvSpPr>
              <p:nvPr/>
            </p:nvSpPr>
            <p:spPr bwMode="auto">
              <a:xfrm>
                <a:off x="2962" y="2463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09" name="Line 3065"/>
              <p:cNvSpPr>
                <a:spLocks noChangeShapeType="1"/>
              </p:cNvSpPr>
              <p:nvPr/>
            </p:nvSpPr>
            <p:spPr bwMode="auto">
              <a:xfrm flipV="1">
                <a:off x="2963" y="247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0" name="Line 3066"/>
              <p:cNvSpPr>
                <a:spLocks noChangeShapeType="1"/>
              </p:cNvSpPr>
              <p:nvPr/>
            </p:nvSpPr>
            <p:spPr bwMode="auto">
              <a:xfrm>
                <a:off x="2963" y="247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1" name="Line 3067"/>
              <p:cNvSpPr>
                <a:spLocks noChangeShapeType="1"/>
              </p:cNvSpPr>
              <p:nvPr/>
            </p:nvSpPr>
            <p:spPr bwMode="auto">
              <a:xfrm>
                <a:off x="2965" y="24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2" name="Line 3068"/>
              <p:cNvSpPr>
                <a:spLocks noChangeShapeType="1"/>
              </p:cNvSpPr>
              <p:nvPr/>
            </p:nvSpPr>
            <p:spPr bwMode="auto">
              <a:xfrm>
                <a:off x="2965" y="248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3" name="Line 3069"/>
              <p:cNvSpPr>
                <a:spLocks noChangeShapeType="1"/>
              </p:cNvSpPr>
              <p:nvPr/>
            </p:nvSpPr>
            <p:spPr bwMode="auto">
              <a:xfrm>
                <a:off x="2965" y="248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4" name="Line 3070"/>
              <p:cNvSpPr>
                <a:spLocks noChangeShapeType="1"/>
              </p:cNvSpPr>
              <p:nvPr/>
            </p:nvSpPr>
            <p:spPr bwMode="auto">
              <a:xfrm flipV="1">
                <a:off x="2967" y="248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5" name="Line 3071"/>
              <p:cNvSpPr>
                <a:spLocks noChangeShapeType="1"/>
              </p:cNvSpPr>
              <p:nvPr/>
            </p:nvSpPr>
            <p:spPr bwMode="auto">
              <a:xfrm>
                <a:off x="2967" y="248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6" name="Line 3072"/>
              <p:cNvSpPr>
                <a:spLocks noChangeShapeType="1"/>
              </p:cNvSpPr>
              <p:nvPr/>
            </p:nvSpPr>
            <p:spPr bwMode="auto">
              <a:xfrm>
                <a:off x="2969" y="248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7" name="Line 3073"/>
              <p:cNvSpPr>
                <a:spLocks noChangeShapeType="1"/>
              </p:cNvSpPr>
              <p:nvPr/>
            </p:nvSpPr>
            <p:spPr bwMode="auto">
              <a:xfrm>
                <a:off x="2969" y="248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8" name="Line 3074"/>
              <p:cNvSpPr>
                <a:spLocks noChangeShapeType="1"/>
              </p:cNvSpPr>
              <p:nvPr/>
            </p:nvSpPr>
            <p:spPr bwMode="auto">
              <a:xfrm flipV="1">
                <a:off x="2969" y="248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19" name="Line 3075"/>
              <p:cNvSpPr>
                <a:spLocks noChangeShapeType="1"/>
              </p:cNvSpPr>
              <p:nvPr/>
            </p:nvSpPr>
            <p:spPr bwMode="auto">
              <a:xfrm>
                <a:off x="2971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0" name="Line 3076"/>
              <p:cNvSpPr>
                <a:spLocks noChangeShapeType="1"/>
              </p:cNvSpPr>
              <p:nvPr/>
            </p:nvSpPr>
            <p:spPr bwMode="auto">
              <a:xfrm flipV="1">
                <a:off x="2971" y="249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1" name="Line 3077"/>
              <p:cNvSpPr>
                <a:spLocks noChangeShapeType="1"/>
              </p:cNvSpPr>
              <p:nvPr/>
            </p:nvSpPr>
            <p:spPr bwMode="auto">
              <a:xfrm>
                <a:off x="2973" y="249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2" name="Line 3078"/>
              <p:cNvSpPr>
                <a:spLocks noChangeShapeType="1"/>
              </p:cNvSpPr>
              <p:nvPr/>
            </p:nvSpPr>
            <p:spPr bwMode="auto">
              <a:xfrm flipV="1">
                <a:off x="2973" y="248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3" name="Line 3079"/>
              <p:cNvSpPr>
                <a:spLocks noChangeShapeType="1"/>
              </p:cNvSpPr>
              <p:nvPr/>
            </p:nvSpPr>
            <p:spPr bwMode="auto">
              <a:xfrm>
                <a:off x="2973" y="248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4" name="Line 3080"/>
              <p:cNvSpPr>
                <a:spLocks noChangeShapeType="1"/>
              </p:cNvSpPr>
              <p:nvPr/>
            </p:nvSpPr>
            <p:spPr bwMode="auto">
              <a:xfrm>
                <a:off x="2975" y="249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5" name="Line 3081"/>
              <p:cNvSpPr>
                <a:spLocks noChangeShapeType="1"/>
              </p:cNvSpPr>
              <p:nvPr/>
            </p:nvSpPr>
            <p:spPr bwMode="auto">
              <a:xfrm flipV="1">
                <a:off x="2975" y="248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6" name="Line 3082"/>
              <p:cNvSpPr>
                <a:spLocks noChangeShapeType="1"/>
              </p:cNvSpPr>
              <p:nvPr/>
            </p:nvSpPr>
            <p:spPr bwMode="auto">
              <a:xfrm flipV="1">
                <a:off x="2977" y="247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7" name="Line 3083"/>
              <p:cNvSpPr>
                <a:spLocks noChangeShapeType="1"/>
              </p:cNvSpPr>
              <p:nvPr/>
            </p:nvSpPr>
            <p:spPr bwMode="auto">
              <a:xfrm>
                <a:off x="2977" y="247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8" name="Line 3084"/>
              <p:cNvSpPr>
                <a:spLocks noChangeShapeType="1"/>
              </p:cNvSpPr>
              <p:nvPr/>
            </p:nvSpPr>
            <p:spPr bwMode="auto">
              <a:xfrm flipV="1">
                <a:off x="2977" y="247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29" name="Line 3085"/>
              <p:cNvSpPr>
                <a:spLocks noChangeShapeType="1"/>
              </p:cNvSpPr>
              <p:nvPr/>
            </p:nvSpPr>
            <p:spPr bwMode="auto">
              <a:xfrm>
                <a:off x="2979" y="247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0" name="Line 3086"/>
              <p:cNvSpPr>
                <a:spLocks noChangeShapeType="1"/>
              </p:cNvSpPr>
              <p:nvPr/>
            </p:nvSpPr>
            <p:spPr bwMode="auto">
              <a:xfrm flipV="1">
                <a:off x="2979" y="247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1" name="Line 3087"/>
              <p:cNvSpPr>
                <a:spLocks noChangeShapeType="1"/>
              </p:cNvSpPr>
              <p:nvPr/>
            </p:nvSpPr>
            <p:spPr bwMode="auto">
              <a:xfrm flipV="1">
                <a:off x="2981" y="24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2" name="Line 3088"/>
              <p:cNvSpPr>
                <a:spLocks noChangeShapeType="1"/>
              </p:cNvSpPr>
              <p:nvPr/>
            </p:nvSpPr>
            <p:spPr bwMode="auto">
              <a:xfrm>
                <a:off x="2981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3" name="Line 3089"/>
              <p:cNvSpPr>
                <a:spLocks noChangeShapeType="1"/>
              </p:cNvSpPr>
              <p:nvPr/>
            </p:nvSpPr>
            <p:spPr bwMode="auto">
              <a:xfrm>
                <a:off x="2981" y="24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4" name="Line 3090"/>
              <p:cNvSpPr>
                <a:spLocks noChangeShapeType="1"/>
              </p:cNvSpPr>
              <p:nvPr/>
            </p:nvSpPr>
            <p:spPr bwMode="auto">
              <a:xfrm flipV="1">
                <a:off x="2983" y="246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5" name="Line 3091"/>
              <p:cNvSpPr>
                <a:spLocks noChangeShapeType="1"/>
              </p:cNvSpPr>
              <p:nvPr/>
            </p:nvSpPr>
            <p:spPr bwMode="auto">
              <a:xfrm>
                <a:off x="2983" y="246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6" name="Line 3092"/>
              <p:cNvSpPr>
                <a:spLocks noChangeShapeType="1"/>
              </p:cNvSpPr>
              <p:nvPr/>
            </p:nvSpPr>
            <p:spPr bwMode="auto">
              <a:xfrm>
                <a:off x="2985" y="246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7" name="Line 3093"/>
              <p:cNvSpPr>
                <a:spLocks noChangeShapeType="1"/>
              </p:cNvSpPr>
              <p:nvPr/>
            </p:nvSpPr>
            <p:spPr bwMode="auto">
              <a:xfrm flipV="1">
                <a:off x="2985" y="24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8" name="Line 3094"/>
              <p:cNvSpPr>
                <a:spLocks noChangeShapeType="1"/>
              </p:cNvSpPr>
              <p:nvPr/>
            </p:nvSpPr>
            <p:spPr bwMode="auto">
              <a:xfrm flipV="1">
                <a:off x="2985" y="2465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39" name="Line 3095"/>
              <p:cNvSpPr>
                <a:spLocks noChangeShapeType="1"/>
              </p:cNvSpPr>
              <p:nvPr/>
            </p:nvSpPr>
            <p:spPr bwMode="auto">
              <a:xfrm flipV="1">
                <a:off x="2986" y="24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0" name="Line 3096"/>
              <p:cNvSpPr>
                <a:spLocks noChangeShapeType="1"/>
              </p:cNvSpPr>
              <p:nvPr/>
            </p:nvSpPr>
            <p:spPr bwMode="auto">
              <a:xfrm>
                <a:off x="2986" y="24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1" name="Line 3097"/>
              <p:cNvSpPr>
                <a:spLocks noChangeShapeType="1"/>
              </p:cNvSpPr>
              <p:nvPr/>
            </p:nvSpPr>
            <p:spPr bwMode="auto">
              <a:xfrm flipV="1">
                <a:off x="2988" y="245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2" name="Line 3098"/>
              <p:cNvSpPr>
                <a:spLocks noChangeShapeType="1"/>
              </p:cNvSpPr>
              <p:nvPr/>
            </p:nvSpPr>
            <p:spPr bwMode="auto">
              <a:xfrm>
                <a:off x="2988" y="245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3" name="Line 3099"/>
              <p:cNvSpPr>
                <a:spLocks noChangeShapeType="1"/>
              </p:cNvSpPr>
              <p:nvPr/>
            </p:nvSpPr>
            <p:spPr bwMode="auto">
              <a:xfrm flipV="1">
                <a:off x="2988" y="245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4" name="Line 3100"/>
              <p:cNvSpPr>
                <a:spLocks noChangeShapeType="1"/>
              </p:cNvSpPr>
              <p:nvPr/>
            </p:nvSpPr>
            <p:spPr bwMode="auto">
              <a:xfrm flipV="1">
                <a:off x="2990" y="2447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5" name="Line 3101"/>
              <p:cNvSpPr>
                <a:spLocks noChangeShapeType="1"/>
              </p:cNvSpPr>
              <p:nvPr/>
            </p:nvSpPr>
            <p:spPr bwMode="auto">
              <a:xfrm flipV="1">
                <a:off x="2990" y="243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6" name="Line 3102"/>
              <p:cNvSpPr>
                <a:spLocks noChangeShapeType="1"/>
              </p:cNvSpPr>
              <p:nvPr/>
            </p:nvSpPr>
            <p:spPr bwMode="auto">
              <a:xfrm>
                <a:off x="2990" y="24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7" name="Line 3103"/>
              <p:cNvSpPr>
                <a:spLocks noChangeShapeType="1"/>
              </p:cNvSpPr>
              <p:nvPr/>
            </p:nvSpPr>
            <p:spPr bwMode="auto">
              <a:xfrm flipV="1">
                <a:off x="2992" y="2427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8" name="Line 3104"/>
              <p:cNvSpPr>
                <a:spLocks noChangeShapeType="1"/>
              </p:cNvSpPr>
              <p:nvPr/>
            </p:nvSpPr>
            <p:spPr bwMode="auto">
              <a:xfrm flipV="1">
                <a:off x="2992" y="24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49" name="Line 3105"/>
              <p:cNvSpPr>
                <a:spLocks noChangeShapeType="1"/>
              </p:cNvSpPr>
              <p:nvPr/>
            </p:nvSpPr>
            <p:spPr bwMode="auto">
              <a:xfrm flipV="1">
                <a:off x="2992" y="242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0" name="Line 3106"/>
              <p:cNvSpPr>
                <a:spLocks noChangeShapeType="1"/>
              </p:cNvSpPr>
              <p:nvPr/>
            </p:nvSpPr>
            <p:spPr bwMode="auto">
              <a:xfrm flipV="1">
                <a:off x="2994" y="241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1" name="Line 3107"/>
              <p:cNvSpPr>
                <a:spLocks noChangeShapeType="1"/>
              </p:cNvSpPr>
              <p:nvPr/>
            </p:nvSpPr>
            <p:spPr bwMode="auto">
              <a:xfrm flipV="1">
                <a:off x="2994" y="240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2" name="Line 3108"/>
              <p:cNvSpPr>
                <a:spLocks noChangeShapeType="1"/>
              </p:cNvSpPr>
              <p:nvPr/>
            </p:nvSpPr>
            <p:spPr bwMode="auto">
              <a:xfrm flipV="1">
                <a:off x="2996" y="239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3" name="Line 3109"/>
              <p:cNvSpPr>
                <a:spLocks noChangeShapeType="1"/>
              </p:cNvSpPr>
              <p:nvPr/>
            </p:nvSpPr>
            <p:spPr bwMode="auto">
              <a:xfrm>
                <a:off x="2996" y="239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4" name="Line 3110"/>
              <p:cNvSpPr>
                <a:spLocks noChangeShapeType="1"/>
              </p:cNvSpPr>
              <p:nvPr/>
            </p:nvSpPr>
            <p:spPr bwMode="auto">
              <a:xfrm flipV="1">
                <a:off x="2996" y="238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5" name="Line 3111"/>
              <p:cNvSpPr>
                <a:spLocks noChangeShapeType="1"/>
              </p:cNvSpPr>
              <p:nvPr/>
            </p:nvSpPr>
            <p:spPr bwMode="auto">
              <a:xfrm flipV="1">
                <a:off x="2998" y="2374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6" name="Line 3112"/>
              <p:cNvSpPr>
                <a:spLocks noChangeShapeType="1"/>
              </p:cNvSpPr>
              <p:nvPr/>
            </p:nvSpPr>
            <p:spPr bwMode="auto">
              <a:xfrm flipV="1">
                <a:off x="2998" y="236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7" name="Line 3113"/>
              <p:cNvSpPr>
                <a:spLocks noChangeShapeType="1"/>
              </p:cNvSpPr>
              <p:nvPr/>
            </p:nvSpPr>
            <p:spPr bwMode="auto">
              <a:xfrm>
                <a:off x="2998" y="23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8" name="Line 3114"/>
              <p:cNvSpPr>
                <a:spLocks noChangeShapeType="1"/>
              </p:cNvSpPr>
              <p:nvPr/>
            </p:nvSpPr>
            <p:spPr bwMode="auto">
              <a:xfrm flipV="1">
                <a:off x="3000" y="235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59" name="Line 3115"/>
              <p:cNvSpPr>
                <a:spLocks noChangeShapeType="1"/>
              </p:cNvSpPr>
              <p:nvPr/>
            </p:nvSpPr>
            <p:spPr bwMode="auto">
              <a:xfrm flipV="1">
                <a:off x="3000" y="235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0" name="Line 3116"/>
              <p:cNvSpPr>
                <a:spLocks noChangeShapeType="1"/>
              </p:cNvSpPr>
              <p:nvPr/>
            </p:nvSpPr>
            <p:spPr bwMode="auto">
              <a:xfrm flipV="1">
                <a:off x="3000" y="234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1" name="Line 3117"/>
              <p:cNvSpPr>
                <a:spLocks noChangeShapeType="1"/>
              </p:cNvSpPr>
              <p:nvPr/>
            </p:nvSpPr>
            <p:spPr bwMode="auto">
              <a:xfrm flipV="1">
                <a:off x="3000" y="233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2" name="Line 3118"/>
              <p:cNvSpPr>
                <a:spLocks noChangeShapeType="1"/>
              </p:cNvSpPr>
              <p:nvPr/>
            </p:nvSpPr>
            <p:spPr bwMode="auto">
              <a:xfrm flipV="1">
                <a:off x="3002" y="232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3" name="Line 3119"/>
              <p:cNvSpPr>
                <a:spLocks noChangeShapeType="1"/>
              </p:cNvSpPr>
              <p:nvPr/>
            </p:nvSpPr>
            <p:spPr bwMode="auto">
              <a:xfrm flipV="1">
                <a:off x="3002" y="231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4" name="Line 3120"/>
              <p:cNvSpPr>
                <a:spLocks noChangeShapeType="1"/>
              </p:cNvSpPr>
              <p:nvPr/>
            </p:nvSpPr>
            <p:spPr bwMode="auto">
              <a:xfrm>
                <a:off x="3002" y="23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5" name="Line 3121"/>
              <p:cNvSpPr>
                <a:spLocks noChangeShapeType="1"/>
              </p:cNvSpPr>
              <p:nvPr/>
            </p:nvSpPr>
            <p:spPr bwMode="auto">
              <a:xfrm flipV="1">
                <a:off x="3004" y="230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6" name="Line 3122"/>
              <p:cNvSpPr>
                <a:spLocks noChangeShapeType="1"/>
              </p:cNvSpPr>
              <p:nvPr/>
            </p:nvSpPr>
            <p:spPr bwMode="auto">
              <a:xfrm flipV="1">
                <a:off x="3004" y="23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7" name="Line 3123"/>
              <p:cNvSpPr>
                <a:spLocks noChangeShapeType="1"/>
              </p:cNvSpPr>
              <p:nvPr/>
            </p:nvSpPr>
            <p:spPr bwMode="auto">
              <a:xfrm flipV="1">
                <a:off x="3004" y="2285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8" name="Line 3124"/>
              <p:cNvSpPr>
                <a:spLocks noChangeShapeType="1"/>
              </p:cNvSpPr>
              <p:nvPr/>
            </p:nvSpPr>
            <p:spPr bwMode="auto">
              <a:xfrm flipV="1">
                <a:off x="3006" y="22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69" name="Line 3125"/>
              <p:cNvSpPr>
                <a:spLocks noChangeShapeType="1"/>
              </p:cNvSpPr>
              <p:nvPr/>
            </p:nvSpPr>
            <p:spPr bwMode="auto">
              <a:xfrm flipV="1">
                <a:off x="3006" y="2268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0" name="Line 3126"/>
              <p:cNvSpPr>
                <a:spLocks noChangeShapeType="1"/>
              </p:cNvSpPr>
              <p:nvPr/>
            </p:nvSpPr>
            <p:spPr bwMode="auto">
              <a:xfrm flipV="1">
                <a:off x="3006" y="22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1" name="Line 3127"/>
              <p:cNvSpPr>
                <a:spLocks noChangeShapeType="1"/>
              </p:cNvSpPr>
              <p:nvPr/>
            </p:nvSpPr>
            <p:spPr bwMode="auto">
              <a:xfrm flipV="1">
                <a:off x="3006" y="2246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2" name="Line 3128"/>
              <p:cNvSpPr>
                <a:spLocks noChangeShapeType="1"/>
              </p:cNvSpPr>
              <p:nvPr/>
            </p:nvSpPr>
            <p:spPr bwMode="auto">
              <a:xfrm>
                <a:off x="3008" y="224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3" name="Line 3129"/>
              <p:cNvSpPr>
                <a:spLocks noChangeShapeType="1"/>
              </p:cNvSpPr>
              <p:nvPr/>
            </p:nvSpPr>
            <p:spPr bwMode="auto">
              <a:xfrm flipV="1">
                <a:off x="3008" y="2237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4" name="Line 3130"/>
              <p:cNvSpPr>
                <a:spLocks noChangeShapeType="1"/>
              </p:cNvSpPr>
              <p:nvPr/>
            </p:nvSpPr>
            <p:spPr bwMode="auto">
              <a:xfrm flipV="1">
                <a:off x="3008" y="2235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5" name="Line 3131"/>
              <p:cNvSpPr>
                <a:spLocks noChangeShapeType="1"/>
              </p:cNvSpPr>
              <p:nvPr/>
            </p:nvSpPr>
            <p:spPr bwMode="auto">
              <a:xfrm flipV="1">
                <a:off x="3009" y="222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6" name="Line 3132"/>
              <p:cNvSpPr>
                <a:spLocks noChangeShapeType="1"/>
              </p:cNvSpPr>
              <p:nvPr/>
            </p:nvSpPr>
            <p:spPr bwMode="auto">
              <a:xfrm>
                <a:off x="3009" y="222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7" name="Line 3133"/>
              <p:cNvSpPr>
                <a:spLocks noChangeShapeType="1"/>
              </p:cNvSpPr>
              <p:nvPr/>
            </p:nvSpPr>
            <p:spPr bwMode="auto">
              <a:xfrm flipV="1">
                <a:off x="3009" y="221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8" name="Line 3134"/>
              <p:cNvSpPr>
                <a:spLocks noChangeShapeType="1"/>
              </p:cNvSpPr>
              <p:nvPr/>
            </p:nvSpPr>
            <p:spPr bwMode="auto">
              <a:xfrm flipV="1">
                <a:off x="3009" y="220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79" name="Line 3135"/>
              <p:cNvSpPr>
                <a:spLocks noChangeShapeType="1"/>
              </p:cNvSpPr>
              <p:nvPr/>
            </p:nvSpPr>
            <p:spPr bwMode="auto">
              <a:xfrm>
                <a:off x="3011" y="2208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0" name="Line 3136"/>
              <p:cNvSpPr>
                <a:spLocks noChangeShapeType="1"/>
              </p:cNvSpPr>
              <p:nvPr/>
            </p:nvSpPr>
            <p:spPr bwMode="auto">
              <a:xfrm flipV="1">
                <a:off x="3011" y="22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1" name="Line 3137"/>
              <p:cNvSpPr>
                <a:spLocks noChangeShapeType="1"/>
              </p:cNvSpPr>
              <p:nvPr/>
            </p:nvSpPr>
            <p:spPr bwMode="auto">
              <a:xfrm flipV="1">
                <a:off x="3011" y="220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2" name="Line 3138"/>
              <p:cNvSpPr>
                <a:spLocks noChangeShapeType="1"/>
              </p:cNvSpPr>
              <p:nvPr/>
            </p:nvSpPr>
            <p:spPr bwMode="auto">
              <a:xfrm>
                <a:off x="3011" y="220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3" name="Line 3139"/>
              <p:cNvSpPr>
                <a:spLocks noChangeShapeType="1"/>
              </p:cNvSpPr>
              <p:nvPr/>
            </p:nvSpPr>
            <p:spPr bwMode="auto">
              <a:xfrm>
                <a:off x="3013" y="22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4" name="Line 3140"/>
              <p:cNvSpPr>
                <a:spLocks noChangeShapeType="1"/>
              </p:cNvSpPr>
              <p:nvPr/>
            </p:nvSpPr>
            <p:spPr bwMode="auto">
              <a:xfrm>
                <a:off x="3013" y="222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5" name="Line 3141"/>
              <p:cNvSpPr>
                <a:spLocks noChangeShapeType="1"/>
              </p:cNvSpPr>
              <p:nvPr/>
            </p:nvSpPr>
            <p:spPr bwMode="auto">
              <a:xfrm flipV="1">
                <a:off x="3013" y="22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6" name="Line 3142"/>
              <p:cNvSpPr>
                <a:spLocks noChangeShapeType="1"/>
              </p:cNvSpPr>
              <p:nvPr/>
            </p:nvSpPr>
            <p:spPr bwMode="auto">
              <a:xfrm>
                <a:off x="3013" y="2233"/>
                <a:ext cx="2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7" name="Line 3143"/>
              <p:cNvSpPr>
                <a:spLocks noChangeShapeType="1"/>
              </p:cNvSpPr>
              <p:nvPr/>
            </p:nvSpPr>
            <p:spPr bwMode="auto">
              <a:xfrm>
                <a:off x="3015" y="225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8" name="Line 3144"/>
              <p:cNvSpPr>
                <a:spLocks noChangeShapeType="1"/>
              </p:cNvSpPr>
              <p:nvPr/>
            </p:nvSpPr>
            <p:spPr bwMode="auto">
              <a:xfrm>
                <a:off x="3015" y="2263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89" name="Line 3145"/>
              <p:cNvSpPr>
                <a:spLocks noChangeShapeType="1"/>
              </p:cNvSpPr>
              <p:nvPr/>
            </p:nvSpPr>
            <p:spPr bwMode="auto">
              <a:xfrm>
                <a:off x="3015" y="2280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0" name="Line 3146"/>
              <p:cNvSpPr>
                <a:spLocks noChangeShapeType="1"/>
              </p:cNvSpPr>
              <p:nvPr/>
            </p:nvSpPr>
            <p:spPr bwMode="auto">
              <a:xfrm>
                <a:off x="3017" y="22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1" name="Line 3147"/>
              <p:cNvSpPr>
                <a:spLocks noChangeShapeType="1"/>
              </p:cNvSpPr>
              <p:nvPr/>
            </p:nvSpPr>
            <p:spPr bwMode="auto">
              <a:xfrm>
                <a:off x="3017" y="230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2" name="Line 3148"/>
              <p:cNvSpPr>
                <a:spLocks noChangeShapeType="1"/>
              </p:cNvSpPr>
              <p:nvPr/>
            </p:nvSpPr>
            <p:spPr bwMode="auto">
              <a:xfrm>
                <a:off x="3017" y="2314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3" name="Line 3149"/>
              <p:cNvSpPr>
                <a:spLocks noChangeShapeType="1"/>
              </p:cNvSpPr>
              <p:nvPr/>
            </p:nvSpPr>
            <p:spPr bwMode="auto">
              <a:xfrm>
                <a:off x="3019" y="233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4" name="Line 3150"/>
              <p:cNvSpPr>
                <a:spLocks noChangeShapeType="1"/>
              </p:cNvSpPr>
              <p:nvPr/>
            </p:nvSpPr>
            <p:spPr bwMode="auto">
              <a:xfrm>
                <a:off x="3019" y="2343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5" name="Line 3151"/>
              <p:cNvSpPr>
                <a:spLocks noChangeShapeType="1"/>
              </p:cNvSpPr>
              <p:nvPr/>
            </p:nvSpPr>
            <p:spPr bwMode="auto">
              <a:xfrm>
                <a:off x="3019" y="2361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6" name="Line 3152"/>
              <p:cNvSpPr>
                <a:spLocks noChangeShapeType="1"/>
              </p:cNvSpPr>
              <p:nvPr/>
            </p:nvSpPr>
            <p:spPr bwMode="auto">
              <a:xfrm>
                <a:off x="3019" y="2375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7" name="Line 3153"/>
              <p:cNvSpPr>
                <a:spLocks noChangeShapeType="1"/>
              </p:cNvSpPr>
              <p:nvPr/>
            </p:nvSpPr>
            <p:spPr bwMode="auto">
              <a:xfrm flipV="1">
                <a:off x="3021" y="238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8" name="Line 3154"/>
              <p:cNvSpPr>
                <a:spLocks noChangeShapeType="1"/>
              </p:cNvSpPr>
              <p:nvPr/>
            </p:nvSpPr>
            <p:spPr bwMode="auto">
              <a:xfrm>
                <a:off x="3021" y="238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99" name="Line 3155"/>
              <p:cNvSpPr>
                <a:spLocks noChangeShapeType="1"/>
              </p:cNvSpPr>
              <p:nvPr/>
            </p:nvSpPr>
            <p:spPr bwMode="auto">
              <a:xfrm flipV="1">
                <a:off x="3021" y="238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0" name="Line 3156"/>
              <p:cNvSpPr>
                <a:spLocks noChangeShapeType="1"/>
              </p:cNvSpPr>
              <p:nvPr/>
            </p:nvSpPr>
            <p:spPr bwMode="auto">
              <a:xfrm>
                <a:off x="3023" y="2388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1" name="Line 3157"/>
              <p:cNvSpPr>
                <a:spLocks noChangeShapeType="1"/>
              </p:cNvSpPr>
              <p:nvPr/>
            </p:nvSpPr>
            <p:spPr bwMode="auto">
              <a:xfrm>
                <a:off x="3023" y="2406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2" name="Line 3158"/>
              <p:cNvSpPr>
                <a:spLocks noChangeShapeType="1"/>
              </p:cNvSpPr>
              <p:nvPr/>
            </p:nvSpPr>
            <p:spPr bwMode="auto">
              <a:xfrm>
                <a:off x="3025" y="2424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3" name="Line 3159"/>
              <p:cNvSpPr>
                <a:spLocks noChangeShapeType="1"/>
              </p:cNvSpPr>
              <p:nvPr/>
            </p:nvSpPr>
            <p:spPr bwMode="auto">
              <a:xfrm>
                <a:off x="3025" y="244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4" name="Line 3160"/>
              <p:cNvSpPr>
                <a:spLocks noChangeShapeType="1"/>
              </p:cNvSpPr>
              <p:nvPr/>
            </p:nvSpPr>
            <p:spPr bwMode="auto">
              <a:xfrm flipV="1">
                <a:off x="3025" y="2439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5" name="Line 3161"/>
              <p:cNvSpPr>
                <a:spLocks noChangeShapeType="1"/>
              </p:cNvSpPr>
              <p:nvPr/>
            </p:nvSpPr>
            <p:spPr bwMode="auto">
              <a:xfrm flipV="1">
                <a:off x="3027" y="24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6" name="Line 3162"/>
              <p:cNvSpPr>
                <a:spLocks noChangeShapeType="1"/>
              </p:cNvSpPr>
              <p:nvPr/>
            </p:nvSpPr>
            <p:spPr bwMode="auto">
              <a:xfrm flipV="1">
                <a:off x="3027" y="24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7" name="Line 3163"/>
              <p:cNvSpPr>
                <a:spLocks noChangeShapeType="1"/>
              </p:cNvSpPr>
              <p:nvPr/>
            </p:nvSpPr>
            <p:spPr bwMode="auto">
              <a:xfrm flipV="1">
                <a:off x="3027" y="24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8" name="Line 3164"/>
              <p:cNvSpPr>
                <a:spLocks noChangeShapeType="1"/>
              </p:cNvSpPr>
              <p:nvPr/>
            </p:nvSpPr>
            <p:spPr bwMode="auto">
              <a:xfrm>
                <a:off x="3029" y="243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9" name="Line 3165"/>
              <p:cNvSpPr>
                <a:spLocks noChangeShapeType="1"/>
              </p:cNvSpPr>
              <p:nvPr/>
            </p:nvSpPr>
            <p:spPr bwMode="auto">
              <a:xfrm flipV="1">
                <a:off x="3029" y="24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0" name="Line 3166"/>
              <p:cNvSpPr>
                <a:spLocks noChangeShapeType="1"/>
              </p:cNvSpPr>
              <p:nvPr/>
            </p:nvSpPr>
            <p:spPr bwMode="auto">
              <a:xfrm flipV="1">
                <a:off x="3029" y="242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1" name="Line 3167"/>
              <p:cNvSpPr>
                <a:spLocks noChangeShapeType="1"/>
              </p:cNvSpPr>
              <p:nvPr/>
            </p:nvSpPr>
            <p:spPr bwMode="auto">
              <a:xfrm>
                <a:off x="3031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2" name="Line 3168"/>
              <p:cNvSpPr>
                <a:spLocks noChangeShapeType="1"/>
              </p:cNvSpPr>
              <p:nvPr/>
            </p:nvSpPr>
            <p:spPr bwMode="auto">
              <a:xfrm>
                <a:off x="3031" y="2425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3" name="Line 3169"/>
              <p:cNvSpPr>
                <a:spLocks noChangeShapeType="1"/>
              </p:cNvSpPr>
              <p:nvPr/>
            </p:nvSpPr>
            <p:spPr bwMode="auto">
              <a:xfrm flipV="1">
                <a:off x="3032" y="24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4" name="Line 3170"/>
              <p:cNvSpPr>
                <a:spLocks noChangeShapeType="1"/>
              </p:cNvSpPr>
              <p:nvPr/>
            </p:nvSpPr>
            <p:spPr bwMode="auto">
              <a:xfrm flipV="1">
                <a:off x="3032" y="241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5" name="Line 3171"/>
              <p:cNvSpPr>
                <a:spLocks noChangeShapeType="1"/>
              </p:cNvSpPr>
              <p:nvPr/>
            </p:nvSpPr>
            <p:spPr bwMode="auto">
              <a:xfrm>
                <a:off x="3032" y="241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6" name="Line 3172"/>
              <p:cNvSpPr>
                <a:spLocks noChangeShapeType="1"/>
              </p:cNvSpPr>
              <p:nvPr/>
            </p:nvSpPr>
            <p:spPr bwMode="auto">
              <a:xfrm flipV="1">
                <a:off x="3034" y="24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7" name="Line 3173"/>
              <p:cNvSpPr>
                <a:spLocks noChangeShapeType="1"/>
              </p:cNvSpPr>
              <p:nvPr/>
            </p:nvSpPr>
            <p:spPr bwMode="auto">
              <a:xfrm>
                <a:off x="3034" y="24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8" name="Line 3174"/>
              <p:cNvSpPr>
                <a:spLocks noChangeShapeType="1"/>
              </p:cNvSpPr>
              <p:nvPr/>
            </p:nvSpPr>
            <p:spPr bwMode="auto">
              <a:xfrm>
                <a:off x="3034" y="24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19" name="Line 3175"/>
              <p:cNvSpPr>
                <a:spLocks noChangeShapeType="1"/>
              </p:cNvSpPr>
              <p:nvPr/>
            </p:nvSpPr>
            <p:spPr bwMode="auto">
              <a:xfrm flipV="1">
                <a:off x="3036" y="241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0" name="Line 3176"/>
              <p:cNvSpPr>
                <a:spLocks noChangeShapeType="1"/>
              </p:cNvSpPr>
              <p:nvPr/>
            </p:nvSpPr>
            <p:spPr bwMode="auto">
              <a:xfrm>
                <a:off x="3036" y="241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1" name="Line 3177"/>
              <p:cNvSpPr>
                <a:spLocks noChangeShapeType="1"/>
              </p:cNvSpPr>
              <p:nvPr/>
            </p:nvSpPr>
            <p:spPr bwMode="auto">
              <a:xfrm flipV="1">
                <a:off x="3036" y="2407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2" name="Line 3178"/>
              <p:cNvSpPr>
                <a:spLocks noChangeShapeType="1"/>
              </p:cNvSpPr>
              <p:nvPr/>
            </p:nvSpPr>
            <p:spPr bwMode="auto">
              <a:xfrm flipV="1">
                <a:off x="3038" y="239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3" name="Line 3179"/>
              <p:cNvSpPr>
                <a:spLocks noChangeShapeType="1"/>
              </p:cNvSpPr>
              <p:nvPr/>
            </p:nvSpPr>
            <p:spPr bwMode="auto">
              <a:xfrm flipV="1">
                <a:off x="3038" y="239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4" name="Line 3180"/>
              <p:cNvSpPr>
                <a:spLocks noChangeShapeType="1"/>
              </p:cNvSpPr>
              <p:nvPr/>
            </p:nvSpPr>
            <p:spPr bwMode="auto">
              <a:xfrm flipV="1">
                <a:off x="3038" y="239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5" name="Line 3181"/>
              <p:cNvSpPr>
                <a:spLocks noChangeShapeType="1"/>
              </p:cNvSpPr>
              <p:nvPr/>
            </p:nvSpPr>
            <p:spPr bwMode="auto">
              <a:xfrm flipV="1">
                <a:off x="3040" y="238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6" name="Line 3182"/>
              <p:cNvSpPr>
                <a:spLocks noChangeShapeType="1"/>
              </p:cNvSpPr>
              <p:nvPr/>
            </p:nvSpPr>
            <p:spPr bwMode="auto">
              <a:xfrm>
                <a:off x="3040" y="238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7" name="Line 3183"/>
              <p:cNvSpPr>
                <a:spLocks noChangeShapeType="1"/>
              </p:cNvSpPr>
              <p:nvPr/>
            </p:nvSpPr>
            <p:spPr bwMode="auto">
              <a:xfrm>
                <a:off x="3040" y="238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8" name="Line 3184"/>
              <p:cNvSpPr>
                <a:spLocks noChangeShapeType="1"/>
              </p:cNvSpPr>
              <p:nvPr/>
            </p:nvSpPr>
            <p:spPr bwMode="auto">
              <a:xfrm flipV="1">
                <a:off x="3042" y="238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29" name="Line 3185"/>
              <p:cNvSpPr>
                <a:spLocks noChangeShapeType="1"/>
              </p:cNvSpPr>
              <p:nvPr/>
            </p:nvSpPr>
            <p:spPr bwMode="auto">
              <a:xfrm>
                <a:off x="3042" y="23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0" name="Line 3186"/>
              <p:cNvSpPr>
                <a:spLocks noChangeShapeType="1"/>
              </p:cNvSpPr>
              <p:nvPr/>
            </p:nvSpPr>
            <p:spPr bwMode="auto">
              <a:xfrm>
                <a:off x="3042" y="238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1" name="Line 3187"/>
              <p:cNvSpPr>
                <a:spLocks noChangeShapeType="1"/>
              </p:cNvSpPr>
              <p:nvPr/>
            </p:nvSpPr>
            <p:spPr bwMode="auto">
              <a:xfrm flipV="1">
                <a:off x="3044" y="238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2" name="Line 3188"/>
              <p:cNvSpPr>
                <a:spLocks noChangeShapeType="1"/>
              </p:cNvSpPr>
              <p:nvPr/>
            </p:nvSpPr>
            <p:spPr bwMode="auto">
              <a:xfrm flipV="1">
                <a:off x="3044" y="23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3" name="Line 3189"/>
              <p:cNvSpPr>
                <a:spLocks noChangeShapeType="1"/>
              </p:cNvSpPr>
              <p:nvPr/>
            </p:nvSpPr>
            <p:spPr bwMode="auto">
              <a:xfrm flipV="1">
                <a:off x="3044" y="23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4" name="Line 3190"/>
              <p:cNvSpPr>
                <a:spLocks noChangeShapeType="1"/>
              </p:cNvSpPr>
              <p:nvPr/>
            </p:nvSpPr>
            <p:spPr bwMode="auto">
              <a:xfrm>
                <a:off x="3046" y="237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5" name="Line 3191"/>
              <p:cNvSpPr>
                <a:spLocks noChangeShapeType="1"/>
              </p:cNvSpPr>
              <p:nvPr/>
            </p:nvSpPr>
            <p:spPr bwMode="auto">
              <a:xfrm flipV="1">
                <a:off x="3046" y="237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6" name="Line 3192"/>
              <p:cNvSpPr>
                <a:spLocks noChangeShapeType="1"/>
              </p:cNvSpPr>
              <p:nvPr/>
            </p:nvSpPr>
            <p:spPr bwMode="auto">
              <a:xfrm flipV="1">
                <a:off x="3046" y="237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7" name="Line 3193"/>
              <p:cNvSpPr>
                <a:spLocks noChangeShapeType="1"/>
              </p:cNvSpPr>
              <p:nvPr/>
            </p:nvSpPr>
            <p:spPr bwMode="auto">
              <a:xfrm flipV="1">
                <a:off x="3048" y="237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8" name="Line 3194"/>
              <p:cNvSpPr>
                <a:spLocks noChangeShapeType="1"/>
              </p:cNvSpPr>
              <p:nvPr/>
            </p:nvSpPr>
            <p:spPr bwMode="auto">
              <a:xfrm flipV="1">
                <a:off x="3048" y="23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39" name="Line 3195"/>
              <p:cNvSpPr>
                <a:spLocks noChangeShapeType="1"/>
              </p:cNvSpPr>
              <p:nvPr/>
            </p:nvSpPr>
            <p:spPr bwMode="auto">
              <a:xfrm flipV="1">
                <a:off x="3048" y="236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0" name="Line 3196"/>
              <p:cNvSpPr>
                <a:spLocks noChangeShapeType="1"/>
              </p:cNvSpPr>
              <p:nvPr/>
            </p:nvSpPr>
            <p:spPr bwMode="auto">
              <a:xfrm flipV="1">
                <a:off x="3050" y="23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1" name="Line 3197"/>
              <p:cNvSpPr>
                <a:spLocks noChangeShapeType="1"/>
              </p:cNvSpPr>
              <p:nvPr/>
            </p:nvSpPr>
            <p:spPr bwMode="auto">
              <a:xfrm flipV="1">
                <a:off x="3050" y="235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2" name="Line 3198"/>
              <p:cNvSpPr>
                <a:spLocks noChangeShapeType="1"/>
              </p:cNvSpPr>
              <p:nvPr/>
            </p:nvSpPr>
            <p:spPr bwMode="auto">
              <a:xfrm flipV="1">
                <a:off x="3050" y="235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3" name="Line 3199"/>
              <p:cNvSpPr>
                <a:spLocks noChangeShapeType="1"/>
              </p:cNvSpPr>
              <p:nvPr/>
            </p:nvSpPr>
            <p:spPr bwMode="auto">
              <a:xfrm>
                <a:off x="3052" y="235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4" name="Line 3200"/>
              <p:cNvSpPr>
                <a:spLocks noChangeShapeType="1"/>
              </p:cNvSpPr>
              <p:nvPr/>
            </p:nvSpPr>
            <p:spPr bwMode="auto">
              <a:xfrm flipV="1">
                <a:off x="3052" y="234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5" name="Line 3201"/>
              <p:cNvSpPr>
                <a:spLocks noChangeShapeType="1"/>
              </p:cNvSpPr>
              <p:nvPr/>
            </p:nvSpPr>
            <p:spPr bwMode="auto">
              <a:xfrm flipV="1">
                <a:off x="3052" y="233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6" name="Line 3202"/>
              <p:cNvSpPr>
                <a:spLocks noChangeShapeType="1"/>
              </p:cNvSpPr>
              <p:nvPr/>
            </p:nvSpPr>
            <p:spPr bwMode="auto">
              <a:xfrm flipV="1">
                <a:off x="3054" y="232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7" name="Line 3203"/>
              <p:cNvSpPr>
                <a:spLocks noChangeShapeType="1"/>
              </p:cNvSpPr>
              <p:nvPr/>
            </p:nvSpPr>
            <p:spPr bwMode="auto">
              <a:xfrm flipV="1">
                <a:off x="3054" y="232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8" name="Line 3204"/>
              <p:cNvSpPr>
                <a:spLocks noChangeShapeType="1"/>
              </p:cNvSpPr>
              <p:nvPr/>
            </p:nvSpPr>
            <p:spPr bwMode="auto">
              <a:xfrm flipV="1">
                <a:off x="3054" y="2314"/>
                <a:ext cx="1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49" name="Line 3205"/>
              <p:cNvSpPr>
                <a:spLocks noChangeShapeType="1"/>
              </p:cNvSpPr>
              <p:nvPr/>
            </p:nvSpPr>
            <p:spPr bwMode="auto">
              <a:xfrm flipV="1">
                <a:off x="3055" y="231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0" name="Line 3206"/>
              <p:cNvSpPr>
                <a:spLocks noChangeShapeType="1"/>
              </p:cNvSpPr>
              <p:nvPr/>
            </p:nvSpPr>
            <p:spPr bwMode="auto">
              <a:xfrm flipV="1">
                <a:off x="3055" y="23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1" name="Line 3207"/>
              <p:cNvSpPr>
                <a:spLocks noChangeShapeType="1"/>
              </p:cNvSpPr>
              <p:nvPr/>
            </p:nvSpPr>
            <p:spPr bwMode="auto">
              <a:xfrm flipV="1">
                <a:off x="3055" y="2295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2" name="Line 3208"/>
              <p:cNvSpPr>
                <a:spLocks noChangeShapeType="1"/>
              </p:cNvSpPr>
              <p:nvPr/>
            </p:nvSpPr>
            <p:spPr bwMode="auto">
              <a:xfrm>
                <a:off x="3055" y="2295"/>
                <a:ext cx="2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3" name="Line 3209"/>
              <p:cNvSpPr>
                <a:spLocks noChangeShapeType="1"/>
              </p:cNvSpPr>
              <p:nvPr/>
            </p:nvSpPr>
            <p:spPr bwMode="auto">
              <a:xfrm flipV="1">
                <a:off x="3057" y="2297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4" name="Line 3210"/>
              <p:cNvSpPr>
                <a:spLocks noChangeShapeType="1"/>
              </p:cNvSpPr>
              <p:nvPr/>
            </p:nvSpPr>
            <p:spPr bwMode="auto">
              <a:xfrm flipV="1">
                <a:off x="3057" y="2280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5" name="Line 3211"/>
              <p:cNvSpPr>
                <a:spLocks noChangeShapeType="1"/>
              </p:cNvSpPr>
              <p:nvPr/>
            </p:nvSpPr>
            <p:spPr bwMode="auto">
              <a:xfrm>
                <a:off x="3057" y="228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6" name="Line 3212"/>
              <p:cNvSpPr>
                <a:spLocks noChangeShapeType="1"/>
              </p:cNvSpPr>
              <p:nvPr/>
            </p:nvSpPr>
            <p:spPr bwMode="auto">
              <a:xfrm flipV="1">
                <a:off x="3059" y="2259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7" name="Line 3213"/>
              <p:cNvSpPr>
                <a:spLocks noChangeShapeType="1"/>
              </p:cNvSpPr>
              <p:nvPr/>
            </p:nvSpPr>
            <p:spPr bwMode="auto">
              <a:xfrm>
                <a:off x="3059" y="225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8" name="Line 3214"/>
              <p:cNvSpPr>
                <a:spLocks noChangeShapeType="1"/>
              </p:cNvSpPr>
              <p:nvPr/>
            </p:nvSpPr>
            <p:spPr bwMode="auto">
              <a:xfrm flipV="1">
                <a:off x="3059" y="22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59" name="Line 3215"/>
              <p:cNvSpPr>
                <a:spLocks noChangeShapeType="1"/>
              </p:cNvSpPr>
              <p:nvPr/>
            </p:nvSpPr>
            <p:spPr bwMode="auto">
              <a:xfrm flipV="1">
                <a:off x="3061" y="2235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0" name="Line 3216"/>
              <p:cNvSpPr>
                <a:spLocks noChangeShapeType="1"/>
              </p:cNvSpPr>
              <p:nvPr/>
            </p:nvSpPr>
            <p:spPr bwMode="auto">
              <a:xfrm>
                <a:off x="3061" y="2235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1" name="Line 3217"/>
              <p:cNvSpPr>
                <a:spLocks noChangeShapeType="1"/>
              </p:cNvSpPr>
              <p:nvPr/>
            </p:nvSpPr>
            <p:spPr bwMode="auto">
              <a:xfrm flipV="1">
                <a:off x="3061" y="2233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2" name="Line 3218"/>
              <p:cNvSpPr>
                <a:spLocks noChangeShapeType="1"/>
              </p:cNvSpPr>
              <p:nvPr/>
            </p:nvSpPr>
            <p:spPr bwMode="auto">
              <a:xfrm flipV="1">
                <a:off x="3061" y="222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3" name="Line 3219"/>
              <p:cNvSpPr>
                <a:spLocks noChangeShapeType="1"/>
              </p:cNvSpPr>
              <p:nvPr/>
            </p:nvSpPr>
            <p:spPr bwMode="auto">
              <a:xfrm>
                <a:off x="3063" y="22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4" name="Line 3220"/>
              <p:cNvSpPr>
                <a:spLocks noChangeShapeType="1"/>
              </p:cNvSpPr>
              <p:nvPr/>
            </p:nvSpPr>
            <p:spPr bwMode="auto">
              <a:xfrm flipV="1">
                <a:off x="3063" y="2204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5" name="Line 3221"/>
              <p:cNvSpPr>
                <a:spLocks noChangeShapeType="1"/>
              </p:cNvSpPr>
              <p:nvPr/>
            </p:nvSpPr>
            <p:spPr bwMode="auto">
              <a:xfrm>
                <a:off x="3063" y="2204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7366" name="Group 3222"/>
            <p:cNvGrpSpPr>
              <a:grpSpLocks/>
            </p:cNvGrpSpPr>
            <p:nvPr/>
          </p:nvGrpSpPr>
          <p:grpSpPr bwMode="auto">
            <a:xfrm>
              <a:off x="3063" y="2182"/>
              <a:ext cx="136" cy="340"/>
              <a:chOff x="3063" y="2182"/>
              <a:chExt cx="136" cy="340"/>
            </a:xfrm>
          </p:grpSpPr>
          <p:sp>
            <p:nvSpPr>
              <p:cNvPr id="137367" name="Line 3223"/>
              <p:cNvSpPr>
                <a:spLocks noChangeShapeType="1"/>
              </p:cNvSpPr>
              <p:nvPr/>
            </p:nvSpPr>
            <p:spPr bwMode="auto">
              <a:xfrm flipV="1">
                <a:off x="3063" y="2189"/>
                <a:ext cx="2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8" name="Line 3224"/>
              <p:cNvSpPr>
                <a:spLocks noChangeShapeType="1"/>
              </p:cNvSpPr>
              <p:nvPr/>
            </p:nvSpPr>
            <p:spPr bwMode="auto">
              <a:xfrm>
                <a:off x="3065" y="218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69" name="Line 3225"/>
              <p:cNvSpPr>
                <a:spLocks noChangeShapeType="1"/>
              </p:cNvSpPr>
              <p:nvPr/>
            </p:nvSpPr>
            <p:spPr bwMode="auto">
              <a:xfrm flipV="1">
                <a:off x="3065" y="219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0" name="Line 3226"/>
              <p:cNvSpPr>
                <a:spLocks noChangeShapeType="1"/>
              </p:cNvSpPr>
              <p:nvPr/>
            </p:nvSpPr>
            <p:spPr bwMode="auto">
              <a:xfrm flipV="1">
                <a:off x="3065" y="219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1" name="Line 3227"/>
              <p:cNvSpPr>
                <a:spLocks noChangeShapeType="1"/>
              </p:cNvSpPr>
              <p:nvPr/>
            </p:nvSpPr>
            <p:spPr bwMode="auto">
              <a:xfrm flipV="1">
                <a:off x="3065" y="21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2" name="Line 3228"/>
              <p:cNvSpPr>
                <a:spLocks noChangeShapeType="1"/>
              </p:cNvSpPr>
              <p:nvPr/>
            </p:nvSpPr>
            <p:spPr bwMode="auto">
              <a:xfrm>
                <a:off x="3067" y="218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3" name="Line 3229"/>
              <p:cNvSpPr>
                <a:spLocks noChangeShapeType="1"/>
              </p:cNvSpPr>
              <p:nvPr/>
            </p:nvSpPr>
            <p:spPr bwMode="auto">
              <a:xfrm flipV="1">
                <a:off x="3067" y="218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4" name="Line 3230"/>
              <p:cNvSpPr>
                <a:spLocks noChangeShapeType="1"/>
              </p:cNvSpPr>
              <p:nvPr/>
            </p:nvSpPr>
            <p:spPr bwMode="auto">
              <a:xfrm>
                <a:off x="3067" y="218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5" name="Line 3231"/>
              <p:cNvSpPr>
                <a:spLocks noChangeShapeType="1"/>
              </p:cNvSpPr>
              <p:nvPr/>
            </p:nvSpPr>
            <p:spPr bwMode="auto">
              <a:xfrm>
                <a:off x="3067" y="218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6" name="Line 3232"/>
              <p:cNvSpPr>
                <a:spLocks noChangeShapeType="1"/>
              </p:cNvSpPr>
              <p:nvPr/>
            </p:nvSpPr>
            <p:spPr bwMode="auto">
              <a:xfrm>
                <a:off x="3069" y="2195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7" name="Line 3233"/>
              <p:cNvSpPr>
                <a:spLocks noChangeShapeType="1"/>
              </p:cNvSpPr>
              <p:nvPr/>
            </p:nvSpPr>
            <p:spPr bwMode="auto">
              <a:xfrm>
                <a:off x="3069" y="220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8" name="Line 3234"/>
              <p:cNvSpPr>
                <a:spLocks noChangeShapeType="1"/>
              </p:cNvSpPr>
              <p:nvPr/>
            </p:nvSpPr>
            <p:spPr bwMode="auto">
              <a:xfrm>
                <a:off x="3069" y="221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79" name="Line 3235"/>
              <p:cNvSpPr>
                <a:spLocks noChangeShapeType="1"/>
              </p:cNvSpPr>
              <p:nvPr/>
            </p:nvSpPr>
            <p:spPr bwMode="auto">
              <a:xfrm>
                <a:off x="3069" y="222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0" name="Line 3236"/>
              <p:cNvSpPr>
                <a:spLocks noChangeShapeType="1"/>
              </p:cNvSpPr>
              <p:nvPr/>
            </p:nvSpPr>
            <p:spPr bwMode="auto">
              <a:xfrm>
                <a:off x="3071" y="222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1" name="Line 3237"/>
              <p:cNvSpPr>
                <a:spLocks noChangeShapeType="1"/>
              </p:cNvSpPr>
              <p:nvPr/>
            </p:nvSpPr>
            <p:spPr bwMode="auto">
              <a:xfrm>
                <a:off x="3071" y="223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2" name="Line 3238"/>
              <p:cNvSpPr>
                <a:spLocks noChangeShapeType="1"/>
              </p:cNvSpPr>
              <p:nvPr/>
            </p:nvSpPr>
            <p:spPr bwMode="auto">
              <a:xfrm flipV="1">
                <a:off x="3071" y="22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3" name="Line 3239"/>
              <p:cNvSpPr>
                <a:spLocks noChangeShapeType="1"/>
              </p:cNvSpPr>
              <p:nvPr/>
            </p:nvSpPr>
            <p:spPr bwMode="auto">
              <a:xfrm>
                <a:off x="3073" y="2244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4" name="Line 3240"/>
              <p:cNvSpPr>
                <a:spLocks noChangeShapeType="1"/>
              </p:cNvSpPr>
              <p:nvPr/>
            </p:nvSpPr>
            <p:spPr bwMode="auto">
              <a:xfrm>
                <a:off x="3073" y="226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5" name="Line 3241"/>
              <p:cNvSpPr>
                <a:spLocks noChangeShapeType="1"/>
              </p:cNvSpPr>
              <p:nvPr/>
            </p:nvSpPr>
            <p:spPr bwMode="auto">
              <a:xfrm>
                <a:off x="3073" y="2270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6" name="Line 3242"/>
              <p:cNvSpPr>
                <a:spLocks noChangeShapeType="1"/>
              </p:cNvSpPr>
              <p:nvPr/>
            </p:nvSpPr>
            <p:spPr bwMode="auto">
              <a:xfrm>
                <a:off x="3073" y="228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7" name="Line 3243"/>
              <p:cNvSpPr>
                <a:spLocks noChangeShapeType="1"/>
              </p:cNvSpPr>
              <p:nvPr/>
            </p:nvSpPr>
            <p:spPr bwMode="auto">
              <a:xfrm>
                <a:off x="3075" y="2295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8" name="Line 3244"/>
              <p:cNvSpPr>
                <a:spLocks noChangeShapeType="1"/>
              </p:cNvSpPr>
              <p:nvPr/>
            </p:nvSpPr>
            <p:spPr bwMode="auto">
              <a:xfrm>
                <a:off x="3075" y="2307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89" name="Line 3245"/>
              <p:cNvSpPr>
                <a:spLocks noChangeShapeType="1"/>
              </p:cNvSpPr>
              <p:nvPr/>
            </p:nvSpPr>
            <p:spPr bwMode="auto">
              <a:xfrm>
                <a:off x="3075" y="232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0" name="Line 3246"/>
              <p:cNvSpPr>
                <a:spLocks noChangeShapeType="1"/>
              </p:cNvSpPr>
              <p:nvPr/>
            </p:nvSpPr>
            <p:spPr bwMode="auto">
              <a:xfrm>
                <a:off x="3077" y="2329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1" name="Line 3247"/>
              <p:cNvSpPr>
                <a:spLocks noChangeShapeType="1"/>
              </p:cNvSpPr>
              <p:nvPr/>
            </p:nvSpPr>
            <p:spPr bwMode="auto">
              <a:xfrm>
                <a:off x="3077" y="2342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2" name="Line 3248"/>
              <p:cNvSpPr>
                <a:spLocks noChangeShapeType="1"/>
              </p:cNvSpPr>
              <p:nvPr/>
            </p:nvSpPr>
            <p:spPr bwMode="auto">
              <a:xfrm>
                <a:off x="3077" y="2357"/>
                <a:ext cx="1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3" name="Line 3249"/>
              <p:cNvSpPr>
                <a:spLocks noChangeShapeType="1"/>
              </p:cNvSpPr>
              <p:nvPr/>
            </p:nvSpPr>
            <p:spPr bwMode="auto">
              <a:xfrm>
                <a:off x="3078" y="2364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4" name="Line 3250"/>
              <p:cNvSpPr>
                <a:spLocks noChangeShapeType="1"/>
              </p:cNvSpPr>
              <p:nvPr/>
            </p:nvSpPr>
            <p:spPr bwMode="auto">
              <a:xfrm>
                <a:off x="3078" y="237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5" name="Line 3251"/>
              <p:cNvSpPr>
                <a:spLocks noChangeShapeType="1"/>
              </p:cNvSpPr>
              <p:nvPr/>
            </p:nvSpPr>
            <p:spPr bwMode="auto">
              <a:xfrm>
                <a:off x="3078" y="2386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6" name="Line 3252"/>
              <p:cNvSpPr>
                <a:spLocks noChangeShapeType="1"/>
              </p:cNvSpPr>
              <p:nvPr/>
            </p:nvSpPr>
            <p:spPr bwMode="auto">
              <a:xfrm>
                <a:off x="3080" y="240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7" name="Line 3253"/>
              <p:cNvSpPr>
                <a:spLocks noChangeShapeType="1"/>
              </p:cNvSpPr>
              <p:nvPr/>
            </p:nvSpPr>
            <p:spPr bwMode="auto">
              <a:xfrm>
                <a:off x="3080" y="241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8" name="Line 3254"/>
              <p:cNvSpPr>
                <a:spLocks noChangeShapeType="1"/>
              </p:cNvSpPr>
              <p:nvPr/>
            </p:nvSpPr>
            <p:spPr bwMode="auto">
              <a:xfrm>
                <a:off x="3080" y="242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99" name="Line 3255"/>
              <p:cNvSpPr>
                <a:spLocks noChangeShapeType="1"/>
              </p:cNvSpPr>
              <p:nvPr/>
            </p:nvSpPr>
            <p:spPr bwMode="auto">
              <a:xfrm>
                <a:off x="3082" y="24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0" name="Line 3256"/>
              <p:cNvSpPr>
                <a:spLocks noChangeShapeType="1"/>
              </p:cNvSpPr>
              <p:nvPr/>
            </p:nvSpPr>
            <p:spPr bwMode="auto">
              <a:xfrm>
                <a:off x="3082" y="244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1" name="Line 3257"/>
              <p:cNvSpPr>
                <a:spLocks noChangeShapeType="1"/>
              </p:cNvSpPr>
              <p:nvPr/>
            </p:nvSpPr>
            <p:spPr bwMode="auto">
              <a:xfrm>
                <a:off x="3082" y="24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2" name="Line 3258"/>
              <p:cNvSpPr>
                <a:spLocks noChangeShapeType="1"/>
              </p:cNvSpPr>
              <p:nvPr/>
            </p:nvSpPr>
            <p:spPr bwMode="auto">
              <a:xfrm>
                <a:off x="3084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3" name="Line 3259"/>
              <p:cNvSpPr>
                <a:spLocks noChangeShapeType="1"/>
              </p:cNvSpPr>
              <p:nvPr/>
            </p:nvSpPr>
            <p:spPr bwMode="auto">
              <a:xfrm>
                <a:off x="3084" y="24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4" name="Line 3260"/>
              <p:cNvSpPr>
                <a:spLocks noChangeShapeType="1"/>
              </p:cNvSpPr>
              <p:nvPr/>
            </p:nvSpPr>
            <p:spPr bwMode="auto">
              <a:xfrm>
                <a:off x="3086" y="244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5" name="Line 3261"/>
              <p:cNvSpPr>
                <a:spLocks noChangeShapeType="1"/>
              </p:cNvSpPr>
              <p:nvPr/>
            </p:nvSpPr>
            <p:spPr bwMode="auto">
              <a:xfrm flipV="1">
                <a:off x="3086" y="245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6" name="Line 3262"/>
              <p:cNvSpPr>
                <a:spLocks noChangeShapeType="1"/>
              </p:cNvSpPr>
              <p:nvPr/>
            </p:nvSpPr>
            <p:spPr bwMode="auto">
              <a:xfrm>
                <a:off x="3086" y="245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7" name="Line 3263"/>
              <p:cNvSpPr>
                <a:spLocks noChangeShapeType="1"/>
              </p:cNvSpPr>
              <p:nvPr/>
            </p:nvSpPr>
            <p:spPr bwMode="auto">
              <a:xfrm>
                <a:off x="3088" y="246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8" name="Line 3264"/>
              <p:cNvSpPr>
                <a:spLocks noChangeShapeType="1"/>
              </p:cNvSpPr>
              <p:nvPr/>
            </p:nvSpPr>
            <p:spPr bwMode="auto">
              <a:xfrm>
                <a:off x="3088" y="24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09" name="Line 3265"/>
              <p:cNvSpPr>
                <a:spLocks noChangeShapeType="1"/>
              </p:cNvSpPr>
              <p:nvPr/>
            </p:nvSpPr>
            <p:spPr bwMode="auto">
              <a:xfrm flipV="1">
                <a:off x="3088" y="24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0" name="Line 3266"/>
              <p:cNvSpPr>
                <a:spLocks noChangeShapeType="1"/>
              </p:cNvSpPr>
              <p:nvPr/>
            </p:nvSpPr>
            <p:spPr bwMode="auto">
              <a:xfrm>
                <a:off x="3090" y="246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1" name="Line 3267"/>
              <p:cNvSpPr>
                <a:spLocks noChangeShapeType="1"/>
              </p:cNvSpPr>
              <p:nvPr/>
            </p:nvSpPr>
            <p:spPr bwMode="auto">
              <a:xfrm>
                <a:off x="3090" y="246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2" name="Line 3268"/>
              <p:cNvSpPr>
                <a:spLocks noChangeShapeType="1"/>
              </p:cNvSpPr>
              <p:nvPr/>
            </p:nvSpPr>
            <p:spPr bwMode="auto">
              <a:xfrm>
                <a:off x="3092" y="24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3" name="Line 3269"/>
              <p:cNvSpPr>
                <a:spLocks noChangeShapeType="1"/>
              </p:cNvSpPr>
              <p:nvPr/>
            </p:nvSpPr>
            <p:spPr bwMode="auto">
              <a:xfrm>
                <a:off x="3092" y="24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4" name="Line 3270"/>
              <p:cNvSpPr>
                <a:spLocks noChangeShapeType="1"/>
              </p:cNvSpPr>
              <p:nvPr/>
            </p:nvSpPr>
            <p:spPr bwMode="auto">
              <a:xfrm>
                <a:off x="3092" y="247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5" name="Line 3271"/>
              <p:cNvSpPr>
                <a:spLocks noChangeShapeType="1"/>
              </p:cNvSpPr>
              <p:nvPr/>
            </p:nvSpPr>
            <p:spPr bwMode="auto">
              <a:xfrm>
                <a:off x="3094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6" name="Line 3272"/>
              <p:cNvSpPr>
                <a:spLocks noChangeShapeType="1"/>
              </p:cNvSpPr>
              <p:nvPr/>
            </p:nvSpPr>
            <p:spPr bwMode="auto">
              <a:xfrm flipV="1">
                <a:off x="3094" y="247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7" name="Line 3273"/>
              <p:cNvSpPr>
                <a:spLocks noChangeShapeType="1"/>
              </p:cNvSpPr>
              <p:nvPr/>
            </p:nvSpPr>
            <p:spPr bwMode="auto">
              <a:xfrm>
                <a:off x="3096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8" name="Line 3274"/>
              <p:cNvSpPr>
                <a:spLocks noChangeShapeType="1"/>
              </p:cNvSpPr>
              <p:nvPr/>
            </p:nvSpPr>
            <p:spPr bwMode="auto">
              <a:xfrm flipV="1">
                <a:off x="3096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19" name="Line 3275"/>
              <p:cNvSpPr>
                <a:spLocks noChangeShapeType="1"/>
              </p:cNvSpPr>
              <p:nvPr/>
            </p:nvSpPr>
            <p:spPr bwMode="auto">
              <a:xfrm flipV="1">
                <a:off x="3096" y="246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0" name="Line 3276"/>
              <p:cNvSpPr>
                <a:spLocks noChangeShapeType="1"/>
              </p:cNvSpPr>
              <p:nvPr/>
            </p:nvSpPr>
            <p:spPr bwMode="auto">
              <a:xfrm flipV="1">
                <a:off x="3098" y="245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1" name="Line 3277"/>
              <p:cNvSpPr>
                <a:spLocks noChangeShapeType="1"/>
              </p:cNvSpPr>
              <p:nvPr/>
            </p:nvSpPr>
            <p:spPr bwMode="auto">
              <a:xfrm flipV="1">
                <a:off x="3098" y="2448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2" name="Line 3278"/>
              <p:cNvSpPr>
                <a:spLocks noChangeShapeType="1"/>
              </p:cNvSpPr>
              <p:nvPr/>
            </p:nvSpPr>
            <p:spPr bwMode="auto">
              <a:xfrm>
                <a:off x="3098" y="244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3" name="Line 3279"/>
              <p:cNvSpPr>
                <a:spLocks noChangeShapeType="1"/>
              </p:cNvSpPr>
              <p:nvPr/>
            </p:nvSpPr>
            <p:spPr bwMode="auto">
              <a:xfrm flipV="1">
                <a:off x="3100" y="244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4" name="Line 3280"/>
              <p:cNvSpPr>
                <a:spLocks noChangeShapeType="1"/>
              </p:cNvSpPr>
              <p:nvPr/>
            </p:nvSpPr>
            <p:spPr bwMode="auto">
              <a:xfrm>
                <a:off x="3100" y="2441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5" name="Line 3281"/>
              <p:cNvSpPr>
                <a:spLocks noChangeShapeType="1"/>
              </p:cNvSpPr>
              <p:nvPr/>
            </p:nvSpPr>
            <p:spPr bwMode="auto">
              <a:xfrm flipV="1">
                <a:off x="3101" y="2427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6" name="Line 3282"/>
              <p:cNvSpPr>
                <a:spLocks noChangeShapeType="1"/>
              </p:cNvSpPr>
              <p:nvPr/>
            </p:nvSpPr>
            <p:spPr bwMode="auto">
              <a:xfrm flipV="1">
                <a:off x="3101" y="24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7" name="Line 3283"/>
              <p:cNvSpPr>
                <a:spLocks noChangeShapeType="1"/>
              </p:cNvSpPr>
              <p:nvPr/>
            </p:nvSpPr>
            <p:spPr bwMode="auto">
              <a:xfrm flipV="1">
                <a:off x="3101" y="242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8" name="Line 3284"/>
              <p:cNvSpPr>
                <a:spLocks noChangeShapeType="1"/>
              </p:cNvSpPr>
              <p:nvPr/>
            </p:nvSpPr>
            <p:spPr bwMode="auto">
              <a:xfrm flipV="1">
                <a:off x="3103" y="24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29" name="Line 3285"/>
              <p:cNvSpPr>
                <a:spLocks noChangeShapeType="1"/>
              </p:cNvSpPr>
              <p:nvPr/>
            </p:nvSpPr>
            <p:spPr bwMode="auto">
              <a:xfrm flipV="1">
                <a:off x="3103" y="241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0" name="Line 3286"/>
              <p:cNvSpPr>
                <a:spLocks noChangeShapeType="1"/>
              </p:cNvSpPr>
              <p:nvPr/>
            </p:nvSpPr>
            <p:spPr bwMode="auto">
              <a:xfrm flipV="1">
                <a:off x="3103" y="240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1" name="Line 3287"/>
              <p:cNvSpPr>
                <a:spLocks noChangeShapeType="1"/>
              </p:cNvSpPr>
              <p:nvPr/>
            </p:nvSpPr>
            <p:spPr bwMode="auto">
              <a:xfrm>
                <a:off x="3105" y="24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2" name="Line 3288"/>
              <p:cNvSpPr>
                <a:spLocks noChangeShapeType="1"/>
              </p:cNvSpPr>
              <p:nvPr/>
            </p:nvSpPr>
            <p:spPr bwMode="auto">
              <a:xfrm flipV="1">
                <a:off x="3105" y="24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3" name="Line 3289"/>
              <p:cNvSpPr>
                <a:spLocks noChangeShapeType="1"/>
              </p:cNvSpPr>
              <p:nvPr/>
            </p:nvSpPr>
            <p:spPr bwMode="auto">
              <a:xfrm flipV="1">
                <a:off x="3105" y="239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4" name="Line 3290"/>
              <p:cNvSpPr>
                <a:spLocks noChangeShapeType="1"/>
              </p:cNvSpPr>
              <p:nvPr/>
            </p:nvSpPr>
            <p:spPr bwMode="auto">
              <a:xfrm flipV="1">
                <a:off x="3107" y="238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5" name="Line 3291"/>
              <p:cNvSpPr>
                <a:spLocks noChangeShapeType="1"/>
              </p:cNvSpPr>
              <p:nvPr/>
            </p:nvSpPr>
            <p:spPr bwMode="auto">
              <a:xfrm>
                <a:off x="3107" y="238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6" name="Line 3292"/>
              <p:cNvSpPr>
                <a:spLocks noChangeShapeType="1"/>
              </p:cNvSpPr>
              <p:nvPr/>
            </p:nvSpPr>
            <p:spPr bwMode="auto">
              <a:xfrm flipV="1">
                <a:off x="3107" y="237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7" name="Line 3293"/>
              <p:cNvSpPr>
                <a:spLocks noChangeShapeType="1"/>
              </p:cNvSpPr>
              <p:nvPr/>
            </p:nvSpPr>
            <p:spPr bwMode="auto">
              <a:xfrm>
                <a:off x="3109" y="237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8" name="Line 3294"/>
              <p:cNvSpPr>
                <a:spLocks noChangeShapeType="1"/>
              </p:cNvSpPr>
              <p:nvPr/>
            </p:nvSpPr>
            <p:spPr bwMode="auto">
              <a:xfrm flipV="1">
                <a:off x="3109" y="237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39" name="Line 3295"/>
              <p:cNvSpPr>
                <a:spLocks noChangeShapeType="1"/>
              </p:cNvSpPr>
              <p:nvPr/>
            </p:nvSpPr>
            <p:spPr bwMode="auto">
              <a:xfrm>
                <a:off x="3109" y="237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0" name="Line 3296"/>
              <p:cNvSpPr>
                <a:spLocks noChangeShapeType="1"/>
              </p:cNvSpPr>
              <p:nvPr/>
            </p:nvSpPr>
            <p:spPr bwMode="auto">
              <a:xfrm flipV="1">
                <a:off x="3111" y="237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1" name="Line 3297"/>
              <p:cNvSpPr>
                <a:spLocks noChangeShapeType="1"/>
              </p:cNvSpPr>
              <p:nvPr/>
            </p:nvSpPr>
            <p:spPr bwMode="auto">
              <a:xfrm flipV="1">
                <a:off x="3111" y="237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2" name="Line 3298"/>
              <p:cNvSpPr>
                <a:spLocks noChangeShapeType="1"/>
              </p:cNvSpPr>
              <p:nvPr/>
            </p:nvSpPr>
            <p:spPr bwMode="auto">
              <a:xfrm flipV="1">
                <a:off x="3111" y="237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3" name="Line 3299"/>
              <p:cNvSpPr>
                <a:spLocks noChangeShapeType="1"/>
              </p:cNvSpPr>
              <p:nvPr/>
            </p:nvSpPr>
            <p:spPr bwMode="auto">
              <a:xfrm>
                <a:off x="3113" y="237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4" name="Line 3300"/>
              <p:cNvSpPr>
                <a:spLocks noChangeShapeType="1"/>
              </p:cNvSpPr>
              <p:nvPr/>
            </p:nvSpPr>
            <p:spPr bwMode="auto">
              <a:xfrm flipV="1">
                <a:off x="3113" y="236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5" name="Line 3301"/>
              <p:cNvSpPr>
                <a:spLocks noChangeShapeType="1"/>
              </p:cNvSpPr>
              <p:nvPr/>
            </p:nvSpPr>
            <p:spPr bwMode="auto">
              <a:xfrm>
                <a:off x="3113" y="236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6" name="Line 3302"/>
              <p:cNvSpPr>
                <a:spLocks noChangeShapeType="1"/>
              </p:cNvSpPr>
              <p:nvPr/>
            </p:nvSpPr>
            <p:spPr bwMode="auto">
              <a:xfrm flipV="1">
                <a:off x="3115" y="236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7" name="Line 3303"/>
              <p:cNvSpPr>
                <a:spLocks noChangeShapeType="1"/>
              </p:cNvSpPr>
              <p:nvPr/>
            </p:nvSpPr>
            <p:spPr bwMode="auto">
              <a:xfrm flipV="1">
                <a:off x="3115" y="236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8" name="Line 3304"/>
              <p:cNvSpPr>
                <a:spLocks noChangeShapeType="1"/>
              </p:cNvSpPr>
              <p:nvPr/>
            </p:nvSpPr>
            <p:spPr bwMode="auto">
              <a:xfrm flipV="1">
                <a:off x="3115" y="235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49" name="Line 3305"/>
              <p:cNvSpPr>
                <a:spLocks noChangeShapeType="1"/>
              </p:cNvSpPr>
              <p:nvPr/>
            </p:nvSpPr>
            <p:spPr bwMode="auto">
              <a:xfrm flipV="1">
                <a:off x="3117" y="23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0" name="Line 3306"/>
              <p:cNvSpPr>
                <a:spLocks noChangeShapeType="1"/>
              </p:cNvSpPr>
              <p:nvPr/>
            </p:nvSpPr>
            <p:spPr bwMode="auto">
              <a:xfrm flipV="1">
                <a:off x="3117" y="234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1" name="Line 3307"/>
              <p:cNvSpPr>
                <a:spLocks noChangeShapeType="1"/>
              </p:cNvSpPr>
              <p:nvPr/>
            </p:nvSpPr>
            <p:spPr bwMode="auto">
              <a:xfrm>
                <a:off x="3117" y="234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2" name="Line 3308"/>
              <p:cNvSpPr>
                <a:spLocks noChangeShapeType="1"/>
              </p:cNvSpPr>
              <p:nvPr/>
            </p:nvSpPr>
            <p:spPr bwMode="auto">
              <a:xfrm flipV="1">
                <a:off x="3119" y="2324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3" name="Line 3309"/>
              <p:cNvSpPr>
                <a:spLocks noChangeShapeType="1"/>
              </p:cNvSpPr>
              <p:nvPr/>
            </p:nvSpPr>
            <p:spPr bwMode="auto">
              <a:xfrm>
                <a:off x="3119" y="23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4" name="Line 3310"/>
              <p:cNvSpPr>
                <a:spLocks noChangeShapeType="1"/>
              </p:cNvSpPr>
              <p:nvPr/>
            </p:nvSpPr>
            <p:spPr bwMode="auto">
              <a:xfrm flipV="1">
                <a:off x="3119" y="231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5" name="Line 3311"/>
              <p:cNvSpPr>
                <a:spLocks noChangeShapeType="1"/>
              </p:cNvSpPr>
              <p:nvPr/>
            </p:nvSpPr>
            <p:spPr bwMode="auto">
              <a:xfrm flipV="1">
                <a:off x="3121" y="230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6" name="Line 3312"/>
              <p:cNvSpPr>
                <a:spLocks noChangeShapeType="1"/>
              </p:cNvSpPr>
              <p:nvPr/>
            </p:nvSpPr>
            <p:spPr bwMode="auto">
              <a:xfrm>
                <a:off x="3121" y="230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7" name="Line 3313"/>
              <p:cNvSpPr>
                <a:spLocks noChangeShapeType="1"/>
              </p:cNvSpPr>
              <p:nvPr/>
            </p:nvSpPr>
            <p:spPr bwMode="auto">
              <a:xfrm flipV="1">
                <a:off x="3121" y="2291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8" name="Line 3314"/>
              <p:cNvSpPr>
                <a:spLocks noChangeShapeType="1"/>
              </p:cNvSpPr>
              <p:nvPr/>
            </p:nvSpPr>
            <p:spPr bwMode="auto">
              <a:xfrm flipV="1">
                <a:off x="3121" y="22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59" name="Line 3315"/>
              <p:cNvSpPr>
                <a:spLocks noChangeShapeType="1"/>
              </p:cNvSpPr>
              <p:nvPr/>
            </p:nvSpPr>
            <p:spPr bwMode="auto">
              <a:xfrm>
                <a:off x="3123" y="228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0" name="Line 3316"/>
              <p:cNvSpPr>
                <a:spLocks noChangeShapeType="1"/>
              </p:cNvSpPr>
              <p:nvPr/>
            </p:nvSpPr>
            <p:spPr bwMode="auto">
              <a:xfrm flipV="1">
                <a:off x="3123" y="2272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1" name="Line 3317"/>
              <p:cNvSpPr>
                <a:spLocks noChangeShapeType="1"/>
              </p:cNvSpPr>
              <p:nvPr/>
            </p:nvSpPr>
            <p:spPr bwMode="auto">
              <a:xfrm flipV="1">
                <a:off x="3123" y="2270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2" name="Line 3318"/>
              <p:cNvSpPr>
                <a:spLocks noChangeShapeType="1"/>
              </p:cNvSpPr>
              <p:nvPr/>
            </p:nvSpPr>
            <p:spPr bwMode="auto">
              <a:xfrm flipV="1">
                <a:off x="3124" y="22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3" name="Line 3319"/>
              <p:cNvSpPr>
                <a:spLocks noChangeShapeType="1"/>
              </p:cNvSpPr>
              <p:nvPr/>
            </p:nvSpPr>
            <p:spPr bwMode="auto">
              <a:xfrm flipV="1">
                <a:off x="3124" y="2254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4" name="Line 3320"/>
              <p:cNvSpPr>
                <a:spLocks noChangeShapeType="1"/>
              </p:cNvSpPr>
              <p:nvPr/>
            </p:nvSpPr>
            <p:spPr bwMode="auto">
              <a:xfrm flipV="1">
                <a:off x="3124" y="225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5" name="Line 3321"/>
              <p:cNvSpPr>
                <a:spLocks noChangeShapeType="1"/>
              </p:cNvSpPr>
              <p:nvPr/>
            </p:nvSpPr>
            <p:spPr bwMode="auto">
              <a:xfrm flipV="1">
                <a:off x="3124" y="224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6" name="Line 3322"/>
              <p:cNvSpPr>
                <a:spLocks noChangeShapeType="1"/>
              </p:cNvSpPr>
              <p:nvPr/>
            </p:nvSpPr>
            <p:spPr bwMode="auto">
              <a:xfrm>
                <a:off x="3126" y="224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7" name="Line 3323"/>
              <p:cNvSpPr>
                <a:spLocks noChangeShapeType="1"/>
              </p:cNvSpPr>
              <p:nvPr/>
            </p:nvSpPr>
            <p:spPr bwMode="auto">
              <a:xfrm flipV="1">
                <a:off x="3126" y="223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8" name="Line 3324"/>
              <p:cNvSpPr>
                <a:spLocks noChangeShapeType="1"/>
              </p:cNvSpPr>
              <p:nvPr/>
            </p:nvSpPr>
            <p:spPr bwMode="auto">
              <a:xfrm>
                <a:off x="3126" y="22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69" name="Line 3325"/>
              <p:cNvSpPr>
                <a:spLocks noChangeShapeType="1"/>
              </p:cNvSpPr>
              <p:nvPr/>
            </p:nvSpPr>
            <p:spPr bwMode="auto">
              <a:xfrm flipV="1">
                <a:off x="3128" y="223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0" name="Line 3326"/>
              <p:cNvSpPr>
                <a:spLocks noChangeShapeType="1"/>
              </p:cNvSpPr>
              <p:nvPr/>
            </p:nvSpPr>
            <p:spPr bwMode="auto">
              <a:xfrm>
                <a:off x="3128" y="22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1" name="Line 3327"/>
              <p:cNvSpPr>
                <a:spLocks noChangeShapeType="1"/>
              </p:cNvSpPr>
              <p:nvPr/>
            </p:nvSpPr>
            <p:spPr bwMode="auto">
              <a:xfrm>
                <a:off x="3128" y="22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2" name="Line 3328"/>
              <p:cNvSpPr>
                <a:spLocks noChangeShapeType="1"/>
              </p:cNvSpPr>
              <p:nvPr/>
            </p:nvSpPr>
            <p:spPr bwMode="auto">
              <a:xfrm>
                <a:off x="3128" y="224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3" name="Line 3329"/>
              <p:cNvSpPr>
                <a:spLocks noChangeShapeType="1"/>
              </p:cNvSpPr>
              <p:nvPr/>
            </p:nvSpPr>
            <p:spPr bwMode="auto">
              <a:xfrm>
                <a:off x="3130" y="224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4" name="Line 3330"/>
              <p:cNvSpPr>
                <a:spLocks noChangeShapeType="1"/>
              </p:cNvSpPr>
              <p:nvPr/>
            </p:nvSpPr>
            <p:spPr bwMode="auto">
              <a:xfrm>
                <a:off x="3130" y="225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5" name="Line 3331"/>
              <p:cNvSpPr>
                <a:spLocks noChangeShapeType="1"/>
              </p:cNvSpPr>
              <p:nvPr/>
            </p:nvSpPr>
            <p:spPr bwMode="auto">
              <a:xfrm>
                <a:off x="3130" y="226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6" name="Line 3332"/>
              <p:cNvSpPr>
                <a:spLocks noChangeShapeType="1"/>
              </p:cNvSpPr>
              <p:nvPr/>
            </p:nvSpPr>
            <p:spPr bwMode="auto">
              <a:xfrm>
                <a:off x="3130" y="2273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7" name="Line 3333"/>
              <p:cNvSpPr>
                <a:spLocks noChangeShapeType="1"/>
              </p:cNvSpPr>
              <p:nvPr/>
            </p:nvSpPr>
            <p:spPr bwMode="auto">
              <a:xfrm>
                <a:off x="3132" y="2290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8" name="Line 3334"/>
              <p:cNvSpPr>
                <a:spLocks noChangeShapeType="1"/>
              </p:cNvSpPr>
              <p:nvPr/>
            </p:nvSpPr>
            <p:spPr bwMode="auto">
              <a:xfrm>
                <a:off x="3132" y="230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79" name="Line 3335"/>
              <p:cNvSpPr>
                <a:spLocks noChangeShapeType="1"/>
              </p:cNvSpPr>
              <p:nvPr/>
            </p:nvSpPr>
            <p:spPr bwMode="auto">
              <a:xfrm>
                <a:off x="3132" y="2307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0" name="Line 3336"/>
              <p:cNvSpPr>
                <a:spLocks noChangeShapeType="1"/>
              </p:cNvSpPr>
              <p:nvPr/>
            </p:nvSpPr>
            <p:spPr bwMode="auto">
              <a:xfrm>
                <a:off x="3134" y="233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1" name="Line 3337"/>
              <p:cNvSpPr>
                <a:spLocks noChangeShapeType="1"/>
              </p:cNvSpPr>
              <p:nvPr/>
            </p:nvSpPr>
            <p:spPr bwMode="auto">
              <a:xfrm>
                <a:off x="3134" y="2345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2" name="Line 3338"/>
              <p:cNvSpPr>
                <a:spLocks noChangeShapeType="1"/>
              </p:cNvSpPr>
              <p:nvPr/>
            </p:nvSpPr>
            <p:spPr bwMode="auto">
              <a:xfrm>
                <a:off x="3134" y="2367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3" name="Line 3339"/>
              <p:cNvSpPr>
                <a:spLocks noChangeShapeType="1"/>
              </p:cNvSpPr>
              <p:nvPr/>
            </p:nvSpPr>
            <p:spPr bwMode="auto">
              <a:xfrm flipV="1">
                <a:off x="3136" y="23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4" name="Line 3340"/>
              <p:cNvSpPr>
                <a:spLocks noChangeShapeType="1"/>
              </p:cNvSpPr>
              <p:nvPr/>
            </p:nvSpPr>
            <p:spPr bwMode="auto">
              <a:xfrm>
                <a:off x="3136" y="2380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5" name="Line 3341"/>
              <p:cNvSpPr>
                <a:spLocks noChangeShapeType="1"/>
              </p:cNvSpPr>
              <p:nvPr/>
            </p:nvSpPr>
            <p:spPr bwMode="auto">
              <a:xfrm flipV="1">
                <a:off x="3136" y="2395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6" name="Line 3342"/>
              <p:cNvSpPr>
                <a:spLocks noChangeShapeType="1"/>
              </p:cNvSpPr>
              <p:nvPr/>
            </p:nvSpPr>
            <p:spPr bwMode="auto">
              <a:xfrm flipV="1">
                <a:off x="3138" y="2381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7" name="Line 3343"/>
              <p:cNvSpPr>
                <a:spLocks noChangeShapeType="1"/>
              </p:cNvSpPr>
              <p:nvPr/>
            </p:nvSpPr>
            <p:spPr bwMode="auto">
              <a:xfrm flipV="1">
                <a:off x="3138" y="237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8" name="Line 3344"/>
              <p:cNvSpPr>
                <a:spLocks noChangeShapeType="1"/>
              </p:cNvSpPr>
              <p:nvPr/>
            </p:nvSpPr>
            <p:spPr bwMode="auto">
              <a:xfrm>
                <a:off x="3138" y="2375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89" name="Line 3345"/>
              <p:cNvSpPr>
                <a:spLocks noChangeShapeType="1"/>
              </p:cNvSpPr>
              <p:nvPr/>
            </p:nvSpPr>
            <p:spPr bwMode="auto">
              <a:xfrm flipV="1">
                <a:off x="3140" y="239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0" name="Line 3346"/>
              <p:cNvSpPr>
                <a:spLocks noChangeShapeType="1"/>
              </p:cNvSpPr>
              <p:nvPr/>
            </p:nvSpPr>
            <p:spPr bwMode="auto">
              <a:xfrm>
                <a:off x="3140" y="239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1" name="Line 3347"/>
              <p:cNvSpPr>
                <a:spLocks noChangeShapeType="1"/>
              </p:cNvSpPr>
              <p:nvPr/>
            </p:nvSpPr>
            <p:spPr bwMode="auto">
              <a:xfrm>
                <a:off x="3140" y="2400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2" name="Line 3348"/>
              <p:cNvSpPr>
                <a:spLocks noChangeShapeType="1"/>
              </p:cNvSpPr>
              <p:nvPr/>
            </p:nvSpPr>
            <p:spPr bwMode="auto">
              <a:xfrm>
                <a:off x="3142" y="242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3" name="Line 3349"/>
              <p:cNvSpPr>
                <a:spLocks noChangeShapeType="1"/>
              </p:cNvSpPr>
              <p:nvPr/>
            </p:nvSpPr>
            <p:spPr bwMode="auto">
              <a:xfrm>
                <a:off x="3142" y="242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4" name="Line 3350"/>
              <p:cNvSpPr>
                <a:spLocks noChangeShapeType="1"/>
              </p:cNvSpPr>
              <p:nvPr/>
            </p:nvSpPr>
            <p:spPr bwMode="auto">
              <a:xfrm>
                <a:off x="3142" y="243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5" name="Line 3351"/>
              <p:cNvSpPr>
                <a:spLocks noChangeShapeType="1"/>
              </p:cNvSpPr>
              <p:nvPr/>
            </p:nvSpPr>
            <p:spPr bwMode="auto">
              <a:xfrm>
                <a:off x="3144" y="244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6" name="Line 3352"/>
              <p:cNvSpPr>
                <a:spLocks noChangeShapeType="1"/>
              </p:cNvSpPr>
              <p:nvPr/>
            </p:nvSpPr>
            <p:spPr bwMode="auto">
              <a:xfrm>
                <a:off x="3144" y="2449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7" name="Line 3353"/>
              <p:cNvSpPr>
                <a:spLocks noChangeShapeType="1"/>
              </p:cNvSpPr>
              <p:nvPr/>
            </p:nvSpPr>
            <p:spPr bwMode="auto">
              <a:xfrm>
                <a:off x="3146" y="246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8" name="Line 3354"/>
              <p:cNvSpPr>
                <a:spLocks noChangeShapeType="1"/>
              </p:cNvSpPr>
              <p:nvPr/>
            </p:nvSpPr>
            <p:spPr bwMode="auto">
              <a:xfrm>
                <a:off x="3146" y="246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99" name="Line 3355"/>
              <p:cNvSpPr>
                <a:spLocks noChangeShapeType="1"/>
              </p:cNvSpPr>
              <p:nvPr/>
            </p:nvSpPr>
            <p:spPr bwMode="auto">
              <a:xfrm>
                <a:off x="3146" y="2465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0" name="Line 3356"/>
              <p:cNvSpPr>
                <a:spLocks noChangeShapeType="1"/>
              </p:cNvSpPr>
              <p:nvPr/>
            </p:nvSpPr>
            <p:spPr bwMode="auto">
              <a:xfrm>
                <a:off x="3147" y="246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1" name="Line 3357"/>
              <p:cNvSpPr>
                <a:spLocks noChangeShapeType="1"/>
              </p:cNvSpPr>
              <p:nvPr/>
            </p:nvSpPr>
            <p:spPr bwMode="auto">
              <a:xfrm>
                <a:off x="3147" y="247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2" name="Line 3358"/>
              <p:cNvSpPr>
                <a:spLocks noChangeShapeType="1"/>
              </p:cNvSpPr>
              <p:nvPr/>
            </p:nvSpPr>
            <p:spPr bwMode="auto">
              <a:xfrm>
                <a:off x="3149" y="247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3" name="Line 3359"/>
              <p:cNvSpPr>
                <a:spLocks noChangeShapeType="1"/>
              </p:cNvSpPr>
              <p:nvPr/>
            </p:nvSpPr>
            <p:spPr bwMode="auto">
              <a:xfrm>
                <a:off x="3149" y="248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4" name="Line 3360"/>
              <p:cNvSpPr>
                <a:spLocks noChangeShapeType="1"/>
              </p:cNvSpPr>
              <p:nvPr/>
            </p:nvSpPr>
            <p:spPr bwMode="auto">
              <a:xfrm>
                <a:off x="3149" y="248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5" name="Line 3361"/>
              <p:cNvSpPr>
                <a:spLocks noChangeShapeType="1"/>
              </p:cNvSpPr>
              <p:nvPr/>
            </p:nvSpPr>
            <p:spPr bwMode="auto">
              <a:xfrm>
                <a:off x="3151" y="248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6" name="Line 3362"/>
              <p:cNvSpPr>
                <a:spLocks noChangeShapeType="1"/>
              </p:cNvSpPr>
              <p:nvPr/>
            </p:nvSpPr>
            <p:spPr bwMode="auto">
              <a:xfrm>
                <a:off x="3151" y="248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7" name="Line 3363"/>
              <p:cNvSpPr>
                <a:spLocks noChangeShapeType="1"/>
              </p:cNvSpPr>
              <p:nvPr/>
            </p:nvSpPr>
            <p:spPr bwMode="auto">
              <a:xfrm>
                <a:off x="3153" y="24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8" name="Line 3364"/>
              <p:cNvSpPr>
                <a:spLocks noChangeShapeType="1"/>
              </p:cNvSpPr>
              <p:nvPr/>
            </p:nvSpPr>
            <p:spPr bwMode="auto">
              <a:xfrm>
                <a:off x="3153" y="249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09" name="Line 3365"/>
              <p:cNvSpPr>
                <a:spLocks noChangeShapeType="1"/>
              </p:cNvSpPr>
              <p:nvPr/>
            </p:nvSpPr>
            <p:spPr bwMode="auto">
              <a:xfrm>
                <a:off x="3153" y="250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0" name="Line 3366"/>
              <p:cNvSpPr>
                <a:spLocks noChangeShapeType="1"/>
              </p:cNvSpPr>
              <p:nvPr/>
            </p:nvSpPr>
            <p:spPr bwMode="auto">
              <a:xfrm>
                <a:off x="3155" y="250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1" name="Line 3367"/>
              <p:cNvSpPr>
                <a:spLocks noChangeShapeType="1"/>
              </p:cNvSpPr>
              <p:nvPr/>
            </p:nvSpPr>
            <p:spPr bwMode="auto">
              <a:xfrm flipV="1">
                <a:off x="3155" y="25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2" name="Line 3368"/>
              <p:cNvSpPr>
                <a:spLocks noChangeShapeType="1"/>
              </p:cNvSpPr>
              <p:nvPr/>
            </p:nvSpPr>
            <p:spPr bwMode="auto">
              <a:xfrm>
                <a:off x="3157" y="250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3" name="Line 3369"/>
              <p:cNvSpPr>
                <a:spLocks noChangeShapeType="1"/>
              </p:cNvSpPr>
              <p:nvPr/>
            </p:nvSpPr>
            <p:spPr bwMode="auto">
              <a:xfrm>
                <a:off x="3157" y="251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4" name="Line 3370"/>
              <p:cNvSpPr>
                <a:spLocks noChangeShapeType="1"/>
              </p:cNvSpPr>
              <p:nvPr/>
            </p:nvSpPr>
            <p:spPr bwMode="auto">
              <a:xfrm flipV="1">
                <a:off x="3157" y="250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5" name="Line 3371"/>
              <p:cNvSpPr>
                <a:spLocks noChangeShapeType="1"/>
              </p:cNvSpPr>
              <p:nvPr/>
            </p:nvSpPr>
            <p:spPr bwMode="auto">
              <a:xfrm>
                <a:off x="3159" y="250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6" name="Line 3372"/>
              <p:cNvSpPr>
                <a:spLocks noChangeShapeType="1"/>
              </p:cNvSpPr>
              <p:nvPr/>
            </p:nvSpPr>
            <p:spPr bwMode="auto">
              <a:xfrm flipV="1">
                <a:off x="3159" y="249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7" name="Line 3373"/>
              <p:cNvSpPr>
                <a:spLocks noChangeShapeType="1"/>
              </p:cNvSpPr>
              <p:nvPr/>
            </p:nvSpPr>
            <p:spPr bwMode="auto">
              <a:xfrm flipV="1">
                <a:off x="3161" y="249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8" name="Line 3374"/>
              <p:cNvSpPr>
                <a:spLocks noChangeShapeType="1"/>
              </p:cNvSpPr>
              <p:nvPr/>
            </p:nvSpPr>
            <p:spPr bwMode="auto">
              <a:xfrm flipV="1">
                <a:off x="3161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19" name="Line 3375"/>
              <p:cNvSpPr>
                <a:spLocks noChangeShapeType="1"/>
              </p:cNvSpPr>
              <p:nvPr/>
            </p:nvSpPr>
            <p:spPr bwMode="auto">
              <a:xfrm flipV="1">
                <a:off x="3161" y="248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0" name="Line 3376"/>
              <p:cNvSpPr>
                <a:spLocks noChangeShapeType="1"/>
              </p:cNvSpPr>
              <p:nvPr/>
            </p:nvSpPr>
            <p:spPr bwMode="auto">
              <a:xfrm>
                <a:off x="3163" y="248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1" name="Line 3377"/>
              <p:cNvSpPr>
                <a:spLocks noChangeShapeType="1"/>
              </p:cNvSpPr>
              <p:nvPr/>
            </p:nvSpPr>
            <p:spPr bwMode="auto">
              <a:xfrm>
                <a:off x="3163" y="248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2" name="Line 3378"/>
              <p:cNvSpPr>
                <a:spLocks noChangeShapeType="1"/>
              </p:cNvSpPr>
              <p:nvPr/>
            </p:nvSpPr>
            <p:spPr bwMode="auto">
              <a:xfrm>
                <a:off x="3165" y="248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3" name="Line 3379"/>
              <p:cNvSpPr>
                <a:spLocks noChangeShapeType="1"/>
              </p:cNvSpPr>
              <p:nvPr/>
            </p:nvSpPr>
            <p:spPr bwMode="auto">
              <a:xfrm flipV="1">
                <a:off x="3165" y="248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4" name="Line 3380"/>
              <p:cNvSpPr>
                <a:spLocks noChangeShapeType="1"/>
              </p:cNvSpPr>
              <p:nvPr/>
            </p:nvSpPr>
            <p:spPr bwMode="auto">
              <a:xfrm>
                <a:off x="3165" y="248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5" name="Line 3381"/>
              <p:cNvSpPr>
                <a:spLocks noChangeShapeType="1"/>
              </p:cNvSpPr>
              <p:nvPr/>
            </p:nvSpPr>
            <p:spPr bwMode="auto">
              <a:xfrm>
                <a:off x="3167" y="248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6" name="Line 3382"/>
              <p:cNvSpPr>
                <a:spLocks noChangeShapeType="1"/>
              </p:cNvSpPr>
              <p:nvPr/>
            </p:nvSpPr>
            <p:spPr bwMode="auto">
              <a:xfrm flipV="1">
                <a:off x="3167" y="24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7" name="Line 3383"/>
              <p:cNvSpPr>
                <a:spLocks noChangeShapeType="1"/>
              </p:cNvSpPr>
              <p:nvPr/>
            </p:nvSpPr>
            <p:spPr bwMode="auto">
              <a:xfrm flipV="1">
                <a:off x="3169" y="248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8" name="Line 3384"/>
              <p:cNvSpPr>
                <a:spLocks noChangeShapeType="1"/>
              </p:cNvSpPr>
              <p:nvPr/>
            </p:nvSpPr>
            <p:spPr bwMode="auto">
              <a:xfrm>
                <a:off x="3169" y="2484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29" name="Line 3385"/>
              <p:cNvSpPr>
                <a:spLocks noChangeShapeType="1"/>
              </p:cNvSpPr>
              <p:nvPr/>
            </p:nvSpPr>
            <p:spPr bwMode="auto">
              <a:xfrm>
                <a:off x="3170" y="248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0" name="Line 3386"/>
              <p:cNvSpPr>
                <a:spLocks noChangeShapeType="1"/>
              </p:cNvSpPr>
              <p:nvPr/>
            </p:nvSpPr>
            <p:spPr bwMode="auto">
              <a:xfrm>
                <a:off x="3170" y="248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1" name="Line 3387"/>
              <p:cNvSpPr>
                <a:spLocks noChangeShapeType="1"/>
              </p:cNvSpPr>
              <p:nvPr/>
            </p:nvSpPr>
            <p:spPr bwMode="auto">
              <a:xfrm>
                <a:off x="3170" y="249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2" name="Line 3388"/>
              <p:cNvSpPr>
                <a:spLocks noChangeShapeType="1"/>
              </p:cNvSpPr>
              <p:nvPr/>
            </p:nvSpPr>
            <p:spPr bwMode="auto">
              <a:xfrm>
                <a:off x="3172" y="24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3" name="Line 3389"/>
              <p:cNvSpPr>
                <a:spLocks noChangeShapeType="1"/>
              </p:cNvSpPr>
              <p:nvPr/>
            </p:nvSpPr>
            <p:spPr bwMode="auto">
              <a:xfrm>
                <a:off x="3172" y="250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4" name="Line 3390"/>
              <p:cNvSpPr>
                <a:spLocks noChangeShapeType="1"/>
              </p:cNvSpPr>
              <p:nvPr/>
            </p:nvSpPr>
            <p:spPr bwMode="auto">
              <a:xfrm>
                <a:off x="3174" y="250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5" name="Line 3391"/>
              <p:cNvSpPr>
                <a:spLocks noChangeShapeType="1"/>
              </p:cNvSpPr>
              <p:nvPr/>
            </p:nvSpPr>
            <p:spPr bwMode="auto">
              <a:xfrm>
                <a:off x="3174" y="250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6" name="Line 3392"/>
              <p:cNvSpPr>
                <a:spLocks noChangeShapeType="1"/>
              </p:cNvSpPr>
              <p:nvPr/>
            </p:nvSpPr>
            <p:spPr bwMode="auto">
              <a:xfrm flipV="1">
                <a:off x="3174" y="250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7" name="Line 3393"/>
              <p:cNvSpPr>
                <a:spLocks noChangeShapeType="1"/>
              </p:cNvSpPr>
              <p:nvPr/>
            </p:nvSpPr>
            <p:spPr bwMode="auto">
              <a:xfrm>
                <a:off x="3176" y="250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8" name="Line 3394"/>
              <p:cNvSpPr>
                <a:spLocks noChangeShapeType="1"/>
              </p:cNvSpPr>
              <p:nvPr/>
            </p:nvSpPr>
            <p:spPr bwMode="auto">
              <a:xfrm>
                <a:off x="3176" y="25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39" name="Line 3395"/>
              <p:cNvSpPr>
                <a:spLocks noChangeShapeType="1"/>
              </p:cNvSpPr>
              <p:nvPr/>
            </p:nvSpPr>
            <p:spPr bwMode="auto">
              <a:xfrm>
                <a:off x="3178" y="250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0" name="Line 3396"/>
              <p:cNvSpPr>
                <a:spLocks noChangeShapeType="1"/>
              </p:cNvSpPr>
              <p:nvPr/>
            </p:nvSpPr>
            <p:spPr bwMode="auto">
              <a:xfrm>
                <a:off x="3178" y="251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1" name="Line 3397"/>
              <p:cNvSpPr>
                <a:spLocks noChangeShapeType="1"/>
              </p:cNvSpPr>
              <p:nvPr/>
            </p:nvSpPr>
            <p:spPr bwMode="auto">
              <a:xfrm>
                <a:off x="3178" y="25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2" name="Line 3398"/>
              <p:cNvSpPr>
                <a:spLocks noChangeShapeType="1"/>
              </p:cNvSpPr>
              <p:nvPr/>
            </p:nvSpPr>
            <p:spPr bwMode="auto">
              <a:xfrm>
                <a:off x="3180" y="25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3" name="Line 3399"/>
              <p:cNvSpPr>
                <a:spLocks noChangeShapeType="1"/>
              </p:cNvSpPr>
              <p:nvPr/>
            </p:nvSpPr>
            <p:spPr bwMode="auto">
              <a:xfrm>
                <a:off x="3180" y="25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4" name="Line 3400"/>
              <p:cNvSpPr>
                <a:spLocks noChangeShapeType="1"/>
              </p:cNvSpPr>
              <p:nvPr/>
            </p:nvSpPr>
            <p:spPr bwMode="auto">
              <a:xfrm flipV="1">
                <a:off x="3182" y="25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5" name="Line 3401"/>
              <p:cNvSpPr>
                <a:spLocks noChangeShapeType="1"/>
              </p:cNvSpPr>
              <p:nvPr/>
            </p:nvSpPr>
            <p:spPr bwMode="auto">
              <a:xfrm>
                <a:off x="3182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6" name="Line 3402"/>
              <p:cNvSpPr>
                <a:spLocks noChangeShapeType="1"/>
              </p:cNvSpPr>
              <p:nvPr/>
            </p:nvSpPr>
            <p:spPr bwMode="auto">
              <a:xfrm flipV="1">
                <a:off x="3184" y="251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7" name="Line 3403"/>
              <p:cNvSpPr>
                <a:spLocks noChangeShapeType="1"/>
              </p:cNvSpPr>
              <p:nvPr/>
            </p:nvSpPr>
            <p:spPr bwMode="auto">
              <a:xfrm flipV="1">
                <a:off x="3184" y="251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8" name="Line 3404"/>
              <p:cNvSpPr>
                <a:spLocks noChangeShapeType="1"/>
              </p:cNvSpPr>
              <p:nvPr/>
            </p:nvSpPr>
            <p:spPr bwMode="auto">
              <a:xfrm flipV="1">
                <a:off x="3184" y="251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49" name="Line 3405"/>
              <p:cNvSpPr>
                <a:spLocks noChangeShapeType="1"/>
              </p:cNvSpPr>
              <p:nvPr/>
            </p:nvSpPr>
            <p:spPr bwMode="auto">
              <a:xfrm>
                <a:off x="3186" y="251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0" name="Line 3406"/>
              <p:cNvSpPr>
                <a:spLocks noChangeShapeType="1"/>
              </p:cNvSpPr>
              <p:nvPr/>
            </p:nvSpPr>
            <p:spPr bwMode="auto">
              <a:xfrm flipV="1">
                <a:off x="3186" y="251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1" name="Line 3407"/>
              <p:cNvSpPr>
                <a:spLocks noChangeShapeType="1"/>
              </p:cNvSpPr>
              <p:nvPr/>
            </p:nvSpPr>
            <p:spPr bwMode="auto">
              <a:xfrm>
                <a:off x="3188" y="251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2" name="Line 3408"/>
              <p:cNvSpPr>
                <a:spLocks noChangeShapeType="1"/>
              </p:cNvSpPr>
              <p:nvPr/>
            </p:nvSpPr>
            <p:spPr bwMode="auto">
              <a:xfrm>
                <a:off x="3188" y="251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3" name="Line 3409"/>
              <p:cNvSpPr>
                <a:spLocks noChangeShapeType="1"/>
              </p:cNvSpPr>
              <p:nvPr/>
            </p:nvSpPr>
            <p:spPr bwMode="auto">
              <a:xfrm flipV="1">
                <a:off x="3190" y="251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4" name="Line 3410"/>
              <p:cNvSpPr>
                <a:spLocks noChangeShapeType="1"/>
              </p:cNvSpPr>
              <p:nvPr/>
            </p:nvSpPr>
            <p:spPr bwMode="auto">
              <a:xfrm>
                <a:off x="3190" y="251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5" name="Line 3411"/>
              <p:cNvSpPr>
                <a:spLocks noChangeShapeType="1"/>
              </p:cNvSpPr>
              <p:nvPr/>
            </p:nvSpPr>
            <p:spPr bwMode="auto">
              <a:xfrm flipV="1">
                <a:off x="3190" y="251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6" name="Line 3412"/>
              <p:cNvSpPr>
                <a:spLocks noChangeShapeType="1"/>
              </p:cNvSpPr>
              <p:nvPr/>
            </p:nvSpPr>
            <p:spPr bwMode="auto">
              <a:xfrm>
                <a:off x="3192" y="251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7" name="Line 3413"/>
              <p:cNvSpPr>
                <a:spLocks noChangeShapeType="1"/>
              </p:cNvSpPr>
              <p:nvPr/>
            </p:nvSpPr>
            <p:spPr bwMode="auto">
              <a:xfrm flipV="1">
                <a:off x="3192" y="2510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8" name="Line 3414"/>
              <p:cNvSpPr>
                <a:spLocks noChangeShapeType="1"/>
              </p:cNvSpPr>
              <p:nvPr/>
            </p:nvSpPr>
            <p:spPr bwMode="auto">
              <a:xfrm>
                <a:off x="3193" y="251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59" name="Line 3415"/>
              <p:cNvSpPr>
                <a:spLocks noChangeShapeType="1"/>
              </p:cNvSpPr>
              <p:nvPr/>
            </p:nvSpPr>
            <p:spPr bwMode="auto">
              <a:xfrm flipV="1">
                <a:off x="3193" y="250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0" name="Line 3416"/>
              <p:cNvSpPr>
                <a:spLocks noChangeShapeType="1"/>
              </p:cNvSpPr>
              <p:nvPr/>
            </p:nvSpPr>
            <p:spPr bwMode="auto">
              <a:xfrm flipV="1">
                <a:off x="3195" y="250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1" name="Line 3417"/>
              <p:cNvSpPr>
                <a:spLocks noChangeShapeType="1"/>
              </p:cNvSpPr>
              <p:nvPr/>
            </p:nvSpPr>
            <p:spPr bwMode="auto">
              <a:xfrm flipV="1">
                <a:off x="3195" y="249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2" name="Line 3418"/>
              <p:cNvSpPr>
                <a:spLocks noChangeShapeType="1"/>
              </p:cNvSpPr>
              <p:nvPr/>
            </p:nvSpPr>
            <p:spPr bwMode="auto">
              <a:xfrm flipV="1">
                <a:off x="3195" y="249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3" name="Line 3419"/>
              <p:cNvSpPr>
                <a:spLocks noChangeShapeType="1"/>
              </p:cNvSpPr>
              <p:nvPr/>
            </p:nvSpPr>
            <p:spPr bwMode="auto">
              <a:xfrm flipV="1">
                <a:off x="3197" y="249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4" name="Line 3420"/>
              <p:cNvSpPr>
                <a:spLocks noChangeShapeType="1"/>
              </p:cNvSpPr>
              <p:nvPr/>
            </p:nvSpPr>
            <p:spPr bwMode="auto">
              <a:xfrm flipV="1">
                <a:off x="3197" y="248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5" name="Line 3421"/>
              <p:cNvSpPr>
                <a:spLocks noChangeShapeType="1"/>
              </p:cNvSpPr>
              <p:nvPr/>
            </p:nvSpPr>
            <p:spPr bwMode="auto">
              <a:xfrm>
                <a:off x="3199" y="24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6" name="Line 3422"/>
              <p:cNvSpPr>
                <a:spLocks noChangeShapeType="1"/>
              </p:cNvSpPr>
              <p:nvPr/>
            </p:nvSpPr>
            <p:spPr bwMode="auto">
              <a:xfrm flipV="1">
                <a:off x="3199" y="248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7567" name="Group 3423"/>
            <p:cNvGrpSpPr>
              <a:grpSpLocks/>
            </p:cNvGrpSpPr>
            <p:nvPr/>
          </p:nvGrpSpPr>
          <p:grpSpPr bwMode="auto">
            <a:xfrm>
              <a:off x="3199" y="2437"/>
              <a:ext cx="154" cy="95"/>
              <a:chOff x="3199" y="2437"/>
              <a:chExt cx="154" cy="95"/>
            </a:xfrm>
          </p:grpSpPr>
          <p:sp>
            <p:nvSpPr>
              <p:cNvPr id="137568" name="Line 3424"/>
              <p:cNvSpPr>
                <a:spLocks noChangeShapeType="1"/>
              </p:cNvSpPr>
              <p:nvPr/>
            </p:nvSpPr>
            <p:spPr bwMode="auto">
              <a:xfrm flipV="1">
                <a:off x="3199" y="24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69" name="Line 3425"/>
              <p:cNvSpPr>
                <a:spLocks noChangeShapeType="1"/>
              </p:cNvSpPr>
              <p:nvPr/>
            </p:nvSpPr>
            <p:spPr bwMode="auto">
              <a:xfrm flipV="1">
                <a:off x="3201" y="247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0" name="Line 3426"/>
              <p:cNvSpPr>
                <a:spLocks noChangeShapeType="1"/>
              </p:cNvSpPr>
              <p:nvPr/>
            </p:nvSpPr>
            <p:spPr bwMode="auto">
              <a:xfrm>
                <a:off x="3201" y="247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1" name="Line 3427"/>
              <p:cNvSpPr>
                <a:spLocks noChangeShapeType="1"/>
              </p:cNvSpPr>
              <p:nvPr/>
            </p:nvSpPr>
            <p:spPr bwMode="auto">
              <a:xfrm>
                <a:off x="3203" y="24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2" name="Line 3428"/>
              <p:cNvSpPr>
                <a:spLocks noChangeShapeType="1"/>
              </p:cNvSpPr>
              <p:nvPr/>
            </p:nvSpPr>
            <p:spPr bwMode="auto">
              <a:xfrm>
                <a:off x="3203" y="247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3" name="Line 3429"/>
              <p:cNvSpPr>
                <a:spLocks noChangeShapeType="1"/>
              </p:cNvSpPr>
              <p:nvPr/>
            </p:nvSpPr>
            <p:spPr bwMode="auto">
              <a:xfrm>
                <a:off x="3203" y="248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4" name="Line 3430"/>
              <p:cNvSpPr>
                <a:spLocks noChangeShapeType="1"/>
              </p:cNvSpPr>
              <p:nvPr/>
            </p:nvSpPr>
            <p:spPr bwMode="auto">
              <a:xfrm>
                <a:off x="3205" y="248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5" name="Line 3431"/>
              <p:cNvSpPr>
                <a:spLocks noChangeShapeType="1"/>
              </p:cNvSpPr>
              <p:nvPr/>
            </p:nvSpPr>
            <p:spPr bwMode="auto">
              <a:xfrm>
                <a:off x="3205" y="24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6" name="Line 3432"/>
              <p:cNvSpPr>
                <a:spLocks noChangeShapeType="1"/>
              </p:cNvSpPr>
              <p:nvPr/>
            </p:nvSpPr>
            <p:spPr bwMode="auto">
              <a:xfrm>
                <a:off x="3207" y="249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7" name="Line 3433"/>
              <p:cNvSpPr>
                <a:spLocks noChangeShapeType="1"/>
              </p:cNvSpPr>
              <p:nvPr/>
            </p:nvSpPr>
            <p:spPr bwMode="auto">
              <a:xfrm>
                <a:off x="3207" y="24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8" name="Line 3434"/>
              <p:cNvSpPr>
                <a:spLocks noChangeShapeType="1"/>
              </p:cNvSpPr>
              <p:nvPr/>
            </p:nvSpPr>
            <p:spPr bwMode="auto">
              <a:xfrm flipV="1">
                <a:off x="3207" y="249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79" name="Line 3435"/>
              <p:cNvSpPr>
                <a:spLocks noChangeShapeType="1"/>
              </p:cNvSpPr>
              <p:nvPr/>
            </p:nvSpPr>
            <p:spPr bwMode="auto">
              <a:xfrm flipV="1">
                <a:off x="3209" y="249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0" name="Line 3436"/>
              <p:cNvSpPr>
                <a:spLocks noChangeShapeType="1"/>
              </p:cNvSpPr>
              <p:nvPr/>
            </p:nvSpPr>
            <p:spPr bwMode="auto">
              <a:xfrm flipV="1">
                <a:off x="3209" y="248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1" name="Line 3437"/>
              <p:cNvSpPr>
                <a:spLocks noChangeShapeType="1"/>
              </p:cNvSpPr>
              <p:nvPr/>
            </p:nvSpPr>
            <p:spPr bwMode="auto">
              <a:xfrm>
                <a:off x="3211" y="24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2" name="Line 3438"/>
              <p:cNvSpPr>
                <a:spLocks noChangeShapeType="1"/>
              </p:cNvSpPr>
              <p:nvPr/>
            </p:nvSpPr>
            <p:spPr bwMode="auto">
              <a:xfrm flipV="1">
                <a:off x="3211" y="24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3" name="Line 3439"/>
              <p:cNvSpPr>
                <a:spLocks noChangeShapeType="1"/>
              </p:cNvSpPr>
              <p:nvPr/>
            </p:nvSpPr>
            <p:spPr bwMode="auto">
              <a:xfrm>
                <a:off x="3211" y="24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4" name="Line 3440"/>
              <p:cNvSpPr>
                <a:spLocks noChangeShapeType="1"/>
              </p:cNvSpPr>
              <p:nvPr/>
            </p:nvSpPr>
            <p:spPr bwMode="auto">
              <a:xfrm flipV="1">
                <a:off x="3213" y="248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5" name="Line 3441"/>
              <p:cNvSpPr>
                <a:spLocks noChangeShapeType="1"/>
              </p:cNvSpPr>
              <p:nvPr/>
            </p:nvSpPr>
            <p:spPr bwMode="auto">
              <a:xfrm>
                <a:off x="3213" y="24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6" name="Line 3442"/>
              <p:cNvSpPr>
                <a:spLocks noChangeShapeType="1"/>
              </p:cNvSpPr>
              <p:nvPr/>
            </p:nvSpPr>
            <p:spPr bwMode="auto">
              <a:xfrm flipV="1">
                <a:off x="3215" y="248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7" name="Line 3443"/>
              <p:cNvSpPr>
                <a:spLocks noChangeShapeType="1"/>
              </p:cNvSpPr>
              <p:nvPr/>
            </p:nvSpPr>
            <p:spPr bwMode="auto">
              <a:xfrm>
                <a:off x="3215" y="24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8" name="Line 3444"/>
              <p:cNvSpPr>
                <a:spLocks noChangeShapeType="1"/>
              </p:cNvSpPr>
              <p:nvPr/>
            </p:nvSpPr>
            <p:spPr bwMode="auto">
              <a:xfrm flipV="1">
                <a:off x="3215" y="2487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89" name="Line 3445"/>
              <p:cNvSpPr>
                <a:spLocks noChangeShapeType="1"/>
              </p:cNvSpPr>
              <p:nvPr/>
            </p:nvSpPr>
            <p:spPr bwMode="auto">
              <a:xfrm>
                <a:off x="3216" y="248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0" name="Line 3446"/>
              <p:cNvSpPr>
                <a:spLocks noChangeShapeType="1"/>
              </p:cNvSpPr>
              <p:nvPr/>
            </p:nvSpPr>
            <p:spPr bwMode="auto">
              <a:xfrm>
                <a:off x="3216" y="248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1" name="Line 3447"/>
              <p:cNvSpPr>
                <a:spLocks noChangeShapeType="1"/>
              </p:cNvSpPr>
              <p:nvPr/>
            </p:nvSpPr>
            <p:spPr bwMode="auto">
              <a:xfrm>
                <a:off x="3218" y="249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2" name="Line 3448"/>
              <p:cNvSpPr>
                <a:spLocks noChangeShapeType="1"/>
              </p:cNvSpPr>
              <p:nvPr/>
            </p:nvSpPr>
            <p:spPr bwMode="auto">
              <a:xfrm flipV="1">
                <a:off x="3218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3" name="Line 3449"/>
              <p:cNvSpPr>
                <a:spLocks noChangeShapeType="1"/>
              </p:cNvSpPr>
              <p:nvPr/>
            </p:nvSpPr>
            <p:spPr bwMode="auto">
              <a:xfrm flipV="1">
                <a:off x="3218" y="2472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4" name="Line 3450"/>
              <p:cNvSpPr>
                <a:spLocks noChangeShapeType="1"/>
              </p:cNvSpPr>
              <p:nvPr/>
            </p:nvSpPr>
            <p:spPr bwMode="auto">
              <a:xfrm flipV="1">
                <a:off x="3220" y="2456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5" name="Line 3451"/>
              <p:cNvSpPr>
                <a:spLocks noChangeShapeType="1"/>
              </p:cNvSpPr>
              <p:nvPr/>
            </p:nvSpPr>
            <p:spPr bwMode="auto">
              <a:xfrm flipV="1">
                <a:off x="3220" y="244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6" name="Line 3452"/>
              <p:cNvSpPr>
                <a:spLocks noChangeShapeType="1"/>
              </p:cNvSpPr>
              <p:nvPr/>
            </p:nvSpPr>
            <p:spPr bwMode="auto">
              <a:xfrm>
                <a:off x="3222" y="244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7" name="Line 3453"/>
              <p:cNvSpPr>
                <a:spLocks noChangeShapeType="1"/>
              </p:cNvSpPr>
              <p:nvPr/>
            </p:nvSpPr>
            <p:spPr bwMode="auto">
              <a:xfrm flipV="1">
                <a:off x="3222" y="24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8" name="Line 3454"/>
              <p:cNvSpPr>
                <a:spLocks noChangeShapeType="1"/>
              </p:cNvSpPr>
              <p:nvPr/>
            </p:nvSpPr>
            <p:spPr bwMode="auto">
              <a:xfrm>
                <a:off x="3222" y="245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99" name="Line 3455"/>
              <p:cNvSpPr>
                <a:spLocks noChangeShapeType="1"/>
              </p:cNvSpPr>
              <p:nvPr/>
            </p:nvSpPr>
            <p:spPr bwMode="auto">
              <a:xfrm>
                <a:off x="3224" y="24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0" name="Line 3456"/>
              <p:cNvSpPr>
                <a:spLocks noChangeShapeType="1"/>
              </p:cNvSpPr>
              <p:nvPr/>
            </p:nvSpPr>
            <p:spPr bwMode="auto">
              <a:xfrm>
                <a:off x="3224" y="245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1" name="Line 3457"/>
              <p:cNvSpPr>
                <a:spLocks noChangeShapeType="1"/>
              </p:cNvSpPr>
              <p:nvPr/>
            </p:nvSpPr>
            <p:spPr bwMode="auto">
              <a:xfrm>
                <a:off x="3226" y="246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2" name="Line 3458"/>
              <p:cNvSpPr>
                <a:spLocks noChangeShapeType="1"/>
              </p:cNvSpPr>
              <p:nvPr/>
            </p:nvSpPr>
            <p:spPr bwMode="auto">
              <a:xfrm>
                <a:off x="3226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3" name="Line 3459"/>
              <p:cNvSpPr>
                <a:spLocks noChangeShapeType="1"/>
              </p:cNvSpPr>
              <p:nvPr/>
            </p:nvSpPr>
            <p:spPr bwMode="auto">
              <a:xfrm>
                <a:off x="3226" y="247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4" name="Line 3460"/>
              <p:cNvSpPr>
                <a:spLocks noChangeShapeType="1"/>
              </p:cNvSpPr>
              <p:nvPr/>
            </p:nvSpPr>
            <p:spPr bwMode="auto">
              <a:xfrm>
                <a:off x="3228" y="248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5" name="Line 3461"/>
              <p:cNvSpPr>
                <a:spLocks noChangeShapeType="1"/>
              </p:cNvSpPr>
              <p:nvPr/>
            </p:nvSpPr>
            <p:spPr bwMode="auto">
              <a:xfrm>
                <a:off x="3228" y="249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6" name="Line 3462"/>
              <p:cNvSpPr>
                <a:spLocks noChangeShapeType="1"/>
              </p:cNvSpPr>
              <p:nvPr/>
            </p:nvSpPr>
            <p:spPr bwMode="auto">
              <a:xfrm>
                <a:off x="3230" y="24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7" name="Line 3463"/>
              <p:cNvSpPr>
                <a:spLocks noChangeShapeType="1"/>
              </p:cNvSpPr>
              <p:nvPr/>
            </p:nvSpPr>
            <p:spPr bwMode="auto">
              <a:xfrm>
                <a:off x="3230" y="249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8" name="Line 3464"/>
              <p:cNvSpPr>
                <a:spLocks noChangeShapeType="1"/>
              </p:cNvSpPr>
              <p:nvPr/>
            </p:nvSpPr>
            <p:spPr bwMode="auto">
              <a:xfrm>
                <a:off x="3230" y="25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09" name="Line 3465"/>
              <p:cNvSpPr>
                <a:spLocks noChangeShapeType="1"/>
              </p:cNvSpPr>
              <p:nvPr/>
            </p:nvSpPr>
            <p:spPr bwMode="auto">
              <a:xfrm>
                <a:off x="3232" y="250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0" name="Line 3466"/>
              <p:cNvSpPr>
                <a:spLocks noChangeShapeType="1"/>
              </p:cNvSpPr>
              <p:nvPr/>
            </p:nvSpPr>
            <p:spPr bwMode="auto">
              <a:xfrm>
                <a:off x="3232" y="250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1" name="Line 3467"/>
              <p:cNvSpPr>
                <a:spLocks noChangeShapeType="1"/>
              </p:cNvSpPr>
              <p:nvPr/>
            </p:nvSpPr>
            <p:spPr bwMode="auto">
              <a:xfrm flipV="1">
                <a:off x="3234" y="249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2" name="Line 3468"/>
              <p:cNvSpPr>
                <a:spLocks noChangeShapeType="1"/>
              </p:cNvSpPr>
              <p:nvPr/>
            </p:nvSpPr>
            <p:spPr bwMode="auto">
              <a:xfrm>
                <a:off x="3234" y="249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3" name="Line 3469"/>
              <p:cNvSpPr>
                <a:spLocks noChangeShapeType="1"/>
              </p:cNvSpPr>
              <p:nvPr/>
            </p:nvSpPr>
            <p:spPr bwMode="auto">
              <a:xfrm>
                <a:off x="3234" y="25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4" name="Line 3470"/>
              <p:cNvSpPr>
                <a:spLocks noChangeShapeType="1"/>
              </p:cNvSpPr>
              <p:nvPr/>
            </p:nvSpPr>
            <p:spPr bwMode="auto">
              <a:xfrm>
                <a:off x="3236" y="25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5" name="Line 3471"/>
              <p:cNvSpPr>
                <a:spLocks noChangeShapeType="1"/>
              </p:cNvSpPr>
              <p:nvPr/>
            </p:nvSpPr>
            <p:spPr bwMode="auto">
              <a:xfrm>
                <a:off x="3236" y="250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6" name="Line 3472"/>
              <p:cNvSpPr>
                <a:spLocks noChangeShapeType="1"/>
              </p:cNvSpPr>
              <p:nvPr/>
            </p:nvSpPr>
            <p:spPr bwMode="auto">
              <a:xfrm flipV="1">
                <a:off x="3238" y="250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7" name="Line 3473"/>
              <p:cNvSpPr>
                <a:spLocks noChangeShapeType="1"/>
              </p:cNvSpPr>
              <p:nvPr/>
            </p:nvSpPr>
            <p:spPr bwMode="auto">
              <a:xfrm>
                <a:off x="3238" y="250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8" name="Line 3474"/>
              <p:cNvSpPr>
                <a:spLocks noChangeShapeType="1"/>
              </p:cNvSpPr>
              <p:nvPr/>
            </p:nvSpPr>
            <p:spPr bwMode="auto">
              <a:xfrm flipV="1">
                <a:off x="3238" y="2513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19" name="Line 3475"/>
              <p:cNvSpPr>
                <a:spLocks noChangeShapeType="1"/>
              </p:cNvSpPr>
              <p:nvPr/>
            </p:nvSpPr>
            <p:spPr bwMode="auto">
              <a:xfrm flipV="1">
                <a:off x="3239" y="251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0" name="Line 3476"/>
              <p:cNvSpPr>
                <a:spLocks noChangeShapeType="1"/>
              </p:cNvSpPr>
              <p:nvPr/>
            </p:nvSpPr>
            <p:spPr bwMode="auto">
              <a:xfrm flipV="1">
                <a:off x="3239" y="2487"/>
                <a:ext cx="2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1" name="Line 3477"/>
              <p:cNvSpPr>
                <a:spLocks noChangeShapeType="1"/>
              </p:cNvSpPr>
              <p:nvPr/>
            </p:nvSpPr>
            <p:spPr bwMode="auto">
              <a:xfrm flipV="1">
                <a:off x="3241" y="2470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2" name="Line 3478"/>
              <p:cNvSpPr>
                <a:spLocks noChangeShapeType="1"/>
              </p:cNvSpPr>
              <p:nvPr/>
            </p:nvSpPr>
            <p:spPr bwMode="auto">
              <a:xfrm flipV="1">
                <a:off x="3241" y="2458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3" name="Line 3479"/>
              <p:cNvSpPr>
                <a:spLocks noChangeShapeType="1"/>
              </p:cNvSpPr>
              <p:nvPr/>
            </p:nvSpPr>
            <p:spPr bwMode="auto">
              <a:xfrm>
                <a:off x="3243" y="245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4" name="Line 3480"/>
              <p:cNvSpPr>
                <a:spLocks noChangeShapeType="1"/>
              </p:cNvSpPr>
              <p:nvPr/>
            </p:nvSpPr>
            <p:spPr bwMode="auto">
              <a:xfrm flipV="1">
                <a:off x="3243" y="245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5" name="Line 3481"/>
              <p:cNvSpPr>
                <a:spLocks noChangeShapeType="1"/>
              </p:cNvSpPr>
              <p:nvPr/>
            </p:nvSpPr>
            <p:spPr bwMode="auto">
              <a:xfrm>
                <a:off x="3243" y="245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6" name="Line 3482"/>
              <p:cNvSpPr>
                <a:spLocks noChangeShapeType="1"/>
              </p:cNvSpPr>
              <p:nvPr/>
            </p:nvSpPr>
            <p:spPr bwMode="auto">
              <a:xfrm>
                <a:off x="3245" y="24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7" name="Line 3483"/>
              <p:cNvSpPr>
                <a:spLocks noChangeShapeType="1"/>
              </p:cNvSpPr>
              <p:nvPr/>
            </p:nvSpPr>
            <p:spPr bwMode="auto">
              <a:xfrm>
                <a:off x="3245" y="246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8" name="Line 3484"/>
              <p:cNvSpPr>
                <a:spLocks noChangeShapeType="1"/>
              </p:cNvSpPr>
              <p:nvPr/>
            </p:nvSpPr>
            <p:spPr bwMode="auto">
              <a:xfrm>
                <a:off x="3245" y="247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29" name="Line 3485"/>
              <p:cNvSpPr>
                <a:spLocks noChangeShapeType="1"/>
              </p:cNvSpPr>
              <p:nvPr/>
            </p:nvSpPr>
            <p:spPr bwMode="auto">
              <a:xfrm>
                <a:off x="3247" y="247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0" name="Line 3486"/>
              <p:cNvSpPr>
                <a:spLocks noChangeShapeType="1"/>
              </p:cNvSpPr>
              <p:nvPr/>
            </p:nvSpPr>
            <p:spPr bwMode="auto">
              <a:xfrm>
                <a:off x="3247" y="247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1" name="Line 3487"/>
              <p:cNvSpPr>
                <a:spLocks noChangeShapeType="1"/>
              </p:cNvSpPr>
              <p:nvPr/>
            </p:nvSpPr>
            <p:spPr bwMode="auto">
              <a:xfrm>
                <a:off x="3249" y="248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2" name="Line 3488"/>
              <p:cNvSpPr>
                <a:spLocks noChangeShapeType="1"/>
              </p:cNvSpPr>
              <p:nvPr/>
            </p:nvSpPr>
            <p:spPr bwMode="auto">
              <a:xfrm>
                <a:off x="3249" y="249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3" name="Line 3489"/>
              <p:cNvSpPr>
                <a:spLocks noChangeShapeType="1"/>
              </p:cNvSpPr>
              <p:nvPr/>
            </p:nvSpPr>
            <p:spPr bwMode="auto">
              <a:xfrm>
                <a:off x="3249" y="250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4" name="Line 3490"/>
              <p:cNvSpPr>
                <a:spLocks noChangeShapeType="1"/>
              </p:cNvSpPr>
              <p:nvPr/>
            </p:nvSpPr>
            <p:spPr bwMode="auto">
              <a:xfrm>
                <a:off x="3251" y="251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5" name="Line 3491"/>
              <p:cNvSpPr>
                <a:spLocks noChangeShapeType="1"/>
              </p:cNvSpPr>
              <p:nvPr/>
            </p:nvSpPr>
            <p:spPr bwMode="auto">
              <a:xfrm>
                <a:off x="3251" y="251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6" name="Line 3492"/>
              <p:cNvSpPr>
                <a:spLocks noChangeShapeType="1"/>
              </p:cNvSpPr>
              <p:nvPr/>
            </p:nvSpPr>
            <p:spPr bwMode="auto">
              <a:xfrm flipV="1">
                <a:off x="3253" y="25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7" name="Line 3493"/>
              <p:cNvSpPr>
                <a:spLocks noChangeShapeType="1"/>
              </p:cNvSpPr>
              <p:nvPr/>
            </p:nvSpPr>
            <p:spPr bwMode="auto">
              <a:xfrm>
                <a:off x="3253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8" name="Line 3494"/>
              <p:cNvSpPr>
                <a:spLocks noChangeShapeType="1"/>
              </p:cNvSpPr>
              <p:nvPr/>
            </p:nvSpPr>
            <p:spPr bwMode="auto">
              <a:xfrm>
                <a:off x="3255" y="25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39" name="Line 3495"/>
              <p:cNvSpPr>
                <a:spLocks noChangeShapeType="1"/>
              </p:cNvSpPr>
              <p:nvPr/>
            </p:nvSpPr>
            <p:spPr bwMode="auto">
              <a:xfrm flipV="1">
                <a:off x="3255" y="25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0" name="Line 3496"/>
              <p:cNvSpPr>
                <a:spLocks noChangeShapeType="1"/>
              </p:cNvSpPr>
              <p:nvPr/>
            </p:nvSpPr>
            <p:spPr bwMode="auto">
              <a:xfrm flipV="1">
                <a:off x="3255" y="251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1" name="Line 3497"/>
              <p:cNvSpPr>
                <a:spLocks noChangeShapeType="1"/>
              </p:cNvSpPr>
              <p:nvPr/>
            </p:nvSpPr>
            <p:spPr bwMode="auto">
              <a:xfrm flipV="1">
                <a:off x="3257" y="251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2" name="Line 3498"/>
              <p:cNvSpPr>
                <a:spLocks noChangeShapeType="1"/>
              </p:cNvSpPr>
              <p:nvPr/>
            </p:nvSpPr>
            <p:spPr bwMode="auto">
              <a:xfrm>
                <a:off x="3257" y="251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3" name="Line 3499"/>
              <p:cNvSpPr>
                <a:spLocks noChangeShapeType="1"/>
              </p:cNvSpPr>
              <p:nvPr/>
            </p:nvSpPr>
            <p:spPr bwMode="auto">
              <a:xfrm>
                <a:off x="3259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4" name="Line 3500"/>
              <p:cNvSpPr>
                <a:spLocks noChangeShapeType="1"/>
              </p:cNvSpPr>
              <p:nvPr/>
            </p:nvSpPr>
            <p:spPr bwMode="auto">
              <a:xfrm>
                <a:off x="3259" y="251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5" name="Line 3501"/>
              <p:cNvSpPr>
                <a:spLocks noChangeShapeType="1"/>
              </p:cNvSpPr>
              <p:nvPr/>
            </p:nvSpPr>
            <p:spPr bwMode="auto">
              <a:xfrm>
                <a:off x="3261" y="25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6" name="Line 3502"/>
              <p:cNvSpPr>
                <a:spLocks noChangeShapeType="1"/>
              </p:cNvSpPr>
              <p:nvPr/>
            </p:nvSpPr>
            <p:spPr bwMode="auto">
              <a:xfrm>
                <a:off x="3261" y="25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7" name="Line 3503"/>
              <p:cNvSpPr>
                <a:spLocks noChangeShapeType="1"/>
              </p:cNvSpPr>
              <p:nvPr/>
            </p:nvSpPr>
            <p:spPr bwMode="auto">
              <a:xfrm flipV="1">
                <a:off x="3261" y="251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8" name="Line 3504"/>
              <p:cNvSpPr>
                <a:spLocks noChangeShapeType="1"/>
              </p:cNvSpPr>
              <p:nvPr/>
            </p:nvSpPr>
            <p:spPr bwMode="auto">
              <a:xfrm>
                <a:off x="3262" y="25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49" name="Line 3505"/>
              <p:cNvSpPr>
                <a:spLocks noChangeShapeType="1"/>
              </p:cNvSpPr>
              <p:nvPr/>
            </p:nvSpPr>
            <p:spPr bwMode="auto">
              <a:xfrm>
                <a:off x="3262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0" name="Line 3506"/>
              <p:cNvSpPr>
                <a:spLocks noChangeShapeType="1"/>
              </p:cNvSpPr>
              <p:nvPr/>
            </p:nvSpPr>
            <p:spPr bwMode="auto">
              <a:xfrm>
                <a:off x="3264" y="25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1" name="Line 3507"/>
              <p:cNvSpPr>
                <a:spLocks noChangeShapeType="1"/>
              </p:cNvSpPr>
              <p:nvPr/>
            </p:nvSpPr>
            <p:spPr bwMode="auto">
              <a:xfrm>
                <a:off x="3264" y="25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2" name="Line 3508"/>
              <p:cNvSpPr>
                <a:spLocks noChangeShapeType="1"/>
              </p:cNvSpPr>
              <p:nvPr/>
            </p:nvSpPr>
            <p:spPr bwMode="auto">
              <a:xfrm>
                <a:off x="3266" y="25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3" name="Line 3509"/>
              <p:cNvSpPr>
                <a:spLocks noChangeShapeType="1"/>
              </p:cNvSpPr>
              <p:nvPr/>
            </p:nvSpPr>
            <p:spPr bwMode="auto">
              <a:xfrm>
                <a:off x="3266" y="25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4" name="Line 3510"/>
              <p:cNvSpPr>
                <a:spLocks noChangeShapeType="1"/>
              </p:cNvSpPr>
              <p:nvPr/>
            </p:nvSpPr>
            <p:spPr bwMode="auto">
              <a:xfrm>
                <a:off x="3266" y="252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5" name="Line 3511"/>
              <p:cNvSpPr>
                <a:spLocks noChangeShapeType="1"/>
              </p:cNvSpPr>
              <p:nvPr/>
            </p:nvSpPr>
            <p:spPr bwMode="auto">
              <a:xfrm flipV="1">
                <a:off x="3268" y="25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6" name="Line 3512"/>
              <p:cNvSpPr>
                <a:spLocks noChangeShapeType="1"/>
              </p:cNvSpPr>
              <p:nvPr/>
            </p:nvSpPr>
            <p:spPr bwMode="auto">
              <a:xfrm flipV="1">
                <a:off x="3268" y="25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7" name="Line 3513"/>
              <p:cNvSpPr>
                <a:spLocks noChangeShapeType="1"/>
              </p:cNvSpPr>
              <p:nvPr/>
            </p:nvSpPr>
            <p:spPr bwMode="auto">
              <a:xfrm>
                <a:off x="3270" y="25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8" name="Line 3514"/>
              <p:cNvSpPr>
                <a:spLocks noChangeShapeType="1"/>
              </p:cNvSpPr>
              <p:nvPr/>
            </p:nvSpPr>
            <p:spPr bwMode="auto">
              <a:xfrm flipV="1">
                <a:off x="3270" y="252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59" name="Line 3515"/>
              <p:cNvSpPr>
                <a:spLocks noChangeShapeType="1"/>
              </p:cNvSpPr>
              <p:nvPr/>
            </p:nvSpPr>
            <p:spPr bwMode="auto">
              <a:xfrm>
                <a:off x="3272" y="252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0" name="Line 3516"/>
              <p:cNvSpPr>
                <a:spLocks noChangeShapeType="1"/>
              </p:cNvSpPr>
              <p:nvPr/>
            </p:nvSpPr>
            <p:spPr bwMode="auto">
              <a:xfrm>
                <a:off x="3272" y="252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1" name="Line 3517"/>
              <p:cNvSpPr>
                <a:spLocks noChangeShapeType="1"/>
              </p:cNvSpPr>
              <p:nvPr/>
            </p:nvSpPr>
            <p:spPr bwMode="auto">
              <a:xfrm>
                <a:off x="3274" y="25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2" name="Line 3518"/>
              <p:cNvSpPr>
                <a:spLocks noChangeShapeType="1"/>
              </p:cNvSpPr>
              <p:nvPr/>
            </p:nvSpPr>
            <p:spPr bwMode="auto">
              <a:xfrm flipV="1">
                <a:off x="3274" y="253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3" name="Line 3519"/>
              <p:cNvSpPr>
                <a:spLocks noChangeShapeType="1"/>
              </p:cNvSpPr>
              <p:nvPr/>
            </p:nvSpPr>
            <p:spPr bwMode="auto">
              <a:xfrm flipV="1">
                <a:off x="3274" y="25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4" name="Line 3520"/>
              <p:cNvSpPr>
                <a:spLocks noChangeShapeType="1"/>
              </p:cNvSpPr>
              <p:nvPr/>
            </p:nvSpPr>
            <p:spPr bwMode="auto">
              <a:xfrm>
                <a:off x="3276" y="252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5" name="Line 3521"/>
              <p:cNvSpPr>
                <a:spLocks noChangeShapeType="1"/>
              </p:cNvSpPr>
              <p:nvPr/>
            </p:nvSpPr>
            <p:spPr bwMode="auto">
              <a:xfrm flipV="1">
                <a:off x="3276" y="252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6" name="Line 3522"/>
              <p:cNvSpPr>
                <a:spLocks noChangeShapeType="1"/>
              </p:cNvSpPr>
              <p:nvPr/>
            </p:nvSpPr>
            <p:spPr bwMode="auto">
              <a:xfrm>
                <a:off x="3278" y="252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7" name="Line 3523"/>
              <p:cNvSpPr>
                <a:spLocks noChangeShapeType="1"/>
              </p:cNvSpPr>
              <p:nvPr/>
            </p:nvSpPr>
            <p:spPr bwMode="auto">
              <a:xfrm flipV="1">
                <a:off x="3278" y="25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8" name="Line 3524"/>
              <p:cNvSpPr>
                <a:spLocks noChangeShapeType="1"/>
              </p:cNvSpPr>
              <p:nvPr/>
            </p:nvSpPr>
            <p:spPr bwMode="auto">
              <a:xfrm flipV="1">
                <a:off x="3280" y="25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69" name="Line 3525"/>
              <p:cNvSpPr>
                <a:spLocks noChangeShapeType="1"/>
              </p:cNvSpPr>
              <p:nvPr/>
            </p:nvSpPr>
            <p:spPr bwMode="auto">
              <a:xfrm flipV="1">
                <a:off x="3280" y="2501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0" name="Line 3526"/>
              <p:cNvSpPr>
                <a:spLocks noChangeShapeType="1"/>
              </p:cNvSpPr>
              <p:nvPr/>
            </p:nvSpPr>
            <p:spPr bwMode="auto">
              <a:xfrm flipV="1">
                <a:off x="3280" y="249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1" name="Line 3527"/>
              <p:cNvSpPr>
                <a:spLocks noChangeShapeType="1"/>
              </p:cNvSpPr>
              <p:nvPr/>
            </p:nvSpPr>
            <p:spPr bwMode="auto">
              <a:xfrm flipV="1">
                <a:off x="3282" y="248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2" name="Line 3528"/>
              <p:cNvSpPr>
                <a:spLocks noChangeShapeType="1"/>
              </p:cNvSpPr>
              <p:nvPr/>
            </p:nvSpPr>
            <p:spPr bwMode="auto">
              <a:xfrm flipV="1">
                <a:off x="3282" y="248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3" name="Line 3529"/>
              <p:cNvSpPr>
                <a:spLocks noChangeShapeType="1"/>
              </p:cNvSpPr>
              <p:nvPr/>
            </p:nvSpPr>
            <p:spPr bwMode="auto">
              <a:xfrm flipV="1">
                <a:off x="3284" y="247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4" name="Line 3530"/>
              <p:cNvSpPr>
                <a:spLocks noChangeShapeType="1"/>
              </p:cNvSpPr>
              <p:nvPr/>
            </p:nvSpPr>
            <p:spPr bwMode="auto">
              <a:xfrm flipV="1">
                <a:off x="3284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5" name="Line 3531"/>
              <p:cNvSpPr>
                <a:spLocks noChangeShapeType="1"/>
              </p:cNvSpPr>
              <p:nvPr/>
            </p:nvSpPr>
            <p:spPr bwMode="auto">
              <a:xfrm flipV="1">
                <a:off x="3284" y="2465"/>
                <a:ext cx="1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6" name="Line 3532"/>
              <p:cNvSpPr>
                <a:spLocks noChangeShapeType="1"/>
              </p:cNvSpPr>
              <p:nvPr/>
            </p:nvSpPr>
            <p:spPr bwMode="auto">
              <a:xfrm flipV="1">
                <a:off x="3285" y="246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7" name="Line 3533"/>
              <p:cNvSpPr>
                <a:spLocks noChangeShapeType="1"/>
              </p:cNvSpPr>
              <p:nvPr/>
            </p:nvSpPr>
            <p:spPr bwMode="auto">
              <a:xfrm flipV="1">
                <a:off x="3285" y="245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8" name="Line 3534"/>
              <p:cNvSpPr>
                <a:spLocks noChangeShapeType="1"/>
              </p:cNvSpPr>
              <p:nvPr/>
            </p:nvSpPr>
            <p:spPr bwMode="auto">
              <a:xfrm flipV="1">
                <a:off x="3287" y="245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79" name="Line 3535"/>
              <p:cNvSpPr>
                <a:spLocks noChangeShapeType="1"/>
              </p:cNvSpPr>
              <p:nvPr/>
            </p:nvSpPr>
            <p:spPr bwMode="auto">
              <a:xfrm flipV="1">
                <a:off x="3287" y="245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0" name="Line 3536"/>
              <p:cNvSpPr>
                <a:spLocks noChangeShapeType="1"/>
              </p:cNvSpPr>
              <p:nvPr/>
            </p:nvSpPr>
            <p:spPr bwMode="auto">
              <a:xfrm>
                <a:off x="3287" y="245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1" name="Line 3537"/>
              <p:cNvSpPr>
                <a:spLocks noChangeShapeType="1"/>
              </p:cNvSpPr>
              <p:nvPr/>
            </p:nvSpPr>
            <p:spPr bwMode="auto">
              <a:xfrm flipV="1">
                <a:off x="3289" y="245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2" name="Line 3538"/>
              <p:cNvSpPr>
                <a:spLocks noChangeShapeType="1"/>
              </p:cNvSpPr>
              <p:nvPr/>
            </p:nvSpPr>
            <p:spPr bwMode="auto">
              <a:xfrm>
                <a:off x="3289" y="245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3" name="Line 3539"/>
              <p:cNvSpPr>
                <a:spLocks noChangeShapeType="1"/>
              </p:cNvSpPr>
              <p:nvPr/>
            </p:nvSpPr>
            <p:spPr bwMode="auto">
              <a:xfrm flipV="1">
                <a:off x="3289" y="245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4" name="Line 3540"/>
              <p:cNvSpPr>
                <a:spLocks noChangeShapeType="1"/>
              </p:cNvSpPr>
              <p:nvPr/>
            </p:nvSpPr>
            <p:spPr bwMode="auto">
              <a:xfrm>
                <a:off x="3291" y="245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5" name="Line 3541"/>
              <p:cNvSpPr>
                <a:spLocks noChangeShapeType="1"/>
              </p:cNvSpPr>
              <p:nvPr/>
            </p:nvSpPr>
            <p:spPr bwMode="auto">
              <a:xfrm flipV="1">
                <a:off x="3291" y="245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6" name="Line 3542"/>
              <p:cNvSpPr>
                <a:spLocks noChangeShapeType="1"/>
              </p:cNvSpPr>
              <p:nvPr/>
            </p:nvSpPr>
            <p:spPr bwMode="auto">
              <a:xfrm flipV="1">
                <a:off x="3293" y="24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7" name="Line 3543"/>
              <p:cNvSpPr>
                <a:spLocks noChangeShapeType="1"/>
              </p:cNvSpPr>
              <p:nvPr/>
            </p:nvSpPr>
            <p:spPr bwMode="auto">
              <a:xfrm>
                <a:off x="3293" y="24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8" name="Line 3544"/>
              <p:cNvSpPr>
                <a:spLocks noChangeShapeType="1"/>
              </p:cNvSpPr>
              <p:nvPr/>
            </p:nvSpPr>
            <p:spPr bwMode="auto">
              <a:xfrm flipV="1">
                <a:off x="3293" y="244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89" name="Line 3545"/>
              <p:cNvSpPr>
                <a:spLocks noChangeShapeType="1"/>
              </p:cNvSpPr>
              <p:nvPr/>
            </p:nvSpPr>
            <p:spPr bwMode="auto">
              <a:xfrm>
                <a:off x="3295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0" name="Line 3546"/>
              <p:cNvSpPr>
                <a:spLocks noChangeShapeType="1"/>
              </p:cNvSpPr>
              <p:nvPr/>
            </p:nvSpPr>
            <p:spPr bwMode="auto">
              <a:xfrm flipV="1">
                <a:off x="3295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1" name="Line 3547"/>
              <p:cNvSpPr>
                <a:spLocks noChangeShapeType="1"/>
              </p:cNvSpPr>
              <p:nvPr/>
            </p:nvSpPr>
            <p:spPr bwMode="auto">
              <a:xfrm flipV="1">
                <a:off x="3295" y="24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2" name="Line 3548"/>
              <p:cNvSpPr>
                <a:spLocks noChangeShapeType="1"/>
              </p:cNvSpPr>
              <p:nvPr/>
            </p:nvSpPr>
            <p:spPr bwMode="auto">
              <a:xfrm>
                <a:off x="3297" y="244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3" name="Line 3549"/>
              <p:cNvSpPr>
                <a:spLocks noChangeShapeType="1"/>
              </p:cNvSpPr>
              <p:nvPr/>
            </p:nvSpPr>
            <p:spPr bwMode="auto">
              <a:xfrm flipV="1">
                <a:off x="3297" y="24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4" name="Line 3550"/>
              <p:cNvSpPr>
                <a:spLocks noChangeShapeType="1"/>
              </p:cNvSpPr>
              <p:nvPr/>
            </p:nvSpPr>
            <p:spPr bwMode="auto">
              <a:xfrm>
                <a:off x="3299" y="244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5" name="Line 3551"/>
              <p:cNvSpPr>
                <a:spLocks noChangeShapeType="1"/>
              </p:cNvSpPr>
              <p:nvPr/>
            </p:nvSpPr>
            <p:spPr bwMode="auto">
              <a:xfrm flipV="1">
                <a:off x="3299" y="24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6" name="Line 3552"/>
              <p:cNvSpPr>
                <a:spLocks noChangeShapeType="1"/>
              </p:cNvSpPr>
              <p:nvPr/>
            </p:nvSpPr>
            <p:spPr bwMode="auto">
              <a:xfrm>
                <a:off x="3299" y="24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7" name="Line 3553"/>
              <p:cNvSpPr>
                <a:spLocks noChangeShapeType="1"/>
              </p:cNvSpPr>
              <p:nvPr/>
            </p:nvSpPr>
            <p:spPr bwMode="auto">
              <a:xfrm flipV="1">
                <a:off x="3301" y="243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8" name="Line 3554"/>
              <p:cNvSpPr>
                <a:spLocks noChangeShapeType="1"/>
              </p:cNvSpPr>
              <p:nvPr/>
            </p:nvSpPr>
            <p:spPr bwMode="auto">
              <a:xfrm>
                <a:off x="3301" y="243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99" name="Line 3555"/>
              <p:cNvSpPr>
                <a:spLocks noChangeShapeType="1"/>
              </p:cNvSpPr>
              <p:nvPr/>
            </p:nvSpPr>
            <p:spPr bwMode="auto">
              <a:xfrm>
                <a:off x="3301" y="244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0" name="Line 3556"/>
              <p:cNvSpPr>
                <a:spLocks noChangeShapeType="1"/>
              </p:cNvSpPr>
              <p:nvPr/>
            </p:nvSpPr>
            <p:spPr bwMode="auto">
              <a:xfrm>
                <a:off x="3303" y="245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1" name="Line 3557"/>
              <p:cNvSpPr>
                <a:spLocks noChangeShapeType="1"/>
              </p:cNvSpPr>
              <p:nvPr/>
            </p:nvSpPr>
            <p:spPr bwMode="auto">
              <a:xfrm>
                <a:off x="3303" y="245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2" name="Line 3558"/>
              <p:cNvSpPr>
                <a:spLocks noChangeShapeType="1"/>
              </p:cNvSpPr>
              <p:nvPr/>
            </p:nvSpPr>
            <p:spPr bwMode="auto">
              <a:xfrm flipV="1">
                <a:off x="3305" y="245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3" name="Line 3559"/>
              <p:cNvSpPr>
                <a:spLocks noChangeShapeType="1"/>
              </p:cNvSpPr>
              <p:nvPr/>
            </p:nvSpPr>
            <p:spPr bwMode="auto">
              <a:xfrm>
                <a:off x="3305" y="245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4" name="Line 3560"/>
              <p:cNvSpPr>
                <a:spLocks noChangeShapeType="1"/>
              </p:cNvSpPr>
              <p:nvPr/>
            </p:nvSpPr>
            <p:spPr bwMode="auto">
              <a:xfrm>
                <a:off x="3305" y="245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5" name="Line 3561"/>
              <p:cNvSpPr>
                <a:spLocks noChangeShapeType="1"/>
              </p:cNvSpPr>
              <p:nvPr/>
            </p:nvSpPr>
            <p:spPr bwMode="auto">
              <a:xfrm flipV="1">
                <a:off x="3307" y="245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6" name="Line 3562"/>
              <p:cNvSpPr>
                <a:spLocks noChangeShapeType="1"/>
              </p:cNvSpPr>
              <p:nvPr/>
            </p:nvSpPr>
            <p:spPr bwMode="auto">
              <a:xfrm>
                <a:off x="3307" y="245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7" name="Line 3563"/>
              <p:cNvSpPr>
                <a:spLocks noChangeShapeType="1"/>
              </p:cNvSpPr>
              <p:nvPr/>
            </p:nvSpPr>
            <p:spPr bwMode="auto">
              <a:xfrm flipV="1">
                <a:off x="3307" y="245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8" name="Line 3564"/>
              <p:cNvSpPr>
                <a:spLocks noChangeShapeType="1"/>
              </p:cNvSpPr>
              <p:nvPr/>
            </p:nvSpPr>
            <p:spPr bwMode="auto">
              <a:xfrm>
                <a:off x="3309" y="245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09" name="Line 3565"/>
              <p:cNvSpPr>
                <a:spLocks noChangeShapeType="1"/>
              </p:cNvSpPr>
              <p:nvPr/>
            </p:nvSpPr>
            <p:spPr bwMode="auto">
              <a:xfrm>
                <a:off x="3309" y="2460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0" name="Line 3566"/>
              <p:cNvSpPr>
                <a:spLocks noChangeShapeType="1"/>
              </p:cNvSpPr>
              <p:nvPr/>
            </p:nvSpPr>
            <p:spPr bwMode="auto">
              <a:xfrm flipV="1">
                <a:off x="3310" y="245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1" name="Line 3567"/>
              <p:cNvSpPr>
                <a:spLocks noChangeShapeType="1"/>
              </p:cNvSpPr>
              <p:nvPr/>
            </p:nvSpPr>
            <p:spPr bwMode="auto">
              <a:xfrm>
                <a:off x="3310" y="245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2" name="Line 3568"/>
              <p:cNvSpPr>
                <a:spLocks noChangeShapeType="1"/>
              </p:cNvSpPr>
              <p:nvPr/>
            </p:nvSpPr>
            <p:spPr bwMode="auto">
              <a:xfrm flipV="1">
                <a:off x="3310" y="24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3" name="Line 3569"/>
              <p:cNvSpPr>
                <a:spLocks noChangeShapeType="1"/>
              </p:cNvSpPr>
              <p:nvPr/>
            </p:nvSpPr>
            <p:spPr bwMode="auto">
              <a:xfrm flipV="1">
                <a:off x="3312" y="245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4" name="Line 3570"/>
              <p:cNvSpPr>
                <a:spLocks noChangeShapeType="1"/>
              </p:cNvSpPr>
              <p:nvPr/>
            </p:nvSpPr>
            <p:spPr bwMode="auto">
              <a:xfrm>
                <a:off x="3312" y="245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5" name="Line 3571"/>
              <p:cNvSpPr>
                <a:spLocks noChangeShapeType="1"/>
              </p:cNvSpPr>
              <p:nvPr/>
            </p:nvSpPr>
            <p:spPr bwMode="auto">
              <a:xfrm>
                <a:off x="3312" y="245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6" name="Line 3572"/>
              <p:cNvSpPr>
                <a:spLocks noChangeShapeType="1"/>
              </p:cNvSpPr>
              <p:nvPr/>
            </p:nvSpPr>
            <p:spPr bwMode="auto">
              <a:xfrm flipV="1">
                <a:off x="3314" y="245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7" name="Line 3573"/>
              <p:cNvSpPr>
                <a:spLocks noChangeShapeType="1"/>
              </p:cNvSpPr>
              <p:nvPr/>
            </p:nvSpPr>
            <p:spPr bwMode="auto">
              <a:xfrm>
                <a:off x="3314" y="245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8" name="Line 3574"/>
              <p:cNvSpPr>
                <a:spLocks noChangeShapeType="1"/>
              </p:cNvSpPr>
              <p:nvPr/>
            </p:nvSpPr>
            <p:spPr bwMode="auto">
              <a:xfrm flipV="1">
                <a:off x="3316" y="245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19" name="Line 3575"/>
              <p:cNvSpPr>
                <a:spLocks noChangeShapeType="1"/>
              </p:cNvSpPr>
              <p:nvPr/>
            </p:nvSpPr>
            <p:spPr bwMode="auto">
              <a:xfrm>
                <a:off x="3316" y="24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0" name="Line 3576"/>
              <p:cNvSpPr>
                <a:spLocks noChangeShapeType="1"/>
              </p:cNvSpPr>
              <p:nvPr/>
            </p:nvSpPr>
            <p:spPr bwMode="auto">
              <a:xfrm>
                <a:off x="3316" y="245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1" name="Line 3577"/>
              <p:cNvSpPr>
                <a:spLocks noChangeShapeType="1"/>
              </p:cNvSpPr>
              <p:nvPr/>
            </p:nvSpPr>
            <p:spPr bwMode="auto">
              <a:xfrm flipV="1">
                <a:off x="3318" y="245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2" name="Line 3578"/>
              <p:cNvSpPr>
                <a:spLocks noChangeShapeType="1"/>
              </p:cNvSpPr>
              <p:nvPr/>
            </p:nvSpPr>
            <p:spPr bwMode="auto">
              <a:xfrm>
                <a:off x="3318" y="245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3" name="Line 3579"/>
              <p:cNvSpPr>
                <a:spLocks noChangeShapeType="1"/>
              </p:cNvSpPr>
              <p:nvPr/>
            </p:nvSpPr>
            <p:spPr bwMode="auto">
              <a:xfrm flipV="1">
                <a:off x="3318" y="244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4" name="Line 3580"/>
              <p:cNvSpPr>
                <a:spLocks noChangeShapeType="1"/>
              </p:cNvSpPr>
              <p:nvPr/>
            </p:nvSpPr>
            <p:spPr bwMode="auto">
              <a:xfrm flipV="1">
                <a:off x="3320" y="244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5" name="Line 3581"/>
              <p:cNvSpPr>
                <a:spLocks noChangeShapeType="1"/>
              </p:cNvSpPr>
              <p:nvPr/>
            </p:nvSpPr>
            <p:spPr bwMode="auto">
              <a:xfrm>
                <a:off x="3320" y="244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6" name="Line 3582"/>
              <p:cNvSpPr>
                <a:spLocks noChangeShapeType="1"/>
              </p:cNvSpPr>
              <p:nvPr/>
            </p:nvSpPr>
            <p:spPr bwMode="auto">
              <a:xfrm flipV="1">
                <a:off x="3322" y="244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7" name="Line 3583"/>
              <p:cNvSpPr>
                <a:spLocks noChangeShapeType="1"/>
              </p:cNvSpPr>
              <p:nvPr/>
            </p:nvSpPr>
            <p:spPr bwMode="auto">
              <a:xfrm>
                <a:off x="3322" y="24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8" name="Line 3584"/>
              <p:cNvSpPr>
                <a:spLocks noChangeShapeType="1"/>
              </p:cNvSpPr>
              <p:nvPr/>
            </p:nvSpPr>
            <p:spPr bwMode="auto">
              <a:xfrm flipV="1">
                <a:off x="3322" y="24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29" name="Line 3585"/>
              <p:cNvSpPr>
                <a:spLocks noChangeShapeType="1"/>
              </p:cNvSpPr>
              <p:nvPr/>
            </p:nvSpPr>
            <p:spPr bwMode="auto">
              <a:xfrm>
                <a:off x="3324" y="244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0" name="Line 3586"/>
              <p:cNvSpPr>
                <a:spLocks noChangeShapeType="1"/>
              </p:cNvSpPr>
              <p:nvPr/>
            </p:nvSpPr>
            <p:spPr bwMode="auto">
              <a:xfrm flipV="1">
                <a:off x="3324" y="245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1" name="Line 3587"/>
              <p:cNvSpPr>
                <a:spLocks noChangeShapeType="1"/>
              </p:cNvSpPr>
              <p:nvPr/>
            </p:nvSpPr>
            <p:spPr bwMode="auto">
              <a:xfrm>
                <a:off x="3324" y="245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2" name="Line 3588"/>
              <p:cNvSpPr>
                <a:spLocks noChangeShapeType="1"/>
              </p:cNvSpPr>
              <p:nvPr/>
            </p:nvSpPr>
            <p:spPr bwMode="auto">
              <a:xfrm>
                <a:off x="3326" y="245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3" name="Line 3589"/>
              <p:cNvSpPr>
                <a:spLocks noChangeShapeType="1"/>
              </p:cNvSpPr>
              <p:nvPr/>
            </p:nvSpPr>
            <p:spPr bwMode="auto">
              <a:xfrm flipV="1">
                <a:off x="3326" y="245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4" name="Line 3590"/>
              <p:cNvSpPr>
                <a:spLocks noChangeShapeType="1"/>
              </p:cNvSpPr>
              <p:nvPr/>
            </p:nvSpPr>
            <p:spPr bwMode="auto">
              <a:xfrm>
                <a:off x="3328" y="245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5" name="Line 3591"/>
              <p:cNvSpPr>
                <a:spLocks noChangeShapeType="1"/>
              </p:cNvSpPr>
              <p:nvPr/>
            </p:nvSpPr>
            <p:spPr bwMode="auto">
              <a:xfrm>
                <a:off x="3328" y="245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6" name="Line 3592"/>
              <p:cNvSpPr>
                <a:spLocks noChangeShapeType="1"/>
              </p:cNvSpPr>
              <p:nvPr/>
            </p:nvSpPr>
            <p:spPr bwMode="auto">
              <a:xfrm>
                <a:off x="3328" y="245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7" name="Line 3593"/>
              <p:cNvSpPr>
                <a:spLocks noChangeShapeType="1"/>
              </p:cNvSpPr>
              <p:nvPr/>
            </p:nvSpPr>
            <p:spPr bwMode="auto">
              <a:xfrm>
                <a:off x="3330" y="245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8" name="Line 3594"/>
              <p:cNvSpPr>
                <a:spLocks noChangeShapeType="1"/>
              </p:cNvSpPr>
              <p:nvPr/>
            </p:nvSpPr>
            <p:spPr bwMode="auto">
              <a:xfrm flipV="1">
                <a:off x="3330" y="245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39" name="Line 3595"/>
              <p:cNvSpPr>
                <a:spLocks noChangeShapeType="1"/>
              </p:cNvSpPr>
              <p:nvPr/>
            </p:nvSpPr>
            <p:spPr bwMode="auto">
              <a:xfrm flipV="1">
                <a:off x="3332" y="24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0" name="Line 3596"/>
              <p:cNvSpPr>
                <a:spLocks noChangeShapeType="1"/>
              </p:cNvSpPr>
              <p:nvPr/>
            </p:nvSpPr>
            <p:spPr bwMode="auto">
              <a:xfrm>
                <a:off x="3332" y="24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1" name="Line 3597"/>
              <p:cNvSpPr>
                <a:spLocks noChangeShapeType="1"/>
              </p:cNvSpPr>
              <p:nvPr/>
            </p:nvSpPr>
            <p:spPr bwMode="auto">
              <a:xfrm>
                <a:off x="3332" y="2456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2" name="Line 3598"/>
              <p:cNvSpPr>
                <a:spLocks noChangeShapeType="1"/>
              </p:cNvSpPr>
              <p:nvPr/>
            </p:nvSpPr>
            <p:spPr bwMode="auto">
              <a:xfrm>
                <a:off x="3333" y="24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3" name="Line 3599"/>
              <p:cNvSpPr>
                <a:spLocks noChangeShapeType="1"/>
              </p:cNvSpPr>
              <p:nvPr/>
            </p:nvSpPr>
            <p:spPr bwMode="auto">
              <a:xfrm flipV="1">
                <a:off x="3333" y="245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4" name="Line 3600"/>
              <p:cNvSpPr>
                <a:spLocks noChangeShapeType="1"/>
              </p:cNvSpPr>
              <p:nvPr/>
            </p:nvSpPr>
            <p:spPr bwMode="auto">
              <a:xfrm>
                <a:off x="3333" y="245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5" name="Line 3601"/>
              <p:cNvSpPr>
                <a:spLocks noChangeShapeType="1"/>
              </p:cNvSpPr>
              <p:nvPr/>
            </p:nvSpPr>
            <p:spPr bwMode="auto">
              <a:xfrm>
                <a:off x="3335" y="245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6" name="Line 3602"/>
              <p:cNvSpPr>
                <a:spLocks noChangeShapeType="1"/>
              </p:cNvSpPr>
              <p:nvPr/>
            </p:nvSpPr>
            <p:spPr bwMode="auto">
              <a:xfrm flipV="1">
                <a:off x="3335" y="246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7" name="Line 3603"/>
              <p:cNvSpPr>
                <a:spLocks noChangeShapeType="1"/>
              </p:cNvSpPr>
              <p:nvPr/>
            </p:nvSpPr>
            <p:spPr bwMode="auto">
              <a:xfrm>
                <a:off x="3337" y="24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8" name="Line 3604"/>
              <p:cNvSpPr>
                <a:spLocks noChangeShapeType="1"/>
              </p:cNvSpPr>
              <p:nvPr/>
            </p:nvSpPr>
            <p:spPr bwMode="auto">
              <a:xfrm>
                <a:off x="3337" y="246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49" name="Line 3605"/>
              <p:cNvSpPr>
                <a:spLocks noChangeShapeType="1"/>
              </p:cNvSpPr>
              <p:nvPr/>
            </p:nvSpPr>
            <p:spPr bwMode="auto">
              <a:xfrm>
                <a:off x="3337" y="247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0" name="Line 3606"/>
              <p:cNvSpPr>
                <a:spLocks noChangeShapeType="1"/>
              </p:cNvSpPr>
              <p:nvPr/>
            </p:nvSpPr>
            <p:spPr bwMode="auto">
              <a:xfrm flipV="1">
                <a:off x="3339" y="24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1" name="Line 3607"/>
              <p:cNvSpPr>
                <a:spLocks noChangeShapeType="1"/>
              </p:cNvSpPr>
              <p:nvPr/>
            </p:nvSpPr>
            <p:spPr bwMode="auto">
              <a:xfrm>
                <a:off x="3339" y="247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2" name="Line 3608"/>
              <p:cNvSpPr>
                <a:spLocks noChangeShapeType="1"/>
              </p:cNvSpPr>
              <p:nvPr/>
            </p:nvSpPr>
            <p:spPr bwMode="auto">
              <a:xfrm>
                <a:off x="3341" y="247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3" name="Line 3609"/>
              <p:cNvSpPr>
                <a:spLocks noChangeShapeType="1"/>
              </p:cNvSpPr>
              <p:nvPr/>
            </p:nvSpPr>
            <p:spPr bwMode="auto">
              <a:xfrm flipV="1">
                <a:off x="3341" y="248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4" name="Line 3610"/>
              <p:cNvSpPr>
                <a:spLocks noChangeShapeType="1"/>
              </p:cNvSpPr>
              <p:nvPr/>
            </p:nvSpPr>
            <p:spPr bwMode="auto">
              <a:xfrm flipV="1">
                <a:off x="3341" y="247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5" name="Line 3611"/>
              <p:cNvSpPr>
                <a:spLocks noChangeShapeType="1"/>
              </p:cNvSpPr>
              <p:nvPr/>
            </p:nvSpPr>
            <p:spPr bwMode="auto">
              <a:xfrm>
                <a:off x="3343" y="247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6" name="Line 3612"/>
              <p:cNvSpPr>
                <a:spLocks noChangeShapeType="1"/>
              </p:cNvSpPr>
              <p:nvPr/>
            </p:nvSpPr>
            <p:spPr bwMode="auto">
              <a:xfrm flipV="1">
                <a:off x="3343" y="247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7" name="Line 3613"/>
              <p:cNvSpPr>
                <a:spLocks noChangeShapeType="1"/>
              </p:cNvSpPr>
              <p:nvPr/>
            </p:nvSpPr>
            <p:spPr bwMode="auto">
              <a:xfrm flipV="1">
                <a:off x="3345" y="24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8" name="Line 3614"/>
              <p:cNvSpPr>
                <a:spLocks noChangeShapeType="1"/>
              </p:cNvSpPr>
              <p:nvPr/>
            </p:nvSpPr>
            <p:spPr bwMode="auto">
              <a:xfrm>
                <a:off x="3345" y="24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59" name="Line 3615"/>
              <p:cNvSpPr>
                <a:spLocks noChangeShapeType="1"/>
              </p:cNvSpPr>
              <p:nvPr/>
            </p:nvSpPr>
            <p:spPr bwMode="auto">
              <a:xfrm flipV="1">
                <a:off x="3345" y="247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0" name="Line 3616"/>
              <p:cNvSpPr>
                <a:spLocks noChangeShapeType="1"/>
              </p:cNvSpPr>
              <p:nvPr/>
            </p:nvSpPr>
            <p:spPr bwMode="auto">
              <a:xfrm>
                <a:off x="3347" y="247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1" name="Line 3617"/>
              <p:cNvSpPr>
                <a:spLocks noChangeShapeType="1"/>
              </p:cNvSpPr>
              <p:nvPr/>
            </p:nvSpPr>
            <p:spPr bwMode="auto">
              <a:xfrm flipV="1">
                <a:off x="3347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2" name="Line 3618"/>
              <p:cNvSpPr>
                <a:spLocks noChangeShapeType="1"/>
              </p:cNvSpPr>
              <p:nvPr/>
            </p:nvSpPr>
            <p:spPr bwMode="auto">
              <a:xfrm>
                <a:off x="3347" y="247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3" name="Line 3619"/>
              <p:cNvSpPr>
                <a:spLocks noChangeShapeType="1"/>
              </p:cNvSpPr>
              <p:nvPr/>
            </p:nvSpPr>
            <p:spPr bwMode="auto">
              <a:xfrm flipV="1">
                <a:off x="3349" y="247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4" name="Line 3620"/>
              <p:cNvSpPr>
                <a:spLocks noChangeShapeType="1"/>
              </p:cNvSpPr>
              <p:nvPr/>
            </p:nvSpPr>
            <p:spPr bwMode="auto">
              <a:xfrm flipV="1">
                <a:off x="3349" y="247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5" name="Line 3621"/>
              <p:cNvSpPr>
                <a:spLocks noChangeShapeType="1"/>
              </p:cNvSpPr>
              <p:nvPr/>
            </p:nvSpPr>
            <p:spPr bwMode="auto">
              <a:xfrm flipV="1">
                <a:off x="3351" y="246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6" name="Line 3622"/>
              <p:cNvSpPr>
                <a:spLocks noChangeShapeType="1"/>
              </p:cNvSpPr>
              <p:nvPr/>
            </p:nvSpPr>
            <p:spPr bwMode="auto">
              <a:xfrm>
                <a:off x="3351" y="246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67" name="Line 3623"/>
              <p:cNvSpPr>
                <a:spLocks noChangeShapeType="1"/>
              </p:cNvSpPr>
              <p:nvPr/>
            </p:nvSpPr>
            <p:spPr bwMode="auto">
              <a:xfrm>
                <a:off x="3351" y="246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7768" name="Group 3624"/>
            <p:cNvGrpSpPr>
              <a:grpSpLocks/>
            </p:cNvGrpSpPr>
            <p:nvPr/>
          </p:nvGrpSpPr>
          <p:grpSpPr bwMode="auto">
            <a:xfrm>
              <a:off x="3353" y="2444"/>
              <a:ext cx="149" cy="44"/>
              <a:chOff x="3353" y="2444"/>
              <a:chExt cx="149" cy="44"/>
            </a:xfrm>
          </p:grpSpPr>
          <p:sp>
            <p:nvSpPr>
              <p:cNvPr id="137769" name="Line 3625"/>
              <p:cNvSpPr>
                <a:spLocks noChangeShapeType="1"/>
              </p:cNvSpPr>
              <p:nvPr/>
            </p:nvSpPr>
            <p:spPr bwMode="auto">
              <a:xfrm flipV="1">
                <a:off x="3353" y="246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0" name="Line 3626"/>
              <p:cNvSpPr>
                <a:spLocks noChangeShapeType="1"/>
              </p:cNvSpPr>
              <p:nvPr/>
            </p:nvSpPr>
            <p:spPr bwMode="auto">
              <a:xfrm>
                <a:off x="3353" y="246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1" name="Line 3627"/>
              <p:cNvSpPr>
                <a:spLocks noChangeShapeType="1"/>
              </p:cNvSpPr>
              <p:nvPr/>
            </p:nvSpPr>
            <p:spPr bwMode="auto">
              <a:xfrm flipV="1">
                <a:off x="3355" y="246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2" name="Line 3628"/>
              <p:cNvSpPr>
                <a:spLocks noChangeShapeType="1"/>
              </p:cNvSpPr>
              <p:nvPr/>
            </p:nvSpPr>
            <p:spPr bwMode="auto">
              <a:xfrm>
                <a:off x="3355" y="246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3" name="Line 3629"/>
              <p:cNvSpPr>
                <a:spLocks noChangeShapeType="1"/>
              </p:cNvSpPr>
              <p:nvPr/>
            </p:nvSpPr>
            <p:spPr bwMode="auto">
              <a:xfrm flipV="1">
                <a:off x="3355" y="2466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4" name="Line 3630"/>
              <p:cNvSpPr>
                <a:spLocks noChangeShapeType="1"/>
              </p:cNvSpPr>
              <p:nvPr/>
            </p:nvSpPr>
            <p:spPr bwMode="auto">
              <a:xfrm flipV="1">
                <a:off x="3356" y="24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5" name="Line 3631"/>
              <p:cNvSpPr>
                <a:spLocks noChangeShapeType="1"/>
              </p:cNvSpPr>
              <p:nvPr/>
            </p:nvSpPr>
            <p:spPr bwMode="auto">
              <a:xfrm flipV="1">
                <a:off x="3356" y="246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6" name="Line 3632"/>
              <p:cNvSpPr>
                <a:spLocks noChangeShapeType="1"/>
              </p:cNvSpPr>
              <p:nvPr/>
            </p:nvSpPr>
            <p:spPr bwMode="auto">
              <a:xfrm flipV="1">
                <a:off x="3358" y="246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7" name="Line 3633"/>
              <p:cNvSpPr>
                <a:spLocks noChangeShapeType="1"/>
              </p:cNvSpPr>
              <p:nvPr/>
            </p:nvSpPr>
            <p:spPr bwMode="auto">
              <a:xfrm>
                <a:off x="3358" y="246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8" name="Line 3634"/>
              <p:cNvSpPr>
                <a:spLocks noChangeShapeType="1"/>
              </p:cNvSpPr>
              <p:nvPr/>
            </p:nvSpPr>
            <p:spPr bwMode="auto">
              <a:xfrm>
                <a:off x="3358" y="246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79" name="Line 3635"/>
              <p:cNvSpPr>
                <a:spLocks noChangeShapeType="1"/>
              </p:cNvSpPr>
              <p:nvPr/>
            </p:nvSpPr>
            <p:spPr bwMode="auto">
              <a:xfrm>
                <a:off x="3360" y="246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0" name="Line 3636"/>
              <p:cNvSpPr>
                <a:spLocks noChangeShapeType="1"/>
              </p:cNvSpPr>
              <p:nvPr/>
            </p:nvSpPr>
            <p:spPr bwMode="auto">
              <a:xfrm flipV="1">
                <a:off x="3360" y="245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1" name="Line 3637"/>
              <p:cNvSpPr>
                <a:spLocks noChangeShapeType="1"/>
              </p:cNvSpPr>
              <p:nvPr/>
            </p:nvSpPr>
            <p:spPr bwMode="auto">
              <a:xfrm>
                <a:off x="3360" y="245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2" name="Line 3638"/>
              <p:cNvSpPr>
                <a:spLocks noChangeShapeType="1"/>
              </p:cNvSpPr>
              <p:nvPr/>
            </p:nvSpPr>
            <p:spPr bwMode="auto">
              <a:xfrm>
                <a:off x="3362" y="246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3" name="Line 3639"/>
              <p:cNvSpPr>
                <a:spLocks noChangeShapeType="1"/>
              </p:cNvSpPr>
              <p:nvPr/>
            </p:nvSpPr>
            <p:spPr bwMode="auto">
              <a:xfrm flipV="1">
                <a:off x="3362" y="245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4" name="Line 3640"/>
              <p:cNvSpPr>
                <a:spLocks noChangeShapeType="1"/>
              </p:cNvSpPr>
              <p:nvPr/>
            </p:nvSpPr>
            <p:spPr bwMode="auto">
              <a:xfrm>
                <a:off x="3364" y="245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5" name="Line 3641"/>
              <p:cNvSpPr>
                <a:spLocks noChangeShapeType="1"/>
              </p:cNvSpPr>
              <p:nvPr/>
            </p:nvSpPr>
            <p:spPr bwMode="auto">
              <a:xfrm flipV="1">
                <a:off x="3364" y="246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6" name="Line 3642"/>
              <p:cNvSpPr>
                <a:spLocks noChangeShapeType="1"/>
              </p:cNvSpPr>
              <p:nvPr/>
            </p:nvSpPr>
            <p:spPr bwMode="auto">
              <a:xfrm>
                <a:off x="3364" y="246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7" name="Line 3643"/>
              <p:cNvSpPr>
                <a:spLocks noChangeShapeType="1"/>
              </p:cNvSpPr>
              <p:nvPr/>
            </p:nvSpPr>
            <p:spPr bwMode="auto">
              <a:xfrm>
                <a:off x="3366" y="246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8" name="Line 3644"/>
              <p:cNvSpPr>
                <a:spLocks noChangeShapeType="1"/>
              </p:cNvSpPr>
              <p:nvPr/>
            </p:nvSpPr>
            <p:spPr bwMode="auto">
              <a:xfrm>
                <a:off x="3366" y="24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89" name="Line 3645"/>
              <p:cNvSpPr>
                <a:spLocks noChangeShapeType="1"/>
              </p:cNvSpPr>
              <p:nvPr/>
            </p:nvSpPr>
            <p:spPr bwMode="auto">
              <a:xfrm>
                <a:off x="3368" y="247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0" name="Line 3646"/>
              <p:cNvSpPr>
                <a:spLocks noChangeShapeType="1"/>
              </p:cNvSpPr>
              <p:nvPr/>
            </p:nvSpPr>
            <p:spPr bwMode="auto">
              <a:xfrm flipV="1">
                <a:off x="3368" y="247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1" name="Line 3647"/>
              <p:cNvSpPr>
                <a:spLocks noChangeShapeType="1"/>
              </p:cNvSpPr>
              <p:nvPr/>
            </p:nvSpPr>
            <p:spPr bwMode="auto">
              <a:xfrm>
                <a:off x="3368" y="247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2" name="Line 3648"/>
              <p:cNvSpPr>
                <a:spLocks noChangeShapeType="1"/>
              </p:cNvSpPr>
              <p:nvPr/>
            </p:nvSpPr>
            <p:spPr bwMode="auto">
              <a:xfrm flipV="1">
                <a:off x="3370" y="247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3" name="Line 3649"/>
              <p:cNvSpPr>
                <a:spLocks noChangeShapeType="1"/>
              </p:cNvSpPr>
              <p:nvPr/>
            </p:nvSpPr>
            <p:spPr bwMode="auto">
              <a:xfrm>
                <a:off x="3370" y="24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4" name="Line 3650"/>
              <p:cNvSpPr>
                <a:spLocks noChangeShapeType="1"/>
              </p:cNvSpPr>
              <p:nvPr/>
            </p:nvSpPr>
            <p:spPr bwMode="auto">
              <a:xfrm flipV="1">
                <a:off x="3370" y="247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5" name="Line 3651"/>
              <p:cNvSpPr>
                <a:spLocks noChangeShapeType="1"/>
              </p:cNvSpPr>
              <p:nvPr/>
            </p:nvSpPr>
            <p:spPr bwMode="auto">
              <a:xfrm>
                <a:off x="3372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6" name="Line 3652"/>
              <p:cNvSpPr>
                <a:spLocks noChangeShapeType="1"/>
              </p:cNvSpPr>
              <p:nvPr/>
            </p:nvSpPr>
            <p:spPr bwMode="auto">
              <a:xfrm flipV="1">
                <a:off x="3372" y="246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7" name="Line 3653"/>
              <p:cNvSpPr>
                <a:spLocks noChangeShapeType="1"/>
              </p:cNvSpPr>
              <p:nvPr/>
            </p:nvSpPr>
            <p:spPr bwMode="auto">
              <a:xfrm flipV="1">
                <a:off x="3374" y="24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8" name="Line 3654"/>
              <p:cNvSpPr>
                <a:spLocks noChangeShapeType="1"/>
              </p:cNvSpPr>
              <p:nvPr/>
            </p:nvSpPr>
            <p:spPr bwMode="auto">
              <a:xfrm>
                <a:off x="3374" y="24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99" name="Line 3655"/>
              <p:cNvSpPr>
                <a:spLocks noChangeShapeType="1"/>
              </p:cNvSpPr>
              <p:nvPr/>
            </p:nvSpPr>
            <p:spPr bwMode="auto">
              <a:xfrm>
                <a:off x="3374" y="246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0" name="Line 3656"/>
              <p:cNvSpPr>
                <a:spLocks noChangeShapeType="1"/>
              </p:cNvSpPr>
              <p:nvPr/>
            </p:nvSpPr>
            <p:spPr bwMode="auto">
              <a:xfrm>
                <a:off x="3376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1" name="Line 3657"/>
              <p:cNvSpPr>
                <a:spLocks noChangeShapeType="1"/>
              </p:cNvSpPr>
              <p:nvPr/>
            </p:nvSpPr>
            <p:spPr bwMode="auto">
              <a:xfrm flipV="1">
                <a:off x="3376" y="24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2" name="Line 3658"/>
              <p:cNvSpPr>
                <a:spLocks noChangeShapeType="1"/>
              </p:cNvSpPr>
              <p:nvPr/>
            </p:nvSpPr>
            <p:spPr bwMode="auto">
              <a:xfrm flipV="1">
                <a:off x="3378" y="24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3" name="Line 3659"/>
              <p:cNvSpPr>
                <a:spLocks noChangeShapeType="1"/>
              </p:cNvSpPr>
              <p:nvPr/>
            </p:nvSpPr>
            <p:spPr bwMode="auto">
              <a:xfrm>
                <a:off x="3378" y="246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4" name="Line 3660"/>
              <p:cNvSpPr>
                <a:spLocks noChangeShapeType="1"/>
              </p:cNvSpPr>
              <p:nvPr/>
            </p:nvSpPr>
            <p:spPr bwMode="auto">
              <a:xfrm flipV="1">
                <a:off x="3378" y="2467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5" name="Line 3661"/>
              <p:cNvSpPr>
                <a:spLocks noChangeShapeType="1"/>
              </p:cNvSpPr>
              <p:nvPr/>
            </p:nvSpPr>
            <p:spPr bwMode="auto">
              <a:xfrm>
                <a:off x="3379" y="24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6" name="Line 3662"/>
              <p:cNvSpPr>
                <a:spLocks noChangeShapeType="1"/>
              </p:cNvSpPr>
              <p:nvPr/>
            </p:nvSpPr>
            <p:spPr bwMode="auto">
              <a:xfrm flipV="1">
                <a:off x="3379" y="246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7" name="Line 3663"/>
              <p:cNvSpPr>
                <a:spLocks noChangeShapeType="1"/>
              </p:cNvSpPr>
              <p:nvPr/>
            </p:nvSpPr>
            <p:spPr bwMode="auto">
              <a:xfrm>
                <a:off x="3381" y="24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8" name="Line 3664"/>
              <p:cNvSpPr>
                <a:spLocks noChangeShapeType="1"/>
              </p:cNvSpPr>
              <p:nvPr/>
            </p:nvSpPr>
            <p:spPr bwMode="auto">
              <a:xfrm flipV="1">
                <a:off x="3381" y="246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09" name="Line 3665"/>
              <p:cNvSpPr>
                <a:spLocks noChangeShapeType="1"/>
              </p:cNvSpPr>
              <p:nvPr/>
            </p:nvSpPr>
            <p:spPr bwMode="auto">
              <a:xfrm>
                <a:off x="3381" y="246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0" name="Line 3666"/>
              <p:cNvSpPr>
                <a:spLocks noChangeShapeType="1"/>
              </p:cNvSpPr>
              <p:nvPr/>
            </p:nvSpPr>
            <p:spPr bwMode="auto">
              <a:xfrm>
                <a:off x="3383" y="246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1" name="Line 3667"/>
              <p:cNvSpPr>
                <a:spLocks noChangeShapeType="1"/>
              </p:cNvSpPr>
              <p:nvPr/>
            </p:nvSpPr>
            <p:spPr bwMode="auto">
              <a:xfrm>
                <a:off x="3383" y="246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2" name="Line 3668"/>
              <p:cNvSpPr>
                <a:spLocks noChangeShapeType="1"/>
              </p:cNvSpPr>
              <p:nvPr/>
            </p:nvSpPr>
            <p:spPr bwMode="auto">
              <a:xfrm flipV="1">
                <a:off x="3383" y="246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3" name="Line 3669"/>
              <p:cNvSpPr>
                <a:spLocks noChangeShapeType="1"/>
              </p:cNvSpPr>
              <p:nvPr/>
            </p:nvSpPr>
            <p:spPr bwMode="auto">
              <a:xfrm>
                <a:off x="3385" y="246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4" name="Line 3670"/>
              <p:cNvSpPr>
                <a:spLocks noChangeShapeType="1"/>
              </p:cNvSpPr>
              <p:nvPr/>
            </p:nvSpPr>
            <p:spPr bwMode="auto">
              <a:xfrm flipV="1">
                <a:off x="3385" y="246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5" name="Line 3671"/>
              <p:cNvSpPr>
                <a:spLocks noChangeShapeType="1"/>
              </p:cNvSpPr>
              <p:nvPr/>
            </p:nvSpPr>
            <p:spPr bwMode="auto">
              <a:xfrm flipV="1">
                <a:off x="3387" y="246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6" name="Line 3672"/>
              <p:cNvSpPr>
                <a:spLocks noChangeShapeType="1"/>
              </p:cNvSpPr>
              <p:nvPr/>
            </p:nvSpPr>
            <p:spPr bwMode="auto">
              <a:xfrm>
                <a:off x="3387" y="24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7" name="Line 3673"/>
              <p:cNvSpPr>
                <a:spLocks noChangeShapeType="1"/>
              </p:cNvSpPr>
              <p:nvPr/>
            </p:nvSpPr>
            <p:spPr bwMode="auto">
              <a:xfrm>
                <a:off x="3387" y="246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8" name="Line 3674"/>
              <p:cNvSpPr>
                <a:spLocks noChangeShapeType="1"/>
              </p:cNvSpPr>
              <p:nvPr/>
            </p:nvSpPr>
            <p:spPr bwMode="auto">
              <a:xfrm flipV="1">
                <a:off x="3389" y="24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19" name="Line 3675"/>
              <p:cNvSpPr>
                <a:spLocks noChangeShapeType="1"/>
              </p:cNvSpPr>
              <p:nvPr/>
            </p:nvSpPr>
            <p:spPr bwMode="auto">
              <a:xfrm>
                <a:off x="3389" y="246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0" name="Line 3676"/>
              <p:cNvSpPr>
                <a:spLocks noChangeShapeType="1"/>
              </p:cNvSpPr>
              <p:nvPr/>
            </p:nvSpPr>
            <p:spPr bwMode="auto">
              <a:xfrm>
                <a:off x="3391" y="247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1" name="Line 3677"/>
              <p:cNvSpPr>
                <a:spLocks noChangeShapeType="1"/>
              </p:cNvSpPr>
              <p:nvPr/>
            </p:nvSpPr>
            <p:spPr bwMode="auto">
              <a:xfrm>
                <a:off x="3391" y="247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2" name="Line 3678"/>
              <p:cNvSpPr>
                <a:spLocks noChangeShapeType="1"/>
              </p:cNvSpPr>
              <p:nvPr/>
            </p:nvSpPr>
            <p:spPr bwMode="auto">
              <a:xfrm>
                <a:off x="3391" y="247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3" name="Line 3679"/>
              <p:cNvSpPr>
                <a:spLocks noChangeShapeType="1"/>
              </p:cNvSpPr>
              <p:nvPr/>
            </p:nvSpPr>
            <p:spPr bwMode="auto">
              <a:xfrm flipV="1">
                <a:off x="3393" y="248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4" name="Line 3680"/>
              <p:cNvSpPr>
                <a:spLocks noChangeShapeType="1"/>
              </p:cNvSpPr>
              <p:nvPr/>
            </p:nvSpPr>
            <p:spPr bwMode="auto">
              <a:xfrm>
                <a:off x="3393" y="248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5" name="Line 3681"/>
              <p:cNvSpPr>
                <a:spLocks noChangeShapeType="1"/>
              </p:cNvSpPr>
              <p:nvPr/>
            </p:nvSpPr>
            <p:spPr bwMode="auto">
              <a:xfrm flipV="1">
                <a:off x="3395" y="248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6" name="Line 3682"/>
              <p:cNvSpPr>
                <a:spLocks noChangeShapeType="1"/>
              </p:cNvSpPr>
              <p:nvPr/>
            </p:nvSpPr>
            <p:spPr bwMode="auto">
              <a:xfrm>
                <a:off x="3395" y="248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7" name="Line 3683"/>
              <p:cNvSpPr>
                <a:spLocks noChangeShapeType="1"/>
              </p:cNvSpPr>
              <p:nvPr/>
            </p:nvSpPr>
            <p:spPr bwMode="auto">
              <a:xfrm flipV="1">
                <a:off x="3395" y="248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8" name="Line 3684"/>
              <p:cNvSpPr>
                <a:spLocks noChangeShapeType="1"/>
              </p:cNvSpPr>
              <p:nvPr/>
            </p:nvSpPr>
            <p:spPr bwMode="auto">
              <a:xfrm>
                <a:off x="3397" y="248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29" name="Line 3685"/>
              <p:cNvSpPr>
                <a:spLocks noChangeShapeType="1"/>
              </p:cNvSpPr>
              <p:nvPr/>
            </p:nvSpPr>
            <p:spPr bwMode="auto">
              <a:xfrm flipV="1">
                <a:off x="3397" y="248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0" name="Line 3686"/>
              <p:cNvSpPr>
                <a:spLocks noChangeShapeType="1"/>
              </p:cNvSpPr>
              <p:nvPr/>
            </p:nvSpPr>
            <p:spPr bwMode="auto">
              <a:xfrm flipV="1">
                <a:off x="3399" y="247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1" name="Line 3687"/>
              <p:cNvSpPr>
                <a:spLocks noChangeShapeType="1"/>
              </p:cNvSpPr>
              <p:nvPr/>
            </p:nvSpPr>
            <p:spPr bwMode="auto">
              <a:xfrm>
                <a:off x="3399" y="247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2" name="Line 3688"/>
              <p:cNvSpPr>
                <a:spLocks noChangeShapeType="1"/>
              </p:cNvSpPr>
              <p:nvPr/>
            </p:nvSpPr>
            <p:spPr bwMode="auto">
              <a:xfrm flipV="1">
                <a:off x="3399" y="248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3" name="Line 3689"/>
              <p:cNvSpPr>
                <a:spLocks noChangeShapeType="1"/>
              </p:cNvSpPr>
              <p:nvPr/>
            </p:nvSpPr>
            <p:spPr bwMode="auto">
              <a:xfrm flipV="1">
                <a:off x="3401" y="24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4" name="Line 3690"/>
              <p:cNvSpPr>
                <a:spLocks noChangeShapeType="1"/>
              </p:cNvSpPr>
              <p:nvPr/>
            </p:nvSpPr>
            <p:spPr bwMode="auto">
              <a:xfrm flipV="1">
                <a:off x="3401" y="2474"/>
                <a:ext cx="1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5" name="Line 3691"/>
              <p:cNvSpPr>
                <a:spLocks noChangeShapeType="1"/>
              </p:cNvSpPr>
              <p:nvPr/>
            </p:nvSpPr>
            <p:spPr bwMode="auto">
              <a:xfrm>
                <a:off x="3402" y="247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6" name="Line 3692"/>
              <p:cNvSpPr>
                <a:spLocks noChangeShapeType="1"/>
              </p:cNvSpPr>
              <p:nvPr/>
            </p:nvSpPr>
            <p:spPr bwMode="auto">
              <a:xfrm flipV="1">
                <a:off x="3402" y="247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7" name="Line 3693"/>
              <p:cNvSpPr>
                <a:spLocks noChangeShapeType="1"/>
              </p:cNvSpPr>
              <p:nvPr/>
            </p:nvSpPr>
            <p:spPr bwMode="auto">
              <a:xfrm>
                <a:off x="3402" y="24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8" name="Line 3694"/>
              <p:cNvSpPr>
                <a:spLocks noChangeShapeType="1"/>
              </p:cNvSpPr>
              <p:nvPr/>
            </p:nvSpPr>
            <p:spPr bwMode="auto">
              <a:xfrm flipV="1">
                <a:off x="3404" y="24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39" name="Line 3695"/>
              <p:cNvSpPr>
                <a:spLocks noChangeShapeType="1"/>
              </p:cNvSpPr>
              <p:nvPr/>
            </p:nvSpPr>
            <p:spPr bwMode="auto">
              <a:xfrm>
                <a:off x="3404" y="24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0" name="Line 3696"/>
              <p:cNvSpPr>
                <a:spLocks noChangeShapeType="1"/>
              </p:cNvSpPr>
              <p:nvPr/>
            </p:nvSpPr>
            <p:spPr bwMode="auto">
              <a:xfrm flipV="1">
                <a:off x="3404" y="247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1" name="Line 3697"/>
              <p:cNvSpPr>
                <a:spLocks noChangeShapeType="1"/>
              </p:cNvSpPr>
              <p:nvPr/>
            </p:nvSpPr>
            <p:spPr bwMode="auto">
              <a:xfrm flipV="1">
                <a:off x="3406" y="24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2" name="Line 3698"/>
              <p:cNvSpPr>
                <a:spLocks noChangeShapeType="1"/>
              </p:cNvSpPr>
              <p:nvPr/>
            </p:nvSpPr>
            <p:spPr bwMode="auto">
              <a:xfrm>
                <a:off x="3406" y="24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3" name="Line 3699"/>
              <p:cNvSpPr>
                <a:spLocks noChangeShapeType="1"/>
              </p:cNvSpPr>
              <p:nvPr/>
            </p:nvSpPr>
            <p:spPr bwMode="auto">
              <a:xfrm flipV="1">
                <a:off x="3408" y="24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4" name="Line 3700"/>
              <p:cNvSpPr>
                <a:spLocks noChangeShapeType="1"/>
              </p:cNvSpPr>
              <p:nvPr/>
            </p:nvSpPr>
            <p:spPr bwMode="auto">
              <a:xfrm flipV="1">
                <a:off x="3408" y="246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5" name="Line 3701"/>
              <p:cNvSpPr>
                <a:spLocks noChangeShapeType="1"/>
              </p:cNvSpPr>
              <p:nvPr/>
            </p:nvSpPr>
            <p:spPr bwMode="auto">
              <a:xfrm flipV="1">
                <a:off x="3408" y="246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6" name="Line 3702"/>
              <p:cNvSpPr>
                <a:spLocks noChangeShapeType="1"/>
              </p:cNvSpPr>
              <p:nvPr/>
            </p:nvSpPr>
            <p:spPr bwMode="auto">
              <a:xfrm>
                <a:off x="3410" y="246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7" name="Line 3703"/>
              <p:cNvSpPr>
                <a:spLocks noChangeShapeType="1"/>
              </p:cNvSpPr>
              <p:nvPr/>
            </p:nvSpPr>
            <p:spPr bwMode="auto">
              <a:xfrm>
                <a:off x="3410" y="246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8" name="Line 3704"/>
              <p:cNvSpPr>
                <a:spLocks noChangeShapeType="1"/>
              </p:cNvSpPr>
              <p:nvPr/>
            </p:nvSpPr>
            <p:spPr bwMode="auto">
              <a:xfrm flipV="1">
                <a:off x="3412" y="246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49" name="Line 3705"/>
              <p:cNvSpPr>
                <a:spLocks noChangeShapeType="1"/>
              </p:cNvSpPr>
              <p:nvPr/>
            </p:nvSpPr>
            <p:spPr bwMode="auto">
              <a:xfrm>
                <a:off x="3412" y="24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0" name="Line 3706"/>
              <p:cNvSpPr>
                <a:spLocks noChangeShapeType="1"/>
              </p:cNvSpPr>
              <p:nvPr/>
            </p:nvSpPr>
            <p:spPr bwMode="auto">
              <a:xfrm flipV="1">
                <a:off x="3412" y="246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1" name="Line 3707"/>
              <p:cNvSpPr>
                <a:spLocks noChangeShapeType="1"/>
              </p:cNvSpPr>
              <p:nvPr/>
            </p:nvSpPr>
            <p:spPr bwMode="auto">
              <a:xfrm>
                <a:off x="3414" y="24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2" name="Line 3708"/>
              <p:cNvSpPr>
                <a:spLocks noChangeShapeType="1"/>
              </p:cNvSpPr>
              <p:nvPr/>
            </p:nvSpPr>
            <p:spPr bwMode="auto">
              <a:xfrm flipV="1">
                <a:off x="3414" y="245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3" name="Line 3709"/>
              <p:cNvSpPr>
                <a:spLocks noChangeShapeType="1"/>
              </p:cNvSpPr>
              <p:nvPr/>
            </p:nvSpPr>
            <p:spPr bwMode="auto">
              <a:xfrm>
                <a:off x="3414" y="245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4" name="Line 3710"/>
              <p:cNvSpPr>
                <a:spLocks noChangeShapeType="1"/>
              </p:cNvSpPr>
              <p:nvPr/>
            </p:nvSpPr>
            <p:spPr bwMode="auto">
              <a:xfrm flipV="1">
                <a:off x="3416" y="24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5" name="Line 3711"/>
              <p:cNvSpPr>
                <a:spLocks noChangeShapeType="1"/>
              </p:cNvSpPr>
              <p:nvPr/>
            </p:nvSpPr>
            <p:spPr bwMode="auto">
              <a:xfrm flipV="1">
                <a:off x="3416" y="245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6" name="Line 3712"/>
              <p:cNvSpPr>
                <a:spLocks noChangeShapeType="1"/>
              </p:cNvSpPr>
              <p:nvPr/>
            </p:nvSpPr>
            <p:spPr bwMode="auto">
              <a:xfrm>
                <a:off x="3418" y="24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7" name="Line 3713"/>
              <p:cNvSpPr>
                <a:spLocks noChangeShapeType="1"/>
              </p:cNvSpPr>
              <p:nvPr/>
            </p:nvSpPr>
            <p:spPr bwMode="auto">
              <a:xfrm>
                <a:off x="3418" y="245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8" name="Line 3714"/>
              <p:cNvSpPr>
                <a:spLocks noChangeShapeType="1"/>
              </p:cNvSpPr>
              <p:nvPr/>
            </p:nvSpPr>
            <p:spPr bwMode="auto">
              <a:xfrm>
                <a:off x="3418" y="245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59" name="Line 3715"/>
              <p:cNvSpPr>
                <a:spLocks noChangeShapeType="1"/>
              </p:cNvSpPr>
              <p:nvPr/>
            </p:nvSpPr>
            <p:spPr bwMode="auto">
              <a:xfrm flipV="1">
                <a:off x="3420" y="245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0" name="Line 3716"/>
              <p:cNvSpPr>
                <a:spLocks noChangeShapeType="1"/>
              </p:cNvSpPr>
              <p:nvPr/>
            </p:nvSpPr>
            <p:spPr bwMode="auto">
              <a:xfrm>
                <a:off x="3420" y="245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1" name="Line 3717"/>
              <p:cNvSpPr>
                <a:spLocks noChangeShapeType="1"/>
              </p:cNvSpPr>
              <p:nvPr/>
            </p:nvSpPr>
            <p:spPr bwMode="auto">
              <a:xfrm flipV="1">
                <a:off x="3422" y="24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2" name="Line 3718"/>
              <p:cNvSpPr>
                <a:spLocks noChangeShapeType="1"/>
              </p:cNvSpPr>
              <p:nvPr/>
            </p:nvSpPr>
            <p:spPr bwMode="auto">
              <a:xfrm flipV="1">
                <a:off x="3422" y="245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3" name="Line 3719"/>
              <p:cNvSpPr>
                <a:spLocks noChangeShapeType="1"/>
              </p:cNvSpPr>
              <p:nvPr/>
            </p:nvSpPr>
            <p:spPr bwMode="auto">
              <a:xfrm flipV="1">
                <a:off x="3422" y="245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4" name="Line 3720"/>
              <p:cNvSpPr>
                <a:spLocks noChangeShapeType="1"/>
              </p:cNvSpPr>
              <p:nvPr/>
            </p:nvSpPr>
            <p:spPr bwMode="auto">
              <a:xfrm flipV="1">
                <a:off x="3424" y="244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5" name="Line 3721"/>
              <p:cNvSpPr>
                <a:spLocks noChangeShapeType="1"/>
              </p:cNvSpPr>
              <p:nvPr/>
            </p:nvSpPr>
            <p:spPr bwMode="auto">
              <a:xfrm>
                <a:off x="3424" y="244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6" name="Line 3722"/>
              <p:cNvSpPr>
                <a:spLocks noChangeShapeType="1"/>
              </p:cNvSpPr>
              <p:nvPr/>
            </p:nvSpPr>
            <p:spPr bwMode="auto">
              <a:xfrm flipV="1">
                <a:off x="3424" y="2450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7" name="Line 3723"/>
              <p:cNvSpPr>
                <a:spLocks noChangeShapeType="1"/>
              </p:cNvSpPr>
              <p:nvPr/>
            </p:nvSpPr>
            <p:spPr bwMode="auto">
              <a:xfrm>
                <a:off x="3425" y="245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8" name="Line 3724"/>
              <p:cNvSpPr>
                <a:spLocks noChangeShapeType="1"/>
              </p:cNvSpPr>
              <p:nvPr/>
            </p:nvSpPr>
            <p:spPr bwMode="auto">
              <a:xfrm flipV="1">
                <a:off x="3425" y="24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69" name="Line 3725"/>
              <p:cNvSpPr>
                <a:spLocks noChangeShapeType="1"/>
              </p:cNvSpPr>
              <p:nvPr/>
            </p:nvSpPr>
            <p:spPr bwMode="auto">
              <a:xfrm>
                <a:off x="3427" y="245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0" name="Line 3726"/>
              <p:cNvSpPr>
                <a:spLocks noChangeShapeType="1"/>
              </p:cNvSpPr>
              <p:nvPr/>
            </p:nvSpPr>
            <p:spPr bwMode="auto">
              <a:xfrm flipV="1">
                <a:off x="3427" y="245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1" name="Line 3727"/>
              <p:cNvSpPr>
                <a:spLocks noChangeShapeType="1"/>
              </p:cNvSpPr>
              <p:nvPr/>
            </p:nvSpPr>
            <p:spPr bwMode="auto">
              <a:xfrm flipV="1">
                <a:off x="3427" y="24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2" name="Line 3728"/>
              <p:cNvSpPr>
                <a:spLocks noChangeShapeType="1"/>
              </p:cNvSpPr>
              <p:nvPr/>
            </p:nvSpPr>
            <p:spPr bwMode="auto">
              <a:xfrm>
                <a:off x="3429" y="245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3" name="Line 3729"/>
              <p:cNvSpPr>
                <a:spLocks noChangeShapeType="1"/>
              </p:cNvSpPr>
              <p:nvPr/>
            </p:nvSpPr>
            <p:spPr bwMode="auto">
              <a:xfrm flipV="1">
                <a:off x="3429" y="244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4" name="Line 3730"/>
              <p:cNvSpPr>
                <a:spLocks noChangeShapeType="1"/>
              </p:cNvSpPr>
              <p:nvPr/>
            </p:nvSpPr>
            <p:spPr bwMode="auto">
              <a:xfrm flipV="1">
                <a:off x="3429" y="24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5" name="Line 3731"/>
              <p:cNvSpPr>
                <a:spLocks noChangeShapeType="1"/>
              </p:cNvSpPr>
              <p:nvPr/>
            </p:nvSpPr>
            <p:spPr bwMode="auto">
              <a:xfrm>
                <a:off x="3431" y="24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6" name="Line 3732"/>
              <p:cNvSpPr>
                <a:spLocks noChangeShapeType="1"/>
              </p:cNvSpPr>
              <p:nvPr/>
            </p:nvSpPr>
            <p:spPr bwMode="auto">
              <a:xfrm flipV="1">
                <a:off x="3431" y="244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7" name="Line 3733"/>
              <p:cNvSpPr>
                <a:spLocks noChangeShapeType="1"/>
              </p:cNvSpPr>
              <p:nvPr/>
            </p:nvSpPr>
            <p:spPr bwMode="auto">
              <a:xfrm flipV="1">
                <a:off x="3433" y="244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8" name="Line 3734"/>
              <p:cNvSpPr>
                <a:spLocks noChangeShapeType="1"/>
              </p:cNvSpPr>
              <p:nvPr/>
            </p:nvSpPr>
            <p:spPr bwMode="auto">
              <a:xfrm>
                <a:off x="3433" y="244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79" name="Line 3735"/>
              <p:cNvSpPr>
                <a:spLocks noChangeShapeType="1"/>
              </p:cNvSpPr>
              <p:nvPr/>
            </p:nvSpPr>
            <p:spPr bwMode="auto">
              <a:xfrm>
                <a:off x="3433" y="245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0" name="Line 3736"/>
              <p:cNvSpPr>
                <a:spLocks noChangeShapeType="1"/>
              </p:cNvSpPr>
              <p:nvPr/>
            </p:nvSpPr>
            <p:spPr bwMode="auto">
              <a:xfrm flipV="1">
                <a:off x="3435" y="24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1" name="Line 3737"/>
              <p:cNvSpPr>
                <a:spLocks noChangeShapeType="1"/>
              </p:cNvSpPr>
              <p:nvPr/>
            </p:nvSpPr>
            <p:spPr bwMode="auto">
              <a:xfrm>
                <a:off x="3435" y="2459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2" name="Line 3738"/>
              <p:cNvSpPr>
                <a:spLocks noChangeShapeType="1"/>
              </p:cNvSpPr>
              <p:nvPr/>
            </p:nvSpPr>
            <p:spPr bwMode="auto">
              <a:xfrm flipV="1">
                <a:off x="3435" y="24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3" name="Line 3739"/>
              <p:cNvSpPr>
                <a:spLocks noChangeShapeType="1"/>
              </p:cNvSpPr>
              <p:nvPr/>
            </p:nvSpPr>
            <p:spPr bwMode="auto">
              <a:xfrm>
                <a:off x="3437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4" name="Line 3740"/>
              <p:cNvSpPr>
                <a:spLocks noChangeShapeType="1"/>
              </p:cNvSpPr>
              <p:nvPr/>
            </p:nvSpPr>
            <p:spPr bwMode="auto">
              <a:xfrm>
                <a:off x="3437" y="24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5" name="Line 3741"/>
              <p:cNvSpPr>
                <a:spLocks noChangeShapeType="1"/>
              </p:cNvSpPr>
              <p:nvPr/>
            </p:nvSpPr>
            <p:spPr bwMode="auto">
              <a:xfrm>
                <a:off x="3439" y="247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6" name="Line 3742"/>
              <p:cNvSpPr>
                <a:spLocks noChangeShapeType="1"/>
              </p:cNvSpPr>
              <p:nvPr/>
            </p:nvSpPr>
            <p:spPr bwMode="auto">
              <a:xfrm>
                <a:off x="3439" y="24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7" name="Line 3743"/>
              <p:cNvSpPr>
                <a:spLocks noChangeShapeType="1"/>
              </p:cNvSpPr>
              <p:nvPr/>
            </p:nvSpPr>
            <p:spPr bwMode="auto">
              <a:xfrm flipV="1">
                <a:off x="3439" y="247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8" name="Line 3744"/>
              <p:cNvSpPr>
                <a:spLocks noChangeShapeType="1"/>
              </p:cNvSpPr>
              <p:nvPr/>
            </p:nvSpPr>
            <p:spPr bwMode="auto">
              <a:xfrm>
                <a:off x="3441" y="247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89" name="Line 3745"/>
              <p:cNvSpPr>
                <a:spLocks noChangeShapeType="1"/>
              </p:cNvSpPr>
              <p:nvPr/>
            </p:nvSpPr>
            <p:spPr bwMode="auto">
              <a:xfrm flipV="1">
                <a:off x="3441" y="247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0" name="Line 3746"/>
              <p:cNvSpPr>
                <a:spLocks noChangeShapeType="1"/>
              </p:cNvSpPr>
              <p:nvPr/>
            </p:nvSpPr>
            <p:spPr bwMode="auto">
              <a:xfrm>
                <a:off x="3443" y="247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1" name="Line 3747"/>
              <p:cNvSpPr>
                <a:spLocks noChangeShapeType="1"/>
              </p:cNvSpPr>
              <p:nvPr/>
            </p:nvSpPr>
            <p:spPr bwMode="auto">
              <a:xfrm flipV="1">
                <a:off x="3443" y="247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2" name="Line 3748"/>
              <p:cNvSpPr>
                <a:spLocks noChangeShapeType="1"/>
              </p:cNvSpPr>
              <p:nvPr/>
            </p:nvSpPr>
            <p:spPr bwMode="auto">
              <a:xfrm>
                <a:off x="3443" y="24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3" name="Line 3749"/>
              <p:cNvSpPr>
                <a:spLocks noChangeShapeType="1"/>
              </p:cNvSpPr>
              <p:nvPr/>
            </p:nvSpPr>
            <p:spPr bwMode="auto">
              <a:xfrm>
                <a:off x="3445" y="24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4" name="Line 3750"/>
              <p:cNvSpPr>
                <a:spLocks noChangeShapeType="1"/>
              </p:cNvSpPr>
              <p:nvPr/>
            </p:nvSpPr>
            <p:spPr bwMode="auto">
              <a:xfrm flipV="1">
                <a:off x="3445" y="247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5" name="Line 3751"/>
              <p:cNvSpPr>
                <a:spLocks noChangeShapeType="1"/>
              </p:cNvSpPr>
              <p:nvPr/>
            </p:nvSpPr>
            <p:spPr bwMode="auto">
              <a:xfrm flipV="1">
                <a:off x="3447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6" name="Line 3752"/>
              <p:cNvSpPr>
                <a:spLocks noChangeShapeType="1"/>
              </p:cNvSpPr>
              <p:nvPr/>
            </p:nvSpPr>
            <p:spPr bwMode="auto">
              <a:xfrm>
                <a:off x="3447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7" name="Line 3753"/>
              <p:cNvSpPr>
                <a:spLocks noChangeShapeType="1"/>
              </p:cNvSpPr>
              <p:nvPr/>
            </p:nvSpPr>
            <p:spPr bwMode="auto">
              <a:xfrm flipV="1">
                <a:off x="3447" y="2472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8" name="Line 3754"/>
              <p:cNvSpPr>
                <a:spLocks noChangeShapeType="1"/>
              </p:cNvSpPr>
              <p:nvPr/>
            </p:nvSpPr>
            <p:spPr bwMode="auto">
              <a:xfrm>
                <a:off x="3448" y="247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99" name="Line 3755"/>
              <p:cNvSpPr>
                <a:spLocks noChangeShapeType="1"/>
              </p:cNvSpPr>
              <p:nvPr/>
            </p:nvSpPr>
            <p:spPr bwMode="auto">
              <a:xfrm flipV="1">
                <a:off x="3448" y="24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0" name="Line 3756"/>
              <p:cNvSpPr>
                <a:spLocks noChangeShapeType="1"/>
              </p:cNvSpPr>
              <p:nvPr/>
            </p:nvSpPr>
            <p:spPr bwMode="auto">
              <a:xfrm>
                <a:off x="3450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1" name="Line 3757"/>
              <p:cNvSpPr>
                <a:spLocks noChangeShapeType="1"/>
              </p:cNvSpPr>
              <p:nvPr/>
            </p:nvSpPr>
            <p:spPr bwMode="auto">
              <a:xfrm flipV="1">
                <a:off x="3450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2" name="Line 3758"/>
              <p:cNvSpPr>
                <a:spLocks noChangeShapeType="1"/>
              </p:cNvSpPr>
              <p:nvPr/>
            </p:nvSpPr>
            <p:spPr bwMode="auto">
              <a:xfrm>
                <a:off x="3450" y="247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3" name="Line 3759"/>
              <p:cNvSpPr>
                <a:spLocks noChangeShapeType="1"/>
              </p:cNvSpPr>
              <p:nvPr/>
            </p:nvSpPr>
            <p:spPr bwMode="auto">
              <a:xfrm flipV="1">
                <a:off x="3452" y="24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4" name="Line 3760"/>
              <p:cNvSpPr>
                <a:spLocks noChangeShapeType="1"/>
              </p:cNvSpPr>
              <p:nvPr/>
            </p:nvSpPr>
            <p:spPr bwMode="auto">
              <a:xfrm flipV="1">
                <a:off x="3452" y="24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5" name="Line 3761"/>
              <p:cNvSpPr>
                <a:spLocks noChangeShapeType="1"/>
              </p:cNvSpPr>
              <p:nvPr/>
            </p:nvSpPr>
            <p:spPr bwMode="auto">
              <a:xfrm>
                <a:off x="3452" y="24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6" name="Line 3762"/>
              <p:cNvSpPr>
                <a:spLocks noChangeShapeType="1"/>
              </p:cNvSpPr>
              <p:nvPr/>
            </p:nvSpPr>
            <p:spPr bwMode="auto">
              <a:xfrm flipV="1">
                <a:off x="3454" y="246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7" name="Line 3763"/>
              <p:cNvSpPr>
                <a:spLocks noChangeShapeType="1"/>
              </p:cNvSpPr>
              <p:nvPr/>
            </p:nvSpPr>
            <p:spPr bwMode="auto">
              <a:xfrm>
                <a:off x="3454" y="246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8" name="Line 3764"/>
              <p:cNvSpPr>
                <a:spLocks noChangeShapeType="1"/>
              </p:cNvSpPr>
              <p:nvPr/>
            </p:nvSpPr>
            <p:spPr bwMode="auto">
              <a:xfrm flipV="1">
                <a:off x="3456" y="24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09" name="Line 3765"/>
              <p:cNvSpPr>
                <a:spLocks noChangeShapeType="1"/>
              </p:cNvSpPr>
              <p:nvPr/>
            </p:nvSpPr>
            <p:spPr bwMode="auto">
              <a:xfrm>
                <a:off x="3456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0" name="Line 3766"/>
              <p:cNvSpPr>
                <a:spLocks noChangeShapeType="1"/>
              </p:cNvSpPr>
              <p:nvPr/>
            </p:nvSpPr>
            <p:spPr bwMode="auto">
              <a:xfrm flipV="1">
                <a:off x="3456" y="246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1" name="Line 3767"/>
              <p:cNvSpPr>
                <a:spLocks noChangeShapeType="1"/>
              </p:cNvSpPr>
              <p:nvPr/>
            </p:nvSpPr>
            <p:spPr bwMode="auto">
              <a:xfrm>
                <a:off x="3458" y="246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2" name="Line 3768"/>
              <p:cNvSpPr>
                <a:spLocks noChangeShapeType="1"/>
              </p:cNvSpPr>
              <p:nvPr/>
            </p:nvSpPr>
            <p:spPr bwMode="auto">
              <a:xfrm flipV="1">
                <a:off x="3458" y="247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3" name="Line 3769"/>
              <p:cNvSpPr>
                <a:spLocks noChangeShapeType="1"/>
              </p:cNvSpPr>
              <p:nvPr/>
            </p:nvSpPr>
            <p:spPr bwMode="auto">
              <a:xfrm>
                <a:off x="3460" y="247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4" name="Line 3770"/>
              <p:cNvSpPr>
                <a:spLocks noChangeShapeType="1"/>
              </p:cNvSpPr>
              <p:nvPr/>
            </p:nvSpPr>
            <p:spPr bwMode="auto">
              <a:xfrm flipV="1">
                <a:off x="3460" y="246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5" name="Line 3771"/>
              <p:cNvSpPr>
                <a:spLocks noChangeShapeType="1"/>
              </p:cNvSpPr>
              <p:nvPr/>
            </p:nvSpPr>
            <p:spPr bwMode="auto">
              <a:xfrm>
                <a:off x="3460" y="246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6" name="Line 3772"/>
              <p:cNvSpPr>
                <a:spLocks noChangeShapeType="1"/>
              </p:cNvSpPr>
              <p:nvPr/>
            </p:nvSpPr>
            <p:spPr bwMode="auto">
              <a:xfrm flipV="1">
                <a:off x="3462" y="246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7" name="Line 3773"/>
              <p:cNvSpPr>
                <a:spLocks noChangeShapeType="1"/>
              </p:cNvSpPr>
              <p:nvPr/>
            </p:nvSpPr>
            <p:spPr bwMode="auto">
              <a:xfrm flipV="1">
                <a:off x="3462" y="246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8" name="Line 3774"/>
              <p:cNvSpPr>
                <a:spLocks noChangeShapeType="1"/>
              </p:cNvSpPr>
              <p:nvPr/>
            </p:nvSpPr>
            <p:spPr bwMode="auto">
              <a:xfrm flipV="1">
                <a:off x="3464" y="24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19" name="Line 3775"/>
              <p:cNvSpPr>
                <a:spLocks noChangeShapeType="1"/>
              </p:cNvSpPr>
              <p:nvPr/>
            </p:nvSpPr>
            <p:spPr bwMode="auto">
              <a:xfrm>
                <a:off x="3464" y="24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0" name="Line 3776"/>
              <p:cNvSpPr>
                <a:spLocks noChangeShapeType="1"/>
              </p:cNvSpPr>
              <p:nvPr/>
            </p:nvSpPr>
            <p:spPr bwMode="auto">
              <a:xfrm>
                <a:off x="3464" y="246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1" name="Line 3777"/>
              <p:cNvSpPr>
                <a:spLocks noChangeShapeType="1"/>
              </p:cNvSpPr>
              <p:nvPr/>
            </p:nvSpPr>
            <p:spPr bwMode="auto">
              <a:xfrm flipV="1">
                <a:off x="3466" y="246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2" name="Line 3778"/>
              <p:cNvSpPr>
                <a:spLocks noChangeShapeType="1"/>
              </p:cNvSpPr>
              <p:nvPr/>
            </p:nvSpPr>
            <p:spPr bwMode="auto">
              <a:xfrm>
                <a:off x="3466" y="246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3" name="Line 3779"/>
              <p:cNvSpPr>
                <a:spLocks noChangeShapeType="1"/>
              </p:cNvSpPr>
              <p:nvPr/>
            </p:nvSpPr>
            <p:spPr bwMode="auto">
              <a:xfrm flipV="1">
                <a:off x="3466" y="247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4" name="Line 3780"/>
              <p:cNvSpPr>
                <a:spLocks noChangeShapeType="1"/>
              </p:cNvSpPr>
              <p:nvPr/>
            </p:nvSpPr>
            <p:spPr bwMode="auto">
              <a:xfrm>
                <a:off x="3468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5" name="Line 3781"/>
              <p:cNvSpPr>
                <a:spLocks noChangeShapeType="1"/>
              </p:cNvSpPr>
              <p:nvPr/>
            </p:nvSpPr>
            <p:spPr bwMode="auto">
              <a:xfrm flipV="1">
                <a:off x="3468" y="24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6" name="Line 3782"/>
              <p:cNvSpPr>
                <a:spLocks noChangeShapeType="1"/>
              </p:cNvSpPr>
              <p:nvPr/>
            </p:nvSpPr>
            <p:spPr bwMode="auto">
              <a:xfrm>
                <a:off x="3470" y="24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7" name="Line 3783"/>
              <p:cNvSpPr>
                <a:spLocks noChangeShapeType="1"/>
              </p:cNvSpPr>
              <p:nvPr/>
            </p:nvSpPr>
            <p:spPr bwMode="auto">
              <a:xfrm flipV="1">
                <a:off x="3470" y="247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8" name="Line 3784"/>
              <p:cNvSpPr>
                <a:spLocks noChangeShapeType="1"/>
              </p:cNvSpPr>
              <p:nvPr/>
            </p:nvSpPr>
            <p:spPr bwMode="auto">
              <a:xfrm flipV="1">
                <a:off x="3470" y="2472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29" name="Line 3785"/>
              <p:cNvSpPr>
                <a:spLocks noChangeShapeType="1"/>
              </p:cNvSpPr>
              <p:nvPr/>
            </p:nvSpPr>
            <p:spPr bwMode="auto">
              <a:xfrm>
                <a:off x="3471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0" name="Line 3786"/>
              <p:cNvSpPr>
                <a:spLocks noChangeShapeType="1"/>
              </p:cNvSpPr>
              <p:nvPr/>
            </p:nvSpPr>
            <p:spPr bwMode="auto">
              <a:xfrm flipV="1">
                <a:off x="3471" y="247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1" name="Line 3787"/>
              <p:cNvSpPr>
                <a:spLocks noChangeShapeType="1"/>
              </p:cNvSpPr>
              <p:nvPr/>
            </p:nvSpPr>
            <p:spPr bwMode="auto">
              <a:xfrm>
                <a:off x="3473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2" name="Line 3788"/>
              <p:cNvSpPr>
                <a:spLocks noChangeShapeType="1"/>
              </p:cNvSpPr>
              <p:nvPr/>
            </p:nvSpPr>
            <p:spPr bwMode="auto">
              <a:xfrm flipV="1">
                <a:off x="3473" y="246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3" name="Line 3789"/>
              <p:cNvSpPr>
                <a:spLocks noChangeShapeType="1"/>
              </p:cNvSpPr>
              <p:nvPr/>
            </p:nvSpPr>
            <p:spPr bwMode="auto">
              <a:xfrm>
                <a:off x="3473" y="246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4" name="Line 3790"/>
              <p:cNvSpPr>
                <a:spLocks noChangeShapeType="1"/>
              </p:cNvSpPr>
              <p:nvPr/>
            </p:nvSpPr>
            <p:spPr bwMode="auto">
              <a:xfrm flipV="1">
                <a:off x="3475" y="246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5" name="Line 3791"/>
              <p:cNvSpPr>
                <a:spLocks noChangeShapeType="1"/>
              </p:cNvSpPr>
              <p:nvPr/>
            </p:nvSpPr>
            <p:spPr bwMode="auto">
              <a:xfrm>
                <a:off x="3475" y="246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6" name="Line 3792"/>
              <p:cNvSpPr>
                <a:spLocks noChangeShapeType="1"/>
              </p:cNvSpPr>
              <p:nvPr/>
            </p:nvSpPr>
            <p:spPr bwMode="auto">
              <a:xfrm flipV="1">
                <a:off x="3477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7" name="Line 3793"/>
              <p:cNvSpPr>
                <a:spLocks noChangeShapeType="1"/>
              </p:cNvSpPr>
              <p:nvPr/>
            </p:nvSpPr>
            <p:spPr bwMode="auto">
              <a:xfrm>
                <a:off x="3477" y="247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8" name="Line 3794"/>
              <p:cNvSpPr>
                <a:spLocks noChangeShapeType="1"/>
              </p:cNvSpPr>
              <p:nvPr/>
            </p:nvSpPr>
            <p:spPr bwMode="auto">
              <a:xfrm flipV="1">
                <a:off x="3477" y="24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39" name="Line 3795"/>
              <p:cNvSpPr>
                <a:spLocks noChangeShapeType="1"/>
              </p:cNvSpPr>
              <p:nvPr/>
            </p:nvSpPr>
            <p:spPr bwMode="auto">
              <a:xfrm flipV="1">
                <a:off x="3479" y="24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0" name="Line 3796"/>
              <p:cNvSpPr>
                <a:spLocks noChangeShapeType="1"/>
              </p:cNvSpPr>
              <p:nvPr/>
            </p:nvSpPr>
            <p:spPr bwMode="auto">
              <a:xfrm flipV="1">
                <a:off x="3479" y="24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1" name="Line 3797"/>
              <p:cNvSpPr>
                <a:spLocks noChangeShapeType="1"/>
              </p:cNvSpPr>
              <p:nvPr/>
            </p:nvSpPr>
            <p:spPr bwMode="auto">
              <a:xfrm>
                <a:off x="3481" y="24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2" name="Line 3798"/>
              <p:cNvSpPr>
                <a:spLocks noChangeShapeType="1"/>
              </p:cNvSpPr>
              <p:nvPr/>
            </p:nvSpPr>
            <p:spPr bwMode="auto">
              <a:xfrm>
                <a:off x="3481" y="246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3" name="Line 3799"/>
              <p:cNvSpPr>
                <a:spLocks noChangeShapeType="1"/>
              </p:cNvSpPr>
              <p:nvPr/>
            </p:nvSpPr>
            <p:spPr bwMode="auto">
              <a:xfrm>
                <a:off x="3481" y="246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4" name="Line 3800"/>
              <p:cNvSpPr>
                <a:spLocks noChangeShapeType="1"/>
              </p:cNvSpPr>
              <p:nvPr/>
            </p:nvSpPr>
            <p:spPr bwMode="auto">
              <a:xfrm>
                <a:off x="3483" y="247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5" name="Line 3801"/>
              <p:cNvSpPr>
                <a:spLocks noChangeShapeType="1"/>
              </p:cNvSpPr>
              <p:nvPr/>
            </p:nvSpPr>
            <p:spPr bwMode="auto">
              <a:xfrm>
                <a:off x="3483" y="247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6" name="Line 3802"/>
              <p:cNvSpPr>
                <a:spLocks noChangeShapeType="1"/>
              </p:cNvSpPr>
              <p:nvPr/>
            </p:nvSpPr>
            <p:spPr bwMode="auto">
              <a:xfrm>
                <a:off x="3483" y="247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7" name="Line 3803"/>
              <p:cNvSpPr>
                <a:spLocks noChangeShapeType="1"/>
              </p:cNvSpPr>
              <p:nvPr/>
            </p:nvSpPr>
            <p:spPr bwMode="auto">
              <a:xfrm flipV="1">
                <a:off x="3485" y="247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8" name="Line 3804"/>
              <p:cNvSpPr>
                <a:spLocks noChangeShapeType="1"/>
              </p:cNvSpPr>
              <p:nvPr/>
            </p:nvSpPr>
            <p:spPr bwMode="auto">
              <a:xfrm>
                <a:off x="3485" y="247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49" name="Line 3805"/>
              <p:cNvSpPr>
                <a:spLocks noChangeShapeType="1"/>
              </p:cNvSpPr>
              <p:nvPr/>
            </p:nvSpPr>
            <p:spPr bwMode="auto">
              <a:xfrm flipV="1">
                <a:off x="3487" y="247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0" name="Line 3806"/>
              <p:cNvSpPr>
                <a:spLocks noChangeShapeType="1"/>
              </p:cNvSpPr>
              <p:nvPr/>
            </p:nvSpPr>
            <p:spPr bwMode="auto">
              <a:xfrm>
                <a:off x="3487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1" name="Line 3807"/>
              <p:cNvSpPr>
                <a:spLocks noChangeShapeType="1"/>
              </p:cNvSpPr>
              <p:nvPr/>
            </p:nvSpPr>
            <p:spPr bwMode="auto">
              <a:xfrm>
                <a:off x="3487" y="247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2" name="Line 3808"/>
              <p:cNvSpPr>
                <a:spLocks noChangeShapeType="1"/>
              </p:cNvSpPr>
              <p:nvPr/>
            </p:nvSpPr>
            <p:spPr bwMode="auto">
              <a:xfrm>
                <a:off x="3489" y="247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3" name="Line 3809"/>
              <p:cNvSpPr>
                <a:spLocks noChangeShapeType="1"/>
              </p:cNvSpPr>
              <p:nvPr/>
            </p:nvSpPr>
            <p:spPr bwMode="auto">
              <a:xfrm flipV="1">
                <a:off x="3489" y="247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4" name="Line 3810"/>
              <p:cNvSpPr>
                <a:spLocks noChangeShapeType="1"/>
              </p:cNvSpPr>
              <p:nvPr/>
            </p:nvSpPr>
            <p:spPr bwMode="auto">
              <a:xfrm>
                <a:off x="3491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5" name="Line 3811"/>
              <p:cNvSpPr>
                <a:spLocks noChangeShapeType="1"/>
              </p:cNvSpPr>
              <p:nvPr/>
            </p:nvSpPr>
            <p:spPr bwMode="auto">
              <a:xfrm flipV="1">
                <a:off x="3491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6" name="Line 3812"/>
              <p:cNvSpPr>
                <a:spLocks noChangeShapeType="1"/>
              </p:cNvSpPr>
              <p:nvPr/>
            </p:nvSpPr>
            <p:spPr bwMode="auto">
              <a:xfrm>
                <a:off x="3491" y="247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7" name="Line 3813"/>
              <p:cNvSpPr>
                <a:spLocks noChangeShapeType="1"/>
              </p:cNvSpPr>
              <p:nvPr/>
            </p:nvSpPr>
            <p:spPr bwMode="auto">
              <a:xfrm flipV="1">
                <a:off x="3493" y="247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8" name="Line 3814"/>
              <p:cNvSpPr>
                <a:spLocks noChangeShapeType="1"/>
              </p:cNvSpPr>
              <p:nvPr/>
            </p:nvSpPr>
            <p:spPr bwMode="auto">
              <a:xfrm>
                <a:off x="3493" y="2476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59" name="Line 3815"/>
              <p:cNvSpPr>
                <a:spLocks noChangeShapeType="1"/>
              </p:cNvSpPr>
              <p:nvPr/>
            </p:nvSpPr>
            <p:spPr bwMode="auto">
              <a:xfrm flipV="1">
                <a:off x="3494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0" name="Line 3816"/>
              <p:cNvSpPr>
                <a:spLocks noChangeShapeType="1"/>
              </p:cNvSpPr>
              <p:nvPr/>
            </p:nvSpPr>
            <p:spPr bwMode="auto">
              <a:xfrm>
                <a:off x="3494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1" name="Line 3817"/>
              <p:cNvSpPr>
                <a:spLocks noChangeShapeType="1"/>
              </p:cNvSpPr>
              <p:nvPr/>
            </p:nvSpPr>
            <p:spPr bwMode="auto">
              <a:xfrm>
                <a:off x="3494" y="24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2" name="Line 3818"/>
              <p:cNvSpPr>
                <a:spLocks noChangeShapeType="1"/>
              </p:cNvSpPr>
              <p:nvPr/>
            </p:nvSpPr>
            <p:spPr bwMode="auto">
              <a:xfrm flipV="1">
                <a:off x="3496" y="247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3" name="Line 3819"/>
              <p:cNvSpPr>
                <a:spLocks noChangeShapeType="1"/>
              </p:cNvSpPr>
              <p:nvPr/>
            </p:nvSpPr>
            <p:spPr bwMode="auto">
              <a:xfrm>
                <a:off x="3496" y="247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4" name="Line 3820"/>
              <p:cNvSpPr>
                <a:spLocks noChangeShapeType="1"/>
              </p:cNvSpPr>
              <p:nvPr/>
            </p:nvSpPr>
            <p:spPr bwMode="auto">
              <a:xfrm flipV="1">
                <a:off x="3498" y="247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5" name="Line 3821"/>
              <p:cNvSpPr>
                <a:spLocks noChangeShapeType="1"/>
              </p:cNvSpPr>
              <p:nvPr/>
            </p:nvSpPr>
            <p:spPr bwMode="auto">
              <a:xfrm>
                <a:off x="3498" y="247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6" name="Line 3822"/>
              <p:cNvSpPr>
                <a:spLocks noChangeShapeType="1"/>
              </p:cNvSpPr>
              <p:nvPr/>
            </p:nvSpPr>
            <p:spPr bwMode="auto">
              <a:xfrm flipV="1">
                <a:off x="3498" y="246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7" name="Line 3823"/>
              <p:cNvSpPr>
                <a:spLocks noChangeShapeType="1"/>
              </p:cNvSpPr>
              <p:nvPr/>
            </p:nvSpPr>
            <p:spPr bwMode="auto">
              <a:xfrm>
                <a:off x="3500" y="246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68" name="Line 3824"/>
              <p:cNvSpPr>
                <a:spLocks noChangeShapeType="1"/>
              </p:cNvSpPr>
              <p:nvPr/>
            </p:nvSpPr>
            <p:spPr bwMode="auto">
              <a:xfrm flipV="1">
                <a:off x="3500" y="247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7969" name="Group 3825"/>
            <p:cNvGrpSpPr>
              <a:grpSpLocks/>
            </p:cNvGrpSpPr>
            <p:nvPr/>
          </p:nvGrpSpPr>
          <p:grpSpPr bwMode="auto">
            <a:xfrm>
              <a:off x="3502" y="2463"/>
              <a:ext cx="150" cy="26"/>
              <a:chOff x="3502" y="2463"/>
              <a:chExt cx="150" cy="26"/>
            </a:xfrm>
          </p:grpSpPr>
          <p:sp>
            <p:nvSpPr>
              <p:cNvPr id="137970" name="Line 3826"/>
              <p:cNvSpPr>
                <a:spLocks noChangeShapeType="1"/>
              </p:cNvSpPr>
              <p:nvPr/>
            </p:nvSpPr>
            <p:spPr bwMode="auto">
              <a:xfrm>
                <a:off x="3502" y="247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1" name="Line 3827"/>
              <p:cNvSpPr>
                <a:spLocks noChangeShapeType="1"/>
              </p:cNvSpPr>
              <p:nvPr/>
            </p:nvSpPr>
            <p:spPr bwMode="auto">
              <a:xfrm flipV="1">
                <a:off x="3502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2" name="Line 3828"/>
              <p:cNvSpPr>
                <a:spLocks noChangeShapeType="1"/>
              </p:cNvSpPr>
              <p:nvPr/>
            </p:nvSpPr>
            <p:spPr bwMode="auto">
              <a:xfrm>
                <a:off x="3502" y="247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3" name="Line 3829"/>
              <p:cNvSpPr>
                <a:spLocks noChangeShapeType="1"/>
              </p:cNvSpPr>
              <p:nvPr/>
            </p:nvSpPr>
            <p:spPr bwMode="auto">
              <a:xfrm flipV="1">
                <a:off x="3504" y="247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4" name="Line 3830"/>
              <p:cNvSpPr>
                <a:spLocks noChangeShapeType="1"/>
              </p:cNvSpPr>
              <p:nvPr/>
            </p:nvSpPr>
            <p:spPr bwMode="auto">
              <a:xfrm>
                <a:off x="3504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5" name="Line 3831"/>
              <p:cNvSpPr>
                <a:spLocks noChangeShapeType="1"/>
              </p:cNvSpPr>
              <p:nvPr/>
            </p:nvSpPr>
            <p:spPr bwMode="auto">
              <a:xfrm flipV="1">
                <a:off x="3504" y="246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6" name="Line 3832"/>
              <p:cNvSpPr>
                <a:spLocks noChangeShapeType="1"/>
              </p:cNvSpPr>
              <p:nvPr/>
            </p:nvSpPr>
            <p:spPr bwMode="auto">
              <a:xfrm>
                <a:off x="3506" y="246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7" name="Line 3833"/>
              <p:cNvSpPr>
                <a:spLocks noChangeShapeType="1"/>
              </p:cNvSpPr>
              <p:nvPr/>
            </p:nvSpPr>
            <p:spPr bwMode="auto">
              <a:xfrm flipV="1">
                <a:off x="3506" y="246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8" name="Line 3834"/>
              <p:cNvSpPr>
                <a:spLocks noChangeShapeType="1"/>
              </p:cNvSpPr>
              <p:nvPr/>
            </p:nvSpPr>
            <p:spPr bwMode="auto">
              <a:xfrm flipV="1">
                <a:off x="3508" y="24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79" name="Line 3835"/>
              <p:cNvSpPr>
                <a:spLocks noChangeShapeType="1"/>
              </p:cNvSpPr>
              <p:nvPr/>
            </p:nvSpPr>
            <p:spPr bwMode="auto">
              <a:xfrm flipV="1">
                <a:off x="3508" y="246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0" name="Line 3836"/>
              <p:cNvSpPr>
                <a:spLocks noChangeShapeType="1"/>
              </p:cNvSpPr>
              <p:nvPr/>
            </p:nvSpPr>
            <p:spPr bwMode="auto">
              <a:xfrm>
                <a:off x="3508" y="246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1" name="Line 3837"/>
              <p:cNvSpPr>
                <a:spLocks noChangeShapeType="1"/>
              </p:cNvSpPr>
              <p:nvPr/>
            </p:nvSpPr>
            <p:spPr bwMode="auto">
              <a:xfrm flipV="1">
                <a:off x="3510" y="246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2" name="Line 3838"/>
              <p:cNvSpPr>
                <a:spLocks noChangeShapeType="1"/>
              </p:cNvSpPr>
              <p:nvPr/>
            </p:nvSpPr>
            <p:spPr bwMode="auto">
              <a:xfrm flipV="1">
                <a:off x="3510" y="246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3" name="Line 3839"/>
              <p:cNvSpPr>
                <a:spLocks noChangeShapeType="1"/>
              </p:cNvSpPr>
              <p:nvPr/>
            </p:nvSpPr>
            <p:spPr bwMode="auto">
              <a:xfrm>
                <a:off x="3512" y="24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4" name="Line 3840"/>
              <p:cNvSpPr>
                <a:spLocks noChangeShapeType="1"/>
              </p:cNvSpPr>
              <p:nvPr/>
            </p:nvSpPr>
            <p:spPr bwMode="auto">
              <a:xfrm flipV="1">
                <a:off x="3512" y="24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5" name="Line 3841"/>
              <p:cNvSpPr>
                <a:spLocks noChangeShapeType="1"/>
              </p:cNvSpPr>
              <p:nvPr/>
            </p:nvSpPr>
            <p:spPr bwMode="auto">
              <a:xfrm>
                <a:off x="3512" y="246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6" name="Line 3842"/>
              <p:cNvSpPr>
                <a:spLocks noChangeShapeType="1"/>
              </p:cNvSpPr>
              <p:nvPr/>
            </p:nvSpPr>
            <p:spPr bwMode="auto">
              <a:xfrm>
                <a:off x="3514" y="24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7" name="Line 3843"/>
              <p:cNvSpPr>
                <a:spLocks noChangeShapeType="1"/>
              </p:cNvSpPr>
              <p:nvPr/>
            </p:nvSpPr>
            <p:spPr bwMode="auto">
              <a:xfrm>
                <a:off x="3514" y="24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8" name="Line 3844"/>
              <p:cNvSpPr>
                <a:spLocks noChangeShapeType="1"/>
              </p:cNvSpPr>
              <p:nvPr/>
            </p:nvSpPr>
            <p:spPr bwMode="auto">
              <a:xfrm flipV="1">
                <a:off x="3514" y="246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89" name="Line 3845"/>
              <p:cNvSpPr>
                <a:spLocks noChangeShapeType="1"/>
              </p:cNvSpPr>
              <p:nvPr/>
            </p:nvSpPr>
            <p:spPr bwMode="auto">
              <a:xfrm>
                <a:off x="3516" y="24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0" name="Line 3846"/>
              <p:cNvSpPr>
                <a:spLocks noChangeShapeType="1"/>
              </p:cNvSpPr>
              <p:nvPr/>
            </p:nvSpPr>
            <p:spPr bwMode="auto">
              <a:xfrm>
                <a:off x="3516" y="2468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1" name="Line 3847"/>
              <p:cNvSpPr>
                <a:spLocks noChangeShapeType="1"/>
              </p:cNvSpPr>
              <p:nvPr/>
            </p:nvSpPr>
            <p:spPr bwMode="auto">
              <a:xfrm>
                <a:off x="3517" y="24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2" name="Line 3848"/>
              <p:cNvSpPr>
                <a:spLocks noChangeShapeType="1"/>
              </p:cNvSpPr>
              <p:nvPr/>
            </p:nvSpPr>
            <p:spPr bwMode="auto">
              <a:xfrm>
                <a:off x="3517" y="247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3" name="Line 3849"/>
              <p:cNvSpPr>
                <a:spLocks noChangeShapeType="1"/>
              </p:cNvSpPr>
              <p:nvPr/>
            </p:nvSpPr>
            <p:spPr bwMode="auto">
              <a:xfrm flipV="1">
                <a:off x="3517" y="246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4" name="Line 3850"/>
              <p:cNvSpPr>
                <a:spLocks noChangeShapeType="1"/>
              </p:cNvSpPr>
              <p:nvPr/>
            </p:nvSpPr>
            <p:spPr bwMode="auto">
              <a:xfrm>
                <a:off x="3519" y="246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5" name="Line 3851"/>
              <p:cNvSpPr>
                <a:spLocks noChangeShapeType="1"/>
              </p:cNvSpPr>
              <p:nvPr/>
            </p:nvSpPr>
            <p:spPr bwMode="auto">
              <a:xfrm flipV="1">
                <a:off x="3519" y="24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6" name="Line 3852"/>
              <p:cNvSpPr>
                <a:spLocks noChangeShapeType="1"/>
              </p:cNvSpPr>
              <p:nvPr/>
            </p:nvSpPr>
            <p:spPr bwMode="auto">
              <a:xfrm flipV="1">
                <a:off x="3521" y="247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7" name="Line 3853"/>
              <p:cNvSpPr>
                <a:spLocks noChangeShapeType="1"/>
              </p:cNvSpPr>
              <p:nvPr/>
            </p:nvSpPr>
            <p:spPr bwMode="auto">
              <a:xfrm>
                <a:off x="3521" y="247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8" name="Line 3854"/>
              <p:cNvSpPr>
                <a:spLocks noChangeShapeType="1"/>
              </p:cNvSpPr>
              <p:nvPr/>
            </p:nvSpPr>
            <p:spPr bwMode="auto">
              <a:xfrm flipV="1">
                <a:off x="3521" y="247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99" name="Line 3855"/>
              <p:cNvSpPr>
                <a:spLocks noChangeShapeType="1"/>
              </p:cNvSpPr>
              <p:nvPr/>
            </p:nvSpPr>
            <p:spPr bwMode="auto">
              <a:xfrm>
                <a:off x="3523" y="24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0" name="Line 3856"/>
              <p:cNvSpPr>
                <a:spLocks noChangeShapeType="1"/>
              </p:cNvSpPr>
              <p:nvPr/>
            </p:nvSpPr>
            <p:spPr bwMode="auto">
              <a:xfrm flipV="1">
                <a:off x="3523" y="247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1" name="Line 3857"/>
              <p:cNvSpPr>
                <a:spLocks noChangeShapeType="1"/>
              </p:cNvSpPr>
              <p:nvPr/>
            </p:nvSpPr>
            <p:spPr bwMode="auto">
              <a:xfrm>
                <a:off x="3525" y="247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2" name="Line 3858"/>
              <p:cNvSpPr>
                <a:spLocks noChangeShapeType="1"/>
              </p:cNvSpPr>
              <p:nvPr/>
            </p:nvSpPr>
            <p:spPr bwMode="auto">
              <a:xfrm flipV="1">
                <a:off x="3525" y="24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3" name="Line 3859"/>
              <p:cNvSpPr>
                <a:spLocks noChangeShapeType="1"/>
              </p:cNvSpPr>
              <p:nvPr/>
            </p:nvSpPr>
            <p:spPr bwMode="auto">
              <a:xfrm>
                <a:off x="3525" y="247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4" name="Line 3860"/>
              <p:cNvSpPr>
                <a:spLocks noChangeShapeType="1"/>
              </p:cNvSpPr>
              <p:nvPr/>
            </p:nvSpPr>
            <p:spPr bwMode="auto">
              <a:xfrm>
                <a:off x="3527" y="247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5" name="Line 3861"/>
              <p:cNvSpPr>
                <a:spLocks noChangeShapeType="1"/>
              </p:cNvSpPr>
              <p:nvPr/>
            </p:nvSpPr>
            <p:spPr bwMode="auto">
              <a:xfrm>
                <a:off x="3527" y="247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6" name="Line 3862"/>
              <p:cNvSpPr>
                <a:spLocks noChangeShapeType="1"/>
              </p:cNvSpPr>
              <p:nvPr/>
            </p:nvSpPr>
            <p:spPr bwMode="auto">
              <a:xfrm flipV="1">
                <a:off x="3529" y="248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7" name="Line 3863"/>
              <p:cNvSpPr>
                <a:spLocks noChangeShapeType="1"/>
              </p:cNvSpPr>
              <p:nvPr/>
            </p:nvSpPr>
            <p:spPr bwMode="auto">
              <a:xfrm>
                <a:off x="3529" y="248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8" name="Line 3864"/>
              <p:cNvSpPr>
                <a:spLocks noChangeShapeType="1"/>
              </p:cNvSpPr>
              <p:nvPr/>
            </p:nvSpPr>
            <p:spPr bwMode="auto">
              <a:xfrm>
                <a:off x="3529" y="248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09" name="Line 3865"/>
              <p:cNvSpPr>
                <a:spLocks noChangeShapeType="1"/>
              </p:cNvSpPr>
              <p:nvPr/>
            </p:nvSpPr>
            <p:spPr bwMode="auto">
              <a:xfrm flipV="1">
                <a:off x="3531" y="248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0" name="Line 3866"/>
              <p:cNvSpPr>
                <a:spLocks noChangeShapeType="1"/>
              </p:cNvSpPr>
              <p:nvPr/>
            </p:nvSpPr>
            <p:spPr bwMode="auto">
              <a:xfrm>
                <a:off x="3531" y="248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1" name="Line 3867"/>
              <p:cNvSpPr>
                <a:spLocks noChangeShapeType="1"/>
              </p:cNvSpPr>
              <p:nvPr/>
            </p:nvSpPr>
            <p:spPr bwMode="auto">
              <a:xfrm flipV="1">
                <a:off x="3533" y="248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2" name="Line 3868"/>
              <p:cNvSpPr>
                <a:spLocks noChangeShapeType="1"/>
              </p:cNvSpPr>
              <p:nvPr/>
            </p:nvSpPr>
            <p:spPr bwMode="auto">
              <a:xfrm>
                <a:off x="3533" y="248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3" name="Line 3869"/>
              <p:cNvSpPr>
                <a:spLocks noChangeShapeType="1"/>
              </p:cNvSpPr>
              <p:nvPr/>
            </p:nvSpPr>
            <p:spPr bwMode="auto">
              <a:xfrm flipV="1">
                <a:off x="3533" y="248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4" name="Line 3870"/>
              <p:cNvSpPr>
                <a:spLocks noChangeShapeType="1"/>
              </p:cNvSpPr>
              <p:nvPr/>
            </p:nvSpPr>
            <p:spPr bwMode="auto">
              <a:xfrm>
                <a:off x="3535" y="24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5" name="Line 3871"/>
              <p:cNvSpPr>
                <a:spLocks noChangeShapeType="1"/>
              </p:cNvSpPr>
              <p:nvPr/>
            </p:nvSpPr>
            <p:spPr bwMode="auto">
              <a:xfrm>
                <a:off x="3535" y="24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6" name="Line 3872"/>
              <p:cNvSpPr>
                <a:spLocks noChangeShapeType="1"/>
              </p:cNvSpPr>
              <p:nvPr/>
            </p:nvSpPr>
            <p:spPr bwMode="auto">
              <a:xfrm flipV="1">
                <a:off x="3537" y="248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7" name="Line 3873"/>
              <p:cNvSpPr>
                <a:spLocks noChangeShapeType="1"/>
              </p:cNvSpPr>
              <p:nvPr/>
            </p:nvSpPr>
            <p:spPr bwMode="auto">
              <a:xfrm>
                <a:off x="3537" y="248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8" name="Line 3874"/>
              <p:cNvSpPr>
                <a:spLocks noChangeShapeType="1"/>
              </p:cNvSpPr>
              <p:nvPr/>
            </p:nvSpPr>
            <p:spPr bwMode="auto">
              <a:xfrm flipV="1">
                <a:off x="3537" y="248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19" name="Line 3875"/>
              <p:cNvSpPr>
                <a:spLocks noChangeShapeType="1"/>
              </p:cNvSpPr>
              <p:nvPr/>
            </p:nvSpPr>
            <p:spPr bwMode="auto">
              <a:xfrm>
                <a:off x="3539" y="248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0" name="Line 3876"/>
              <p:cNvSpPr>
                <a:spLocks noChangeShapeType="1"/>
              </p:cNvSpPr>
              <p:nvPr/>
            </p:nvSpPr>
            <p:spPr bwMode="auto">
              <a:xfrm flipV="1">
                <a:off x="3539" y="2478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1" name="Line 3877"/>
              <p:cNvSpPr>
                <a:spLocks noChangeShapeType="1"/>
              </p:cNvSpPr>
              <p:nvPr/>
            </p:nvSpPr>
            <p:spPr bwMode="auto">
              <a:xfrm flipV="1">
                <a:off x="3540" y="247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2" name="Line 3878"/>
              <p:cNvSpPr>
                <a:spLocks noChangeShapeType="1"/>
              </p:cNvSpPr>
              <p:nvPr/>
            </p:nvSpPr>
            <p:spPr bwMode="auto">
              <a:xfrm>
                <a:off x="3540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3" name="Line 3879"/>
              <p:cNvSpPr>
                <a:spLocks noChangeShapeType="1"/>
              </p:cNvSpPr>
              <p:nvPr/>
            </p:nvSpPr>
            <p:spPr bwMode="auto">
              <a:xfrm flipV="1">
                <a:off x="3540" y="247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4" name="Line 3880"/>
              <p:cNvSpPr>
                <a:spLocks noChangeShapeType="1"/>
              </p:cNvSpPr>
              <p:nvPr/>
            </p:nvSpPr>
            <p:spPr bwMode="auto">
              <a:xfrm>
                <a:off x="3542" y="247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5" name="Line 3881"/>
              <p:cNvSpPr>
                <a:spLocks noChangeShapeType="1"/>
              </p:cNvSpPr>
              <p:nvPr/>
            </p:nvSpPr>
            <p:spPr bwMode="auto">
              <a:xfrm flipV="1">
                <a:off x="3542" y="247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6" name="Line 3882"/>
              <p:cNvSpPr>
                <a:spLocks noChangeShapeType="1"/>
              </p:cNvSpPr>
              <p:nvPr/>
            </p:nvSpPr>
            <p:spPr bwMode="auto">
              <a:xfrm>
                <a:off x="3542" y="247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7" name="Line 3883"/>
              <p:cNvSpPr>
                <a:spLocks noChangeShapeType="1"/>
              </p:cNvSpPr>
              <p:nvPr/>
            </p:nvSpPr>
            <p:spPr bwMode="auto">
              <a:xfrm flipV="1">
                <a:off x="3544" y="247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8" name="Line 3884"/>
              <p:cNvSpPr>
                <a:spLocks noChangeShapeType="1"/>
              </p:cNvSpPr>
              <p:nvPr/>
            </p:nvSpPr>
            <p:spPr bwMode="auto">
              <a:xfrm flipV="1">
                <a:off x="3544" y="247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29" name="Line 3885"/>
              <p:cNvSpPr>
                <a:spLocks noChangeShapeType="1"/>
              </p:cNvSpPr>
              <p:nvPr/>
            </p:nvSpPr>
            <p:spPr bwMode="auto">
              <a:xfrm flipV="1">
                <a:off x="3546" y="24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0" name="Line 3886"/>
              <p:cNvSpPr>
                <a:spLocks noChangeShapeType="1"/>
              </p:cNvSpPr>
              <p:nvPr/>
            </p:nvSpPr>
            <p:spPr bwMode="auto">
              <a:xfrm flipV="1">
                <a:off x="3546" y="246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1" name="Line 3887"/>
              <p:cNvSpPr>
                <a:spLocks noChangeShapeType="1"/>
              </p:cNvSpPr>
              <p:nvPr/>
            </p:nvSpPr>
            <p:spPr bwMode="auto">
              <a:xfrm>
                <a:off x="3546" y="246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2" name="Line 3888"/>
              <p:cNvSpPr>
                <a:spLocks noChangeShapeType="1"/>
              </p:cNvSpPr>
              <p:nvPr/>
            </p:nvSpPr>
            <p:spPr bwMode="auto">
              <a:xfrm flipV="1">
                <a:off x="3548" y="246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3" name="Line 3889"/>
              <p:cNvSpPr>
                <a:spLocks noChangeShapeType="1"/>
              </p:cNvSpPr>
              <p:nvPr/>
            </p:nvSpPr>
            <p:spPr bwMode="auto">
              <a:xfrm>
                <a:off x="3548" y="246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4" name="Line 3890"/>
              <p:cNvSpPr>
                <a:spLocks noChangeShapeType="1"/>
              </p:cNvSpPr>
              <p:nvPr/>
            </p:nvSpPr>
            <p:spPr bwMode="auto">
              <a:xfrm>
                <a:off x="3550" y="24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5" name="Line 3891"/>
              <p:cNvSpPr>
                <a:spLocks noChangeShapeType="1"/>
              </p:cNvSpPr>
              <p:nvPr/>
            </p:nvSpPr>
            <p:spPr bwMode="auto">
              <a:xfrm flipV="1">
                <a:off x="3550" y="246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6" name="Line 3892"/>
              <p:cNvSpPr>
                <a:spLocks noChangeShapeType="1"/>
              </p:cNvSpPr>
              <p:nvPr/>
            </p:nvSpPr>
            <p:spPr bwMode="auto">
              <a:xfrm>
                <a:off x="3550" y="246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7" name="Line 3893"/>
              <p:cNvSpPr>
                <a:spLocks noChangeShapeType="1"/>
              </p:cNvSpPr>
              <p:nvPr/>
            </p:nvSpPr>
            <p:spPr bwMode="auto">
              <a:xfrm>
                <a:off x="3552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8" name="Line 3894"/>
              <p:cNvSpPr>
                <a:spLocks noChangeShapeType="1"/>
              </p:cNvSpPr>
              <p:nvPr/>
            </p:nvSpPr>
            <p:spPr bwMode="auto">
              <a:xfrm>
                <a:off x="3552" y="247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39" name="Line 3895"/>
              <p:cNvSpPr>
                <a:spLocks noChangeShapeType="1"/>
              </p:cNvSpPr>
              <p:nvPr/>
            </p:nvSpPr>
            <p:spPr bwMode="auto">
              <a:xfrm>
                <a:off x="3554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0" name="Line 3896"/>
              <p:cNvSpPr>
                <a:spLocks noChangeShapeType="1"/>
              </p:cNvSpPr>
              <p:nvPr/>
            </p:nvSpPr>
            <p:spPr bwMode="auto">
              <a:xfrm>
                <a:off x="3554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1" name="Line 3897"/>
              <p:cNvSpPr>
                <a:spLocks noChangeShapeType="1"/>
              </p:cNvSpPr>
              <p:nvPr/>
            </p:nvSpPr>
            <p:spPr bwMode="auto">
              <a:xfrm>
                <a:off x="3554" y="247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2" name="Line 3898"/>
              <p:cNvSpPr>
                <a:spLocks noChangeShapeType="1"/>
              </p:cNvSpPr>
              <p:nvPr/>
            </p:nvSpPr>
            <p:spPr bwMode="auto">
              <a:xfrm flipV="1">
                <a:off x="3556" y="247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3" name="Line 3899"/>
              <p:cNvSpPr>
                <a:spLocks noChangeShapeType="1"/>
              </p:cNvSpPr>
              <p:nvPr/>
            </p:nvSpPr>
            <p:spPr bwMode="auto">
              <a:xfrm>
                <a:off x="3556" y="247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4" name="Line 3900"/>
              <p:cNvSpPr>
                <a:spLocks noChangeShapeType="1"/>
              </p:cNvSpPr>
              <p:nvPr/>
            </p:nvSpPr>
            <p:spPr bwMode="auto">
              <a:xfrm>
                <a:off x="3558" y="247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5" name="Line 3901"/>
              <p:cNvSpPr>
                <a:spLocks noChangeShapeType="1"/>
              </p:cNvSpPr>
              <p:nvPr/>
            </p:nvSpPr>
            <p:spPr bwMode="auto">
              <a:xfrm flipV="1">
                <a:off x="3558" y="247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6" name="Line 3902"/>
              <p:cNvSpPr>
                <a:spLocks noChangeShapeType="1"/>
              </p:cNvSpPr>
              <p:nvPr/>
            </p:nvSpPr>
            <p:spPr bwMode="auto">
              <a:xfrm>
                <a:off x="3558" y="247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7" name="Line 3903"/>
              <p:cNvSpPr>
                <a:spLocks noChangeShapeType="1"/>
              </p:cNvSpPr>
              <p:nvPr/>
            </p:nvSpPr>
            <p:spPr bwMode="auto">
              <a:xfrm flipV="1">
                <a:off x="3560" y="247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8" name="Line 3904"/>
              <p:cNvSpPr>
                <a:spLocks noChangeShapeType="1"/>
              </p:cNvSpPr>
              <p:nvPr/>
            </p:nvSpPr>
            <p:spPr bwMode="auto">
              <a:xfrm flipV="1">
                <a:off x="3560" y="247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49" name="Line 3905"/>
              <p:cNvSpPr>
                <a:spLocks noChangeShapeType="1"/>
              </p:cNvSpPr>
              <p:nvPr/>
            </p:nvSpPr>
            <p:spPr bwMode="auto">
              <a:xfrm flipV="1">
                <a:off x="3562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0" name="Line 3906"/>
              <p:cNvSpPr>
                <a:spLocks noChangeShapeType="1"/>
              </p:cNvSpPr>
              <p:nvPr/>
            </p:nvSpPr>
            <p:spPr bwMode="auto">
              <a:xfrm>
                <a:off x="3562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1" name="Line 3907"/>
              <p:cNvSpPr>
                <a:spLocks noChangeShapeType="1"/>
              </p:cNvSpPr>
              <p:nvPr/>
            </p:nvSpPr>
            <p:spPr bwMode="auto">
              <a:xfrm>
                <a:off x="3562" y="2475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2" name="Line 3908"/>
              <p:cNvSpPr>
                <a:spLocks noChangeShapeType="1"/>
              </p:cNvSpPr>
              <p:nvPr/>
            </p:nvSpPr>
            <p:spPr bwMode="auto">
              <a:xfrm flipV="1">
                <a:off x="3563" y="24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3" name="Line 3909"/>
              <p:cNvSpPr>
                <a:spLocks noChangeShapeType="1"/>
              </p:cNvSpPr>
              <p:nvPr/>
            </p:nvSpPr>
            <p:spPr bwMode="auto">
              <a:xfrm>
                <a:off x="3563" y="247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4" name="Line 3910"/>
              <p:cNvSpPr>
                <a:spLocks noChangeShapeType="1"/>
              </p:cNvSpPr>
              <p:nvPr/>
            </p:nvSpPr>
            <p:spPr bwMode="auto">
              <a:xfrm flipV="1">
                <a:off x="3563" y="247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5" name="Line 3911"/>
              <p:cNvSpPr>
                <a:spLocks noChangeShapeType="1"/>
              </p:cNvSpPr>
              <p:nvPr/>
            </p:nvSpPr>
            <p:spPr bwMode="auto">
              <a:xfrm>
                <a:off x="3565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6" name="Line 3912"/>
              <p:cNvSpPr>
                <a:spLocks noChangeShapeType="1"/>
              </p:cNvSpPr>
              <p:nvPr/>
            </p:nvSpPr>
            <p:spPr bwMode="auto">
              <a:xfrm>
                <a:off x="3565" y="24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7" name="Line 3913"/>
              <p:cNvSpPr>
                <a:spLocks noChangeShapeType="1"/>
              </p:cNvSpPr>
              <p:nvPr/>
            </p:nvSpPr>
            <p:spPr bwMode="auto">
              <a:xfrm flipV="1">
                <a:off x="3567" y="24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8" name="Line 3914"/>
              <p:cNvSpPr>
                <a:spLocks noChangeShapeType="1"/>
              </p:cNvSpPr>
              <p:nvPr/>
            </p:nvSpPr>
            <p:spPr bwMode="auto">
              <a:xfrm>
                <a:off x="3567" y="247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59" name="Line 3915"/>
              <p:cNvSpPr>
                <a:spLocks noChangeShapeType="1"/>
              </p:cNvSpPr>
              <p:nvPr/>
            </p:nvSpPr>
            <p:spPr bwMode="auto">
              <a:xfrm flipV="1">
                <a:off x="3567" y="247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0" name="Line 3916"/>
              <p:cNvSpPr>
                <a:spLocks noChangeShapeType="1"/>
              </p:cNvSpPr>
              <p:nvPr/>
            </p:nvSpPr>
            <p:spPr bwMode="auto">
              <a:xfrm>
                <a:off x="3569" y="247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1" name="Line 3917"/>
              <p:cNvSpPr>
                <a:spLocks noChangeShapeType="1"/>
              </p:cNvSpPr>
              <p:nvPr/>
            </p:nvSpPr>
            <p:spPr bwMode="auto">
              <a:xfrm flipV="1">
                <a:off x="3569" y="247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2" name="Line 3918"/>
              <p:cNvSpPr>
                <a:spLocks noChangeShapeType="1"/>
              </p:cNvSpPr>
              <p:nvPr/>
            </p:nvSpPr>
            <p:spPr bwMode="auto">
              <a:xfrm flipV="1">
                <a:off x="3571" y="247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3" name="Line 3919"/>
              <p:cNvSpPr>
                <a:spLocks noChangeShapeType="1"/>
              </p:cNvSpPr>
              <p:nvPr/>
            </p:nvSpPr>
            <p:spPr bwMode="auto">
              <a:xfrm flipV="1">
                <a:off x="3571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4" name="Line 3920"/>
              <p:cNvSpPr>
                <a:spLocks noChangeShapeType="1"/>
              </p:cNvSpPr>
              <p:nvPr/>
            </p:nvSpPr>
            <p:spPr bwMode="auto">
              <a:xfrm flipV="1">
                <a:off x="3571" y="24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5" name="Line 3921"/>
              <p:cNvSpPr>
                <a:spLocks noChangeShapeType="1"/>
              </p:cNvSpPr>
              <p:nvPr/>
            </p:nvSpPr>
            <p:spPr bwMode="auto">
              <a:xfrm>
                <a:off x="3573" y="247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6" name="Line 3922"/>
              <p:cNvSpPr>
                <a:spLocks noChangeShapeType="1"/>
              </p:cNvSpPr>
              <p:nvPr/>
            </p:nvSpPr>
            <p:spPr bwMode="auto">
              <a:xfrm flipV="1">
                <a:off x="3573" y="247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7" name="Line 3923"/>
              <p:cNvSpPr>
                <a:spLocks noChangeShapeType="1"/>
              </p:cNvSpPr>
              <p:nvPr/>
            </p:nvSpPr>
            <p:spPr bwMode="auto">
              <a:xfrm>
                <a:off x="3575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8" name="Line 3924"/>
              <p:cNvSpPr>
                <a:spLocks noChangeShapeType="1"/>
              </p:cNvSpPr>
              <p:nvPr/>
            </p:nvSpPr>
            <p:spPr bwMode="auto">
              <a:xfrm flipV="1">
                <a:off x="3575" y="24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69" name="Line 3925"/>
              <p:cNvSpPr>
                <a:spLocks noChangeShapeType="1"/>
              </p:cNvSpPr>
              <p:nvPr/>
            </p:nvSpPr>
            <p:spPr bwMode="auto">
              <a:xfrm flipV="1">
                <a:off x="3575" y="247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0" name="Line 3926"/>
              <p:cNvSpPr>
                <a:spLocks noChangeShapeType="1"/>
              </p:cNvSpPr>
              <p:nvPr/>
            </p:nvSpPr>
            <p:spPr bwMode="auto">
              <a:xfrm>
                <a:off x="3577" y="247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1" name="Line 3927"/>
              <p:cNvSpPr>
                <a:spLocks noChangeShapeType="1"/>
              </p:cNvSpPr>
              <p:nvPr/>
            </p:nvSpPr>
            <p:spPr bwMode="auto">
              <a:xfrm flipV="1">
                <a:off x="3577" y="247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2" name="Line 3928"/>
              <p:cNvSpPr>
                <a:spLocks noChangeShapeType="1"/>
              </p:cNvSpPr>
              <p:nvPr/>
            </p:nvSpPr>
            <p:spPr bwMode="auto">
              <a:xfrm>
                <a:off x="3579" y="24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3" name="Line 3929"/>
              <p:cNvSpPr>
                <a:spLocks noChangeShapeType="1"/>
              </p:cNvSpPr>
              <p:nvPr/>
            </p:nvSpPr>
            <p:spPr bwMode="auto">
              <a:xfrm flipV="1">
                <a:off x="3579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4" name="Line 3930"/>
              <p:cNvSpPr>
                <a:spLocks noChangeShapeType="1"/>
              </p:cNvSpPr>
              <p:nvPr/>
            </p:nvSpPr>
            <p:spPr bwMode="auto">
              <a:xfrm flipV="1">
                <a:off x="3579" y="247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5" name="Line 3931"/>
              <p:cNvSpPr>
                <a:spLocks noChangeShapeType="1"/>
              </p:cNvSpPr>
              <p:nvPr/>
            </p:nvSpPr>
            <p:spPr bwMode="auto">
              <a:xfrm>
                <a:off x="3581" y="247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6" name="Line 3932"/>
              <p:cNvSpPr>
                <a:spLocks noChangeShapeType="1"/>
              </p:cNvSpPr>
              <p:nvPr/>
            </p:nvSpPr>
            <p:spPr bwMode="auto">
              <a:xfrm flipV="1">
                <a:off x="3581" y="247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7" name="Line 3933"/>
              <p:cNvSpPr>
                <a:spLocks noChangeShapeType="1"/>
              </p:cNvSpPr>
              <p:nvPr/>
            </p:nvSpPr>
            <p:spPr bwMode="auto">
              <a:xfrm>
                <a:off x="3583" y="247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8" name="Line 3934"/>
              <p:cNvSpPr>
                <a:spLocks noChangeShapeType="1"/>
              </p:cNvSpPr>
              <p:nvPr/>
            </p:nvSpPr>
            <p:spPr bwMode="auto">
              <a:xfrm>
                <a:off x="3583" y="248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79" name="Line 3935"/>
              <p:cNvSpPr>
                <a:spLocks noChangeShapeType="1"/>
              </p:cNvSpPr>
              <p:nvPr/>
            </p:nvSpPr>
            <p:spPr bwMode="auto">
              <a:xfrm flipV="1">
                <a:off x="3583" y="247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0" name="Line 3936"/>
              <p:cNvSpPr>
                <a:spLocks noChangeShapeType="1"/>
              </p:cNvSpPr>
              <p:nvPr/>
            </p:nvSpPr>
            <p:spPr bwMode="auto">
              <a:xfrm>
                <a:off x="3585" y="247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1" name="Line 3937"/>
              <p:cNvSpPr>
                <a:spLocks noChangeShapeType="1"/>
              </p:cNvSpPr>
              <p:nvPr/>
            </p:nvSpPr>
            <p:spPr bwMode="auto">
              <a:xfrm flipV="1">
                <a:off x="3585" y="2483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2" name="Line 3938"/>
              <p:cNvSpPr>
                <a:spLocks noChangeShapeType="1"/>
              </p:cNvSpPr>
              <p:nvPr/>
            </p:nvSpPr>
            <p:spPr bwMode="auto">
              <a:xfrm>
                <a:off x="3586" y="248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3" name="Line 3939"/>
              <p:cNvSpPr>
                <a:spLocks noChangeShapeType="1"/>
              </p:cNvSpPr>
              <p:nvPr/>
            </p:nvSpPr>
            <p:spPr bwMode="auto">
              <a:xfrm flipV="1">
                <a:off x="3586" y="247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4" name="Line 3940"/>
              <p:cNvSpPr>
                <a:spLocks noChangeShapeType="1"/>
              </p:cNvSpPr>
              <p:nvPr/>
            </p:nvSpPr>
            <p:spPr bwMode="auto">
              <a:xfrm>
                <a:off x="3586" y="24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5" name="Line 3941"/>
              <p:cNvSpPr>
                <a:spLocks noChangeShapeType="1"/>
              </p:cNvSpPr>
              <p:nvPr/>
            </p:nvSpPr>
            <p:spPr bwMode="auto">
              <a:xfrm>
                <a:off x="3588" y="247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6" name="Line 3942"/>
              <p:cNvSpPr>
                <a:spLocks noChangeShapeType="1"/>
              </p:cNvSpPr>
              <p:nvPr/>
            </p:nvSpPr>
            <p:spPr bwMode="auto">
              <a:xfrm flipV="1">
                <a:off x="3588" y="247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7" name="Line 3943"/>
              <p:cNvSpPr>
                <a:spLocks noChangeShapeType="1"/>
              </p:cNvSpPr>
              <p:nvPr/>
            </p:nvSpPr>
            <p:spPr bwMode="auto">
              <a:xfrm>
                <a:off x="3588" y="24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8" name="Line 3944"/>
              <p:cNvSpPr>
                <a:spLocks noChangeShapeType="1"/>
              </p:cNvSpPr>
              <p:nvPr/>
            </p:nvSpPr>
            <p:spPr bwMode="auto">
              <a:xfrm flipV="1">
                <a:off x="3590" y="247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89" name="Line 3945"/>
              <p:cNvSpPr>
                <a:spLocks noChangeShapeType="1"/>
              </p:cNvSpPr>
              <p:nvPr/>
            </p:nvSpPr>
            <p:spPr bwMode="auto">
              <a:xfrm>
                <a:off x="3590" y="247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0" name="Line 3946"/>
              <p:cNvSpPr>
                <a:spLocks noChangeShapeType="1"/>
              </p:cNvSpPr>
              <p:nvPr/>
            </p:nvSpPr>
            <p:spPr bwMode="auto">
              <a:xfrm flipV="1">
                <a:off x="3592" y="247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1" name="Line 3947"/>
              <p:cNvSpPr>
                <a:spLocks noChangeShapeType="1"/>
              </p:cNvSpPr>
              <p:nvPr/>
            </p:nvSpPr>
            <p:spPr bwMode="auto">
              <a:xfrm>
                <a:off x="3592" y="247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2" name="Line 3948"/>
              <p:cNvSpPr>
                <a:spLocks noChangeShapeType="1"/>
              </p:cNvSpPr>
              <p:nvPr/>
            </p:nvSpPr>
            <p:spPr bwMode="auto">
              <a:xfrm>
                <a:off x="3592" y="247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3" name="Line 3949"/>
              <p:cNvSpPr>
                <a:spLocks noChangeShapeType="1"/>
              </p:cNvSpPr>
              <p:nvPr/>
            </p:nvSpPr>
            <p:spPr bwMode="auto">
              <a:xfrm flipV="1">
                <a:off x="3594" y="247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4" name="Line 3950"/>
              <p:cNvSpPr>
                <a:spLocks noChangeShapeType="1"/>
              </p:cNvSpPr>
              <p:nvPr/>
            </p:nvSpPr>
            <p:spPr bwMode="auto">
              <a:xfrm>
                <a:off x="3594" y="247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5" name="Line 3951"/>
              <p:cNvSpPr>
                <a:spLocks noChangeShapeType="1"/>
              </p:cNvSpPr>
              <p:nvPr/>
            </p:nvSpPr>
            <p:spPr bwMode="auto">
              <a:xfrm flipV="1">
                <a:off x="3596" y="247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6" name="Line 3952"/>
              <p:cNvSpPr>
                <a:spLocks noChangeShapeType="1"/>
              </p:cNvSpPr>
              <p:nvPr/>
            </p:nvSpPr>
            <p:spPr bwMode="auto">
              <a:xfrm>
                <a:off x="3596" y="247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7" name="Line 3953"/>
              <p:cNvSpPr>
                <a:spLocks noChangeShapeType="1"/>
              </p:cNvSpPr>
              <p:nvPr/>
            </p:nvSpPr>
            <p:spPr bwMode="auto">
              <a:xfrm>
                <a:off x="3596" y="24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8" name="Line 3954"/>
              <p:cNvSpPr>
                <a:spLocks noChangeShapeType="1"/>
              </p:cNvSpPr>
              <p:nvPr/>
            </p:nvSpPr>
            <p:spPr bwMode="auto">
              <a:xfrm flipV="1">
                <a:off x="3598" y="247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99" name="Line 3955"/>
              <p:cNvSpPr>
                <a:spLocks noChangeShapeType="1"/>
              </p:cNvSpPr>
              <p:nvPr/>
            </p:nvSpPr>
            <p:spPr bwMode="auto">
              <a:xfrm>
                <a:off x="3598" y="247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0" name="Line 3956"/>
              <p:cNvSpPr>
                <a:spLocks noChangeShapeType="1"/>
              </p:cNvSpPr>
              <p:nvPr/>
            </p:nvSpPr>
            <p:spPr bwMode="auto">
              <a:xfrm flipV="1">
                <a:off x="3600" y="247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1" name="Line 3957"/>
              <p:cNvSpPr>
                <a:spLocks noChangeShapeType="1"/>
              </p:cNvSpPr>
              <p:nvPr/>
            </p:nvSpPr>
            <p:spPr bwMode="auto">
              <a:xfrm>
                <a:off x="3600" y="247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2" name="Line 3958"/>
              <p:cNvSpPr>
                <a:spLocks noChangeShapeType="1"/>
              </p:cNvSpPr>
              <p:nvPr/>
            </p:nvSpPr>
            <p:spPr bwMode="auto">
              <a:xfrm>
                <a:off x="3600" y="247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3" name="Line 3959"/>
              <p:cNvSpPr>
                <a:spLocks noChangeShapeType="1"/>
              </p:cNvSpPr>
              <p:nvPr/>
            </p:nvSpPr>
            <p:spPr bwMode="auto">
              <a:xfrm>
                <a:off x="3602" y="248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4" name="Line 3960"/>
              <p:cNvSpPr>
                <a:spLocks noChangeShapeType="1"/>
              </p:cNvSpPr>
              <p:nvPr/>
            </p:nvSpPr>
            <p:spPr bwMode="auto">
              <a:xfrm>
                <a:off x="3602" y="248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5" name="Line 3961"/>
              <p:cNvSpPr>
                <a:spLocks noChangeShapeType="1"/>
              </p:cNvSpPr>
              <p:nvPr/>
            </p:nvSpPr>
            <p:spPr bwMode="auto">
              <a:xfrm flipV="1">
                <a:off x="3604" y="24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6" name="Line 3962"/>
              <p:cNvSpPr>
                <a:spLocks noChangeShapeType="1"/>
              </p:cNvSpPr>
              <p:nvPr/>
            </p:nvSpPr>
            <p:spPr bwMode="auto">
              <a:xfrm>
                <a:off x="3604" y="24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7" name="Line 3963"/>
              <p:cNvSpPr>
                <a:spLocks noChangeShapeType="1"/>
              </p:cNvSpPr>
              <p:nvPr/>
            </p:nvSpPr>
            <p:spPr bwMode="auto">
              <a:xfrm flipV="1">
                <a:off x="3604" y="247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8" name="Line 3964"/>
              <p:cNvSpPr>
                <a:spLocks noChangeShapeType="1"/>
              </p:cNvSpPr>
              <p:nvPr/>
            </p:nvSpPr>
            <p:spPr bwMode="auto">
              <a:xfrm>
                <a:off x="3606" y="247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09" name="Line 3965"/>
              <p:cNvSpPr>
                <a:spLocks noChangeShapeType="1"/>
              </p:cNvSpPr>
              <p:nvPr/>
            </p:nvSpPr>
            <p:spPr bwMode="auto">
              <a:xfrm>
                <a:off x="3606" y="248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0" name="Line 3966"/>
              <p:cNvSpPr>
                <a:spLocks noChangeShapeType="1"/>
              </p:cNvSpPr>
              <p:nvPr/>
            </p:nvSpPr>
            <p:spPr bwMode="auto">
              <a:xfrm flipV="1">
                <a:off x="3608" y="247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1" name="Line 3967"/>
              <p:cNvSpPr>
                <a:spLocks noChangeShapeType="1"/>
              </p:cNvSpPr>
              <p:nvPr/>
            </p:nvSpPr>
            <p:spPr bwMode="auto">
              <a:xfrm>
                <a:off x="3608" y="24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2" name="Line 3968"/>
              <p:cNvSpPr>
                <a:spLocks noChangeShapeType="1"/>
              </p:cNvSpPr>
              <p:nvPr/>
            </p:nvSpPr>
            <p:spPr bwMode="auto">
              <a:xfrm flipV="1">
                <a:off x="3608" y="247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3" name="Line 3969"/>
              <p:cNvSpPr>
                <a:spLocks noChangeShapeType="1"/>
              </p:cNvSpPr>
              <p:nvPr/>
            </p:nvSpPr>
            <p:spPr bwMode="auto">
              <a:xfrm>
                <a:off x="3609" y="24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4" name="Line 3970"/>
              <p:cNvSpPr>
                <a:spLocks noChangeShapeType="1"/>
              </p:cNvSpPr>
              <p:nvPr/>
            </p:nvSpPr>
            <p:spPr bwMode="auto">
              <a:xfrm flipV="1">
                <a:off x="3609" y="247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5" name="Line 3971"/>
              <p:cNvSpPr>
                <a:spLocks noChangeShapeType="1"/>
              </p:cNvSpPr>
              <p:nvPr/>
            </p:nvSpPr>
            <p:spPr bwMode="auto">
              <a:xfrm>
                <a:off x="3611" y="247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6" name="Line 3972"/>
              <p:cNvSpPr>
                <a:spLocks noChangeShapeType="1"/>
              </p:cNvSpPr>
              <p:nvPr/>
            </p:nvSpPr>
            <p:spPr bwMode="auto">
              <a:xfrm flipV="1">
                <a:off x="3611" y="24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7" name="Line 3973"/>
              <p:cNvSpPr>
                <a:spLocks noChangeShapeType="1"/>
              </p:cNvSpPr>
              <p:nvPr/>
            </p:nvSpPr>
            <p:spPr bwMode="auto">
              <a:xfrm flipV="1">
                <a:off x="3611" y="246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8" name="Line 3974"/>
              <p:cNvSpPr>
                <a:spLocks noChangeShapeType="1"/>
              </p:cNvSpPr>
              <p:nvPr/>
            </p:nvSpPr>
            <p:spPr bwMode="auto">
              <a:xfrm>
                <a:off x="3613" y="246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19" name="Line 3975"/>
              <p:cNvSpPr>
                <a:spLocks noChangeShapeType="1"/>
              </p:cNvSpPr>
              <p:nvPr/>
            </p:nvSpPr>
            <p:spPr bwMode="auto">
              <a:xfrm flipV="1">
                <a:off x="3613" y="247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0" name="Line 3976"/>
              <p:cNvSpPr>
                <a:spLocks noChangeShapeType="1"/>
              </p:cNvSpPr>
              <p:nvPr/>
            </p:nvSpPr>
            <p:spPr bwMode="auto">
              <a:xfrm>
                <a:off x="3615" y="247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1" name="Line 3977"/>
              <p:cNvSpPr>
                <a:spLocks noChangeShapeType="1"/>
              </p:cNvSpPr>
              <p:nvPr/>
            </p:nvSpPr>
            <p:spPr bwMode="auto">
              <a:xfrm>
                <a:off x="3615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2" name="Line 3978"/>
              <p:cNvSpPr>
                <a:spLocks noChangeShapeType="1"/>
              </p:cNvSpPr>
              <p:nvPr/>
            </p:nvSpPr>
            <p:spPr bwMode="auto">
              <a:xfrm>
                <a:off x="3615" y="247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3" name="Line 3979"/>
              <p:cNvSpPr>
                <a:spLocks noChangeShapeType="1"/>
              </p:cNvSpPr>
              <p:nvPr/>
            </p:nvSpPr>
            <p:spPr bwMode="auto">
              <a:xfrm flipV="1">
                <a:off x="3617" y="247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4" name="Line 3980"/>
              <p:cNvSpPr>
                <a:spLocks noChangeShapeType="1"/>
              </p:cNvSpPr>
              <p:nvPr/>
            </p:nvSpPr>
            <p:spPr bwMode="auto">
              <a:xfrm flipV="1">
                <a:off x="3617" y="24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5" name="Line 3981"/>
              <p:cNvSpPr>
                <a:spLocks noChangeShapeType="1"/>
              </p:cNvSpPr>
              <p:nvPr/>
            </p:nvSpPr>
            <p:spPr bwMode="auto">
              <a:xfrm>
                <a:off x="3617" y="247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6" name="Line 3982"/>
              <p:cNvSpPr>
                <a:spLocks noChangeShapeType="1"/>
              </p:cNvSpPr>
              <p:nvPr/>
            </p:nvSpPr>
            <p:spPr bwMode="auto">
              <a:xfrm flipV="1">
                <a:off x="3619" y="247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7" name="Line 3983"/>
              <p:cNvSpPr>
                <a:spLocks noChangeShapeType="1"/>
              </p:cNvSpPr>
              <p:nvPr/>
            </p:nvSpPr>
            <p:spPr bwMode="auto">
              <a:xfrm>
                <a:off x="3619" y="24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8" name="Line 3984"/>
              <p:cNvSpPr>
                <a:spLocks noChangeShapeType="1"/>
              </p:cNvSpPr>
              <p:nvPr/>
            </p:nvSpPr>
            <p:spPr bwMode="auto">
              <a:xfrm flipV="1">
                <a:off x="3621" y="247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29" name="Line 3985"/>
              <p:cNvSpPr>
                <a:spLocks noChangeShapeType="1"/>
              </p:cNvSpPr>
              <p:nvPr/>
            </p:nvSpPr>
            <p:spPr bwMode="auto">
              <a:xfrm>
                <a:off x="3621" y="247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0" name="Line 3986"/>
              <p:cNvSpPr>
                <a:spLocks noChangeShapeType="1"/>
              </p:cNvSpPr>
              <p:nvPr/>
            </p:nvSpPr>
            <p:spPr bwMode="auto">
              <a:xfrm flipV="1">
                <a:off x="3621" y="247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1" name="Line 3987"/>
              <p:cNvSpPr>
                <a:spLocks noChangeShapeType="1"/>
              </p:cNvSpPr>
              <p:nvPr/>
            </p:nvSpPr>
            <p:spPr bwMode="auto">
              <a:xfrm flipV="1">
                <a:off x="3623" y="24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2" name="Line 3988"/>
              <p:cNvSpPr>
                <a:spLocks noChangeShapeType="1"/>
              </p:cNvSpPr>
              <p:nvPr/>
            </p:nvSpPr>
            <p:spPr bwMode="auto">
              <a:xfrm>
                <a:off x="3623" y="247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3" name="Line 3989"/>
              <p:cNvSpPr>
                <a:spLocks noChangeShapeType="1"/>
              </p:cNvSpPr>
              <p:nvPr/>
            </p:nvSpPr>
            <p:spPr bwMode="auto">
              <a:xfrm flipV="1">
                <a:off x="3625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4" name="Line 3990"/>
              <p:cNvSpPr>
                <a:spLocks noChangeShapeType="1"/>
              </p:cNvSpPr>
              <p:nvPr/>
            </p:nvSpPr>
            <p:spPr bwMode="auto">
              <a:xfrm>
                <a:off x="3625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5" name="Line 3991"/>
              <p:cNvSpPr>
                <a:spLocks noChangeShapeType="1"/>
              </p:cNvSpPr>
              <p:nvPr/>
            </p:nvSpPr>
            <p:spPr bwMode="auto">
              <a:xfrm flipV="1">
                <a:off x="3625" y="247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6" name="Line 3992"/>
              <p:cNvSpPr>
                <a:spLocks noChangeShapeType="1"/>
              </p:cNvSpPr>
              <p:nvPr/>
            </p:nvSpPr>
            <p:spPr bwMode="auto">
              <a:xfrm>
                <a:off x="3627" y="247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7" name="Line 3993"/>
              <p:cNvSpPr>
                <a:spLocks noChangeShapeType="1"/>
              </p:cNvSpPr>
              <p:nvPr/>
            </p:nvSpPr>
            <p:spPr bwMode="auto">
              <a:xfrm>
                <a:off x="3627" y="247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8" name="Line 3994"/>
              <p:cNvSpPr>
                <a:spLocks noChangeShapeType="1"/>
              </p:cNvSpPr>
              <p:nvPr/>
            </p:nvSpPr>
            <p:spPr bwMode="auto">
              <a:xfrm flipV="1">
                <a:off x="3629" y="247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39" name="Line 3995"/>
              <p:cNvSpPr>
                <a:spLocks noChangeShapeType="1"/>
              </p:cNvSpPr>
              <p:nvPr/>
            </p:nvSpPr>
            <p:spPr bwMode="auto">
              <a:xfrm>
                <a:off x="3629" y="247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0" name="Line 3996"/>
              <p:cNvSpPr>
                <a:spLocks noChangeShapeType="1"/>
              </p:cNvSpPr>
              <p:nvPr/>
            </p:nvSpPr>
            <p:spPr bwMode="auto">
              <a:xfrm flipV="1">
                <a:off x="3629" y="247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1" name="Line 3997"/>
              <p:cNvSpPr>
                <a:spLocks noChangeShapeType="1"/>
              </p:cNvSpPr>
              <p:nvPr/>
            </p:nvSpPr>
            <p:spPr bwMode="auto">
              <a:xfrm>
                <a:off x="3631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2" name="Line 3998"/>
              <p:cNvSpPr>
                <a:spLocks noChangeShapeType="1"/>
              </p:cNvSpPr>
              <p:nvPr/>
            </p:nvSpPr>
            <p:spPr bwMode="auto">
              <a:xfrm>
                <a:off x="3631" y="2476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3" name="Line 3999"/>
              <p:cNvSpPr>
                <a:spLocks noChangeShapeType="1"/>
              </p:cNvSpPr>
              <p:nvPr/>
            </p:nvSpPr>
            <p:spPr bwMode="auto">
              <a:xfrm>
                <a:off x="3632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4" name="Line 4000"/>
              <p:cNvSpPr>
                <a:spLocks noChangeShapeType="1"/>
              </p:cNvSpPr>
              <p:nvPr/>
            </p:nvSpPr>
            <p:spPr bwMode="auto">
              <a:xfrm>
                <a:off x="3632" y="24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5" name="Line 4001"/>
              <p:cNvSpPr>
                <a:spLocks noChangeShapeType="1"/>
              </p:cNvSpPr>
              <p:nvPr/>
            </p:nvSpPr>
            <p:spPr bwMode="auto">
              <a:xfrm flipV="1">
                <a:off x="3632" y="247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6" name="Line 4002"/>
              <p:cNvSpPr>
                <a:spLocks noChangeShapeType="1"/>
              </p:cNvSpPr>
              <p:nvPr/>
            </p:nvSpPr>
            <p:spPr bwMode="auto">
              <a:xfrm>
                <a:off x="3634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7" name="Line 4003"/>
              <p:cNvSpPr>
                <a:spLocks noChangeShapeType="1"/>
              </p:cNvSpPr>
              <p:nvPr/>
            </p:nvSpPr>
            <p:spPr bwMode="auto">
              <a:xfrm flipV="1">
                <a:off x="3634" y="247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8" name="Line 4004"/>
              <p:cNvSpPr>
                <a:spLocks noChangeShapeType="1"/>
              </p:cNvSpPr>
              <p:nvPr/>
            </p:nvSpPr>
            <p:spPr bwMode="auto">
              <a:xfrm flipV="1">
                <a:off x="3636" y="247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49" name="Line 4005"/>
              <p:cNvSpPr>
                <a:spLocks noChangeShapeType="1"/>
              </p:cNvSpPr>
              <p:nvPr/>
            </p:nvSpPr>
            <p:spPr bwMode="auto">
              <a:xfrm>
                <a:off x="3636" y="247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0" name="Line 4006"/>
              <p:cNvSpPr>
                <a:spLocks noChangeShapeType="1"/>
              </p:cNvSpPr>
              <p:nvPr/>
            </p:nvSpPr>
            <p:spPr bwMode="auto">
              <a:xfrm flipV="1">
                <a:off x="3636" y="247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1" name="Line 4007"/>
              <p:cNvSpPr>
                <a:spLocks noChangeShapeType="1"/>
              </p:cNvSpPr>
              <p:nvPr/>
            </p:nvSpPr>
            <p:spPr bwMode="auto">
              <a:xfrm>
                <a:off x="3638" y="247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2" name="Line 4008"/>
              <p:cNvSpPr>
                <a:spLocks noChangeShapeType="1"/>
              </p:cNvSpPr>
              <p:nvPr/>
            </p:nvSpPr>
            <p:spPr bwMode="auto">
              <a:xfrm flipV="1">
                <a:off x="3638" y="247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3" name="Line 4009"/>
              <p:cNvSpPr>
                <a:spLocks noChangeShapeType="1"/>
              </p:cNvSpPr>
              <p:nvPr/>
            </p:nvSpPr>
            <p:spPr bwMode="auto">
              <a:xfrm>
                <a:off x="3638" y="247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4" name="Line 4010"/>
              <p:cNvSpPr>
                <a:spLocks noChangeShapeType="1"/>
              </p:cNvSpPr>
              <p:nvPr/>
            </p:nvSpPr>
            <p:spPr bwMode="auto">
              <a:xfrm flipV="1">
                <a:off x="3640" y="247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5" name="Line 4011"/>
              <p:cNvSpPr>
                <a:spLocks noChangeShapeType="1"/>
              </p:cNvSpPr>
              <p:nvPr/>
            </p:nvSpPr>
            <p:spPr bwMode="auto">
              <a:xfrm flipV="1">
                <a:off x="3640" y="246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6" name="Line 4012"/>
              <p:cNvSpPr>
                <a:spLocks noChangeShapeType="1"/>
              </p:cNvSpPr>
              <p:nvPr/>
            </p:nvSpPr>
            <p:spPr bwMode="auto">
              <a:xfrm>
                <a:off x="3642" y="246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7" name="Line 4013"/>
              <p:cNvSpPr>
                <a:spLocks noChangeShapeType="1"/>
              </p:cNvSpPr>
              <p:nvPr/>
            </p:nvSpPr>
            <p:spPr bwMode="auto">
              <a:xfrm flipV="1">
                <a:off x="3642" y="247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8" name="Line 4014"/>
              <p:cNvSpPr>
                <a:spLocks noChangeShapeType="1"/>
              </p:cNvSpPr>
              <p:nvPr/>
            </p:nvSpPr>
            <p:spPr bwMode="auto">
              <a:xfrm>
                <a:off x="3642" y="24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59" name="Line 4015"/>
              <p:cNvSpPr>
                <a:spLocks noChangeShapeType="1"/>
              </p:cNvSpPr>
              <p:nvPr/>
            </p:nvSpPr>
            <p:spPr bwMode="auto">
              <a:xfrm>
                <a:off x="3644" y="247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0" name="Line 4016"/>
              <p:cNvSpPr>
                <a:spLocks noChangeShapeType="1"/>
              </p:cNvSpPr>
              <p:nvPr/>
            </p:nvSpPr>
            <p:spPr bwMode="auto">
              <a:xfrm flipV="1">
                <a:off x="3644" y="247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1" name="Line 4017"/>
              <p:cNvSpPr>
                <a:spLocks noChangeShapeType="1"/>
              </p:cNvSpPr>
              <p:nvPr/>
            </p:nvSpPr>
            <p:spPr bwMode="auto">
              <a:xfrm>
                <a:off x="3646" y="24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2" name="Line 4018"/>
              <p:cNvSpPr>
                <a:spLocks noChangeShapeType="1"/>
              </p:cNvSpPr>
              <p:nvPr/>
            </p:nvSpPr>
            <p:spPr bwMode="auto">
              <a:xfrm flipV="1">
                <a:off x="3646" y="247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3" name="Line 4019"/>
              <p:cNvSpPr>
                <a:spLocks noChangeShapeType="1"/>
              </p:cNvSpPr>
              <p:nvPr/>
            </p:nvSpPr>
            <p:spPr bwMode="auto">
              <a:xfrm>
                <a:off x="3646" y="247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4" name="Line 4020"/>
              <p:cNvSpPr>
                <a:spLocks noChangeShapeType="1"/>
              </p:cNvSpPr>
              <p:nvPr/>
            </p:nvSpPr>
            <p:spPr bwMode="auto">
              <a:xfrm flipV="1">
                <a:off x="3648" y="247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5" name="Line 4021"/>
              <p:cNvSpPr>
                <a:spLocks noChangeShapeType="1"/>
              </p:cNvSpPr>
              <p:nvPr/>
            </p:nvSpPr>
            <p:spPr bwMode="auto">
              <a:xfrm flipV="1">
                <a:off x="3648" y="24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6" name="Line 4022"/>
              <p:cNvSpPr>
                <a:spLocks noChangeShapeType="1"/>
              </p:cNvSpPr>
              <p:nvPr/>
            </p:nvSpPr>
            <p:spPr bwMode="auto">
              <a:xfrm>
                <a:off x="3650" y="247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7" name="Line 4023"/>
              <p:cNvSpPr>
                <a:spLocks noChangeShapeType="1"/>
              </p:cNvSpPr>
              <p:nvPr/>
            </p:nvSpPr>
            <p:spPr bwMode="auto">
              <a:xfrm flipV="1">
                <a:off x="3650" y="247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8" name="Line 4024"/>
              <p:cNvSpPr>
                <a:spLocks noChangeShapeType="1"/>
              </p:cNvSpPr>
              <p:nvPr/>
            </p:nvSpPr>
            <p:spPr bwMode="auto">
              <a:xfrm>
                <a:off x="3650" y="247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69" name="Line 4025"/>
              <p:cNvSpPr>
                <a:spLocks noChangeShapeType="1"/>
              </p:cNvSpPr>
              <p:nvPr/>
            </p:nvSpPr>
            <p:spPr bwMode="auto">
              <a:xfrm flipV="1">
                <a:off x="3652" y="247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8170" name="Group 4026"/>
            <p:cNvGrpSpPr>
              <a:grpSpLocks/>
            </p:cNvGrpSpPr>
            <p:nvPr/>
          </p:nvGrpSpPr>
          <p:grpSpPr bwMode="auto">
            <a:xfrm>
              <a:off x="3652" y="2446"/>
              <a:ext cx="149" cy="41"/>
              <a:chOff x="3652" y="2446"/>
              <a:chExt cx="149" cy="41"/>
            </a:xfrm>
          </p:grpSpPr>
          <p:sp>
            <p:nvSpPr>
              <p:cNvPr id="138171" name="Line 4027"/>
              <p:cNvSpPr>
                <a:spLocks noChangeShapeType="1"/>
              </p:cNvSpPr>
              <p:nvPr/>
            </p:nvSpPr>
            <p:spPr bwMode="auto">
              <a:xfrm>
                <a:off x="3652" y="247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2" name="Line 4028"/>
              <p:cNvSpPr>
                <a:spLocks noChangeShapeType="1"/>
              </p:cNvSpPr>
              <p:nvPr/>
            </p:nvSpPr>
            <p:spPr bwMode="auto">
              <a:xfrm flipV="1">
                <a:off x="3654" y="247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3" name="Line 4029"/>
              <p:cNvSpPr>
                <a:spLocks noChangeShapeType="1"/>
              </p:cNvSpPr>
              <p:nvPr/>
            </p:nvSpPr>
            <p:spPr bwMode="auto">
              <a:xfrm>
                <a:off x="3654" y="24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4" name="Line 4030"/>
              <p:cNvSpPr>
                <a:spLocks noChangeShapeType="1"/>
              </p:cNvSpPr>
              <p:nvPr/>
            </p:nvSpPr>
            <p:spPr bwMode="auto">
              <a:xfrm>
                <a:off x="3654" y="2478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5" name="Line 4031"/>
              <p:cNvSpPr>
                <a:spLocks noChangeShapeType="1"/>
              </p:cNvSpPr>
              <p:nvPr/>
            </p:nvSpPr>
            <p:spPr bwMode="auto">
              <a:xfrm flipV="1">
                <a:off x="3655" y="247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6" name="Line 4032"/>
              <p:cNvSpPr>
                <a:spLocks noChangeShapeType="1"/>
              </p:cNvSpPr>
              <p:nvPr/>
            </p:nvSpPr>
            <p:spPr bwMode="auto">
              <a:xfrm>
                <a:off x="3655" y="24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7" name="Line 4033"/>
              <p:cNvSpPr>
                <a:spLocks noChangeShapeType="1"/>
              </p:cNvSpPr>
              <p:nvPr/>
            </p:nvSpPr>
            <p:spPr bwMode="auto">
              <a:xfrm flipV="1">
                <a:off x="3657" y="246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8" name="Line 4034"/>
              <p:cNvSpPr>
                <a:spLocks noChangeShapeType="1"/>
              </p:cNvSpPr>
              <p:nvPr/>
            </p:nvSpPr>
            <p:spPr bwMode="auto">
              <a:xfrm>
                <a:off x="3657" y="246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79" name="Line 4035"/>
              <p:cNvSpPr>
                <a:spLocks noChangeShapeType="1"/>
              </p:cNvSpPr>
              <p:nvPr/>
            </p:nvSpPr>
            <p:spPr bwMode="auto">
              <a:xfrm flipV="1">
                <a:off x="3657" y="2470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0" name="Line 4036"/>
              <p:cNvSpPr>
                <a:spLocks noChangeShapeType="1"/>
              </p:cNvSpPr>
              <p:nvPr/>
            </p:nvSpPr>
            <p:spPr bwMode="auto">
              <a:xfrm>
                <a:off x="3659" y="247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1" name="Line 4037"/>
              <p:cNvSpPr>
                <a:spLocks noChangeShapeType="1"/>
              </p:cNvSpPr>
              <p:nvPr/>
            </p:nvSpPr>
            <p:spPr bwMode="auto">
              <a:xfrm>
                <a:off x="3659" y="247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2" name="Line 4038"/>
              <p:cNvSpPr>
                <a:spLocks noChangeShapeType="1"/>
              </p:cNvSpPr>
              <p:nvPr/>
            </p:nvSpPr>
            <p:spPr bwMode="auto">
              <a:xfrm flipV="1">
                <a:off x="3661" y="246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3" name="Line 4039"/>
              <p:cNvSpPr>
                <a:spLocks noChangeShapeType="1"/>
              </p:cNvSpPr>
              <p:nvPr/>
            </p:nvSpPr>
            <p:spPr bwMode="auto">
              <a:xfrm>
                <a:off x="3661" y="246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4" name="Line 4040"/>
              <p:cNvSpPr>
                <a:spLocks noChangeShapeType="1"/>
              </p:cNvSpPr>
              <p:nvPr/>
            </p:nvSpPr>
            <p:spPr bwMode="auto">
              <a:xfrm>
                <a:off x="3661" y="24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5" name="Line 4041"/>
              <p:cNvSpPr>
                <a:spLocks noChangeShapeType="1"/>
              </p:cNvSpPr>
              <p:nvPr/>
            </p:nvSpPr>
            <p:spPr bwMode="auto">
              <a:xfrm>
                <a:off x="3663" y="24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6" name="Line 4042"/>
              <p:cNvSpPr>
                <a:spLocks noChangeShapeType="1"/>
              </p:cNvSpPr>
              <p:nvPr/>
            </p:nvSpPr>
            <p:spPr bwMode="auto">
              <a:xfrm>
                <a:off x="3663" y="247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7" name="Line 4043"/>
              <p:cNvSpPr>
                <a:spLocks noChangeShapeType="1"/>
              </p:cNvSpPr>
              <p:nvPr/>
            </p:nvSpPr>
            <p:spPr bwMode="auto">
              <a:xfrm flipV="1">
                <a:off x="3663" y="246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8" name="Line 4044"/>
              <p:cNvSpPr>
                <a:spLocks noChangeShapeType="1"/>
              </p:cNvSpPr>
              <p:nvPr/>
            </p:nvSpPr>
            <p:spPr bwMode="auto">
              <a:xfrm>
                <a:off x="3665" y="24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89" name="Line 4045"/>
              <p:cNvSpPr>
                <a:spLocks noChangeShapeType="1"/>
              </p:cNvSpPr>
              <p:nvPr/>
            </p:nvSpPr>
            <p:spPr bwMode="auto">
              <a:xfrm>
                <a:off x="3665" y="24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0" name="Line 4046"/>
              <p:cNvSpPr>
                <a:spLocks noChangeShapeType="1"/>
              </p:cNvSpPr>
              <p:nvPr/>
            </p:nvSpPr>
            <p:spPr bwMode="auto">
              <a:xfrm flipV="1">
                <a:off x="3667" y="246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1" name="Line 4047"/>
              <p:cNvSpPr>
                <a:spLocks noChangeShapeType="1"/>
              </p:cNvSpPr>
              <p:nvPr/>
            </p:nvSpPr>
            <p:spPr bwMode="auto">
              <a:xfrm>
                <a:off x="3667" y="24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2" name="Line 4048"/>
              <p:cNvSpPr>
                <a:spLocks noChangeShapeType="1"/>
              </p:cNvSpPr>
              <p:nvPr/>
            </p:nvSpPr>
            <p:spPr bwMode="auto">
              <a:xfrm flipV="1">
                <a:off x="3667" y="246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3" name="Line 4049"/>
              <p:cNvSpPr>
                <a:spLocks noChangeShapeType="1"/>
              </p:cNvSpPr>
              <p:nvPr/>
            </p:nvSpPr>
            <p:spPr bwMode="auto">
              <a:xfrm>
                <a:off x="3669" y="246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4" name="Line 4050"/>
              <p:cNvSpPr>
                <a:spLocks noChangeShapeType="1"/>
              </p:cNvSpPr>
              <p:nvPr/>
            </p:nvSpPr>
            <p:spPr bwMode="auto">
              <a:xfrm flipV="1">
                <a:off x="3669" y="24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5" name="Line 4051"/>
              <p:cNvSpPr>
                <a:spLocks noChangeShapeType="1"/>
              </p:cNvSpPr>
              <p:nvPr/>
            </p:nvSpPr>
            <p:spPr bwMode="auto">
              <a:xfrm flipV="1">
                <a:off x="3671" y="245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6" name="Line 4052"/>
              <p:cNvSpPr>
                <a:spLocks noChangeShapeType="1"/>
              </p:cNvSpPr>
              <p:nvPr/>
            </p:nvSpPr>
            <p:spPr bwMode="auto">
              <a:xfrm>
                <a:off x="3671" y="245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7" name="Line 4053"/>
              <p:cNvSpPr>
                <a:spLocks noChangeShapeType="1"/>
              </p:cNvSpPr>
              <p:nvPr/>
            </p:nvSpPr>
            <p:spPr bwMode="auto">
              <a:xfrm flipV="1">
                <a:off x="3671" y="24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8" name="Line 4054"/>
              <p:cNvSpPr>
                <a:spLocks noChangeShapeType="1"/>
              </p:cNvSpPr>
              <p:nvPr/>
            </p:nvSpPr>
            <p:spPr bwMode="auto">
              <a:xfrm>
                <a:off x="3673" y="246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99" name="Line 4055"/>
              <p:cNvSpPr>
                <a:spLocks noChangeShapeType="1"/>
              </p:cNvSpPr>
              <p:nvPr/>
            </p:nvSpPr>
            <p:spPr bwMode="auto">
              <a:xfrm flipV="1">
                <a:off x="3673" y="246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0" name="Line 4056"/>
              <p:cNvSpPr>
                <a:spLocks noChangeShapeType="1"/>
              </p:cNvSpPr>
              <p:nvPr/>
            </p:nvSpPr>
            <p:spPr bwMode="auto">
              <a:xfrm flipV="1">
                <a:off x="3673" y="246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1" name="Line 4057"/>
              <p:cNvSpPr>
                <a:spLocks noChangeShapeType="1"/>
              </p:cNvSpPr>
              <p:nvPr/>
            </p:nvSpPr>
            <p:spPr bwMode="auto">
              <a:xfrm>
                <a:off x="3675" y="246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2" name="Line 4058"/>
              <p:cNvSpPr>
                <a:spLocks noChangeShapeType="1"/>
              </p:cNvSpPr>
              <p:nvPr/>
            </p:nvSpPr>
            <p:spPr bwMode="auto">
              <a:xfrm>
                <a:off x="3675" y="24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3" name="Line 4059"/>
              <p:cNvSpPr>
                <a:spLocks noChangeShapeType="1"/>
              </p:cNvSpPr>
              <p:nvPr/>
            </p:nvSpPr>
            <p:spPr bwMode="auto">
              <a:xfrm>
                <a:off x="3677" y="246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4" name="Line 4060"/>
              <p:cNvSpPr>
                <a:spLocks noChangeShapeType="1"/>
              </p:cNvSpPr>
              <p:nvPr/>
            </p:nvSpPr>
            <p:spPr bwMode="auto">
              <a:xfrm>
                <a:off x="3677" y="246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5" name="Line 4061"/>
              <p:cNvSpPr>
                <a:spLocks noChangeShapeType="1"/>
              </p:cNvSpPr>
              <p:nvPr/>
            </p:nvSpPr>
            <p:spPr bwMode="auto">
              <a:xfrm>
                <a:off x="3677" y="2468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6" name="Line 4062"/>
              <p:cNvSpPr>
                <a:spLocks noChangeShapeType="1"/>
              </p:cNvSpPr>
              <p:nvPr/>
            </p:nvSpPr>
            <p:spPr bwMode="auto">
              <a:xfrm>
                <a:off x="3678" y="24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7" name="Line 4063"/>
              <p:cNvSpPr>
                <a:spLocks noChangeShapeType="1"/>
              </p:cNvSpPr>
              <p:nvPr/>
            </p:nvSpPr>
            <p:spPr bwMode="auto">
              <a:xfrm flipV="1">
                <a:off x="3678" y="24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8" name="Line 4064"/>
              <p:cNvSpPr>
                <a:spLocks noChangeShapeType="1"/>
              </p:cNvSpPr>
              <p:nvPr/>
            </p:nvSpPr>
            <p:spPr bwMode="auto">
              <a:xfrm>
                <a:off x="3680" y="24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09" name="Line 4065"/>
              <p:cNvSpPr>
                <a:spLocks noChangeShapeType="1"/>
              </p:cNvSpPr>
              <p:nvPr/>
            </p:nvSpPr>
            <p:spPr bwMode="auto">
              <a:xfrm flipV="1">
                <a:off x="3680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0" name="Line 4066"/>
              <p:cNvSpPr>
                <a:spLocks noChangeShapeType="1"/>
              </p:cNvSpPr>
              <p:nvPr/>
            </p:nvSpPr>
            <p:spPr bwMode="auto">
              <a:xfrm flipV="1">
                <a:off x="3680" y="246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1" name="Line 4067"/>
              <p:cNvSpPr>
                <a:spLocks noChangeShapeType="1"/>
              </p:cNvSpPr>
              <p:nvPr/>
            </p:nvSpPr>
            <p:spPr bwMode="auto">
              <a:xfrm>
                <a:off x="3682" y="246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2" name="Line 4068"/>
              <p:cNvSpPr>
                <a:spLocks noChangeShapeType="1"/>
              </p:cNvSpPr>
              <p:nvPr/>
            </p:nvSpPr>
            <p:spPr bwMode="auto">
              <a:xfrm flipV="1">
                <a:off x="3682" y="247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3" name="Line 4069"/>
              <p:cNvSpPr>
                <a:spLocks noChangeShapeType="1"/>
              </p:cNvSpPr>
              <p:nvPr/>
            </p:nvSpPr>
            <p:spPr bwMode="auto">
              <a:xfrm flipV="1">
                <a:off x="3684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4" name="Line 4070"/>
              <p:cNvSpPr>
                <a:spLocks noChangeShapeType="1"/>
              </p:cNvSpPr>
              <p:nvPr/>
            </p:nvSpPr>
            <p:spPr bwMode="auto">
              <a:xfrm>
                <a:off x="3684" y="247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5" name="Line 4071"/>
              <p:cNvSpPr>
                <a:spLocks noChangeShapeType="1"/>
              </p:cNvSpPr>
              <p:nvPr/>
            </p:nvSpPr>
            <p:spPr bwMode="auto">
              <a:xfrm flipV="1">
                <a:off x="3684" y="247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6" name="Line 4072"/>
              <p:cNvSpPr>
                <a:spLocks noChangeShapeType="1"/>
              </p:cNvSpPr>
              <p:nvPr/>
            </p:nvSpPr>
            <p:spPr bwMode="auto">
              <a:xfrm>
                <a:off x="3686" y="24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7" name="Line 4073"/>
              <p:cNvSpPr>
                <a:spLocks noChangeShapeType="1"/>
              </p:cNvSpPr>
              <p:nvPr/>
            </p:nvSpPr>
            <p:spPr bwMode="auto">
              <a:xfrm flipV="1">
                <a:off x="3686" y="24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8" name="Line 4074"/>
              <p:cNvSpPr>
                <a:spLocks noChangeShapeType="1"/>
              </p:cNvSpPr>
              <p:nvPr/>
            </p:nvSpPr>
            <p:spPr bwMode="auto">
              <a:xfrm>
                <a:off x="3686" y="247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19" name="Line 4075"/>
              <p:cNvSpPr>
                <a:spLocks noChangeShapeType="1"/>
              </p:cNvSpPr>
              <p:nvPr/>
            </p:nvSpPr>
            <p:spPr bwMode="auto">
              <a:xfrm flipV="1">
                <a:off x="3688" y="247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0" name="Line 4076"/>
              <p:cNvSpPr>
                <a:spLocks noChangeShapeType="1"/>
              </p:cNvSpPr>
              <p:nvPr/>
            </p:nvSpPr>
            <p:spPr bwMode="auto">
              <a:xfrm flipV="1">
                <a:off x="3688" y="246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1" name="Line 4077"/>
              <p:cNvSpPr>
                <a:spLocks noChangeShapeType="1"/>
              </p:cNvSpPr>
              <p:nvPr/>
            </p:nvSpPr>
            <p:spPr bwMode="auto">
              <a:xfrm>
                <a:off x="3690" y="246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2" name="Line 4078"/>
              <p:cNvSpPr>
                <a:spLocks noChangeShapeType="1"/>
              </p:cNvSpPr>
              <p:nvPr/>
            </p:nvSpPr>
            <p:spPr bwMode="auto">
              <a:xfrm flipV="1">
                <a:off x="3690" y="24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3" name="Line 4079"/>
              <p:cNvSpPr>
                <a:spLocks noChangeShapeType="1"/>
              </p:cNvSpPr>
              <p:nvPr/>
            </p:nvSpPr>
            <p:spPr bwMode="auto">
              <a:xfrm>
                <a:off x="3690" y="246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4" name="Line 4080"/>
              <p:cNvSpPr>
                <a:spLocks noChangeShapeType="1"/>
              </p:cNvSpPr>
              <p:nvPr/>
            </p:nvSpPr>
            <p:spPr bwMode="auto">
              <a:xfrm flipV="1">
                <a:off x="3692" y="24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5" name="Line 4081"/>
              <p:cNvSpPr>
                <a:spLocks noChangeShapeType="1"/>
              </p:cNvSpPr>
              <p:nvPr/>
            </p:nvSpPr>
            <p:spPr bwMode="auto">
              <a:xfrm>
                <a:off x="3692" y="246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6" name="Line 4082"/>
              <p:cNvSpPr>
                <a:spLocks noChangeShapeType="1"/>
              </p:cNvSpPr>
              <p:nvPr/>
            </p:nvSpPr>
            <p:spPr bwMode="auto">
              <a:xfrm flipV="1">
                <a:off x="3694" y="246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7" name="Line 4083"/>
              <p:cNvSpPr>
                <a:spLocks noChangeShapeType="1"/>
              </p:cNvSpPr>
              <p:nvPr/>
            </p:nvSpPr>
            <p:spPr bwMode="auto">
              <a:xfrm flipV="1">
                <a:off x="3694" y="2459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8" name="Line 4084"/>
              <p:cNvSpPr>
                <a:spLocks noChangeShapeType="1"/>
              </p:cNvSpPr>
              <p:nvPr/>
            </p:nvSpPr>
            <p:spPr bwMode="auto">
              <a:xfrm>
                <a:off x="3694" y="245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29" name="Line 4085"/>
              <p:cNvSpPr>
                <a:spLocks noChangeShapeType="1"/>
              </p:cNvSpPr>
              <p:nvPr/>
            </p:nvSpPr>
            <p:spPr bwMode="auto">
              <a:xfrm flipV="1">
                <a:off x="3696" y="246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0" name="Line 4086"/>
              <p:cNvSpPr>
                <a:spLocks noChangeShapeType="1"/>
              </p:cNvSpPr>
              <p:nvPr/>
            </p:nvSpPr>
            <p:spPr bwMode="auto">
              <a:xfrm flipV="1">
                <a:off x="3696" y="246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1" name="Line 4087"/>
              <p:cNvSpPr>
                <a:spLocks noChangeShapeType="1"/>
              </p:cNvSpPr>
              <p:nvPr/>
            </p:nvSpPr>
            <p:spPr bwMode="auto">
              <a:xfrm>
                <a:off x="3698" y="246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2" name="Line 4088"/>
              <p:cNvSpPr>
                <a:spLocks noChangeShapeType="1"/>
              </p:cNvSpPr>
              <p:nvPr/>
            </p:nvSpPr>
            <p:spPr bwMode="auto">
              <a:xfrm>
                <a:off x="3698" y="246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3" name="Line 4089"/>
              <p:cNvSpPr>
                <a:spLocks noChangeShapeType="1"/>
              </p:cNvSpPr>
              <p:nvPr/>
            </p:nvSpPr>
            <p:spPr bwMode="auto">
              <a:xfrm>
                <a:off x="3698" y="246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4" name="Line 4090"/>
              <p:cNvSpPr>
                <a:spLocks noChangeShapeType="1"/>
              </p:cNvSpPr>
              <p:nvPr/>
            </p:nvSpPr>
            <p:spPr bwMode="auto">
              <a:xfrm flipV="1">
                <a:off x="3700" y="24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5" name="Line 4091"/>
              <p:cNvSpPr>
                <a:spLocks noChangeShapeType="1"/>
              </p:cNvSpPr>
              <p:nvPr/>
            </p:nvSpPr>
            <p:spPr bwMode="auto">
              <a:xfrm>
                <a:off x="3700" y="24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6" name="Line 4092"/>
              <p:cNvSpPr>
                <a:spLocks noChangeShapeType="1"/>
              </p:cNvSpPr>
              <p:nvPr/>
            </p:nvSpPr>
            <p:spPr bwMode="auto">
              <a:xfrm>
                <a:off x="3700" y="2463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7" name="Line 4093"/>
              <p:cNvSpPr>
                <a:spLocks noChangeShapeType="1"/>
              </p:cNvSpPr>
              <p:nvPr/>
            </p:nvSpPr>
            <p:spPr bwMode="auto">
              <a:xfrm flipV="1">
                <a:off x="3701" y="246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8" name="Line 4094"/>
              <p:cNvSpPr>
                <a:spLocks noChangeShapeType="1"/>
              </p:cNvSpPr>
              <p:nvPr/>
            </p:nvSpPr>
            <p:spPr bwMode="auto">
              <a:xfrm>
                <a:off x="3701" y="24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39" name="Line 4095"/>
              <p:cNvSpPr>
                <a:spLocks noChangeShapeType="1"/>
              </p:cNvSpPr>
              <p:nvPr/>
            </p:nvSpPr>
            <p:spPr bwMode="auto">
              <a:xfrm>
                <a:off x="3703" y="246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0" name="Line 4096"/>
              <p:cNvSpPr>
                <a:spLocks noChangeShapeType="1"/>
              </p:cNvSpPr>
              <p:nvPr/>
            </p:nvSpPr>
            <p:spPr bwMode="auto">
              <a:xfrm flipV="1">
                <a:off x="3703" y="246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1" name="Line 4097"/>
              <p:cNvSpPr>
                <a:spLocks noChangeShapeType="1"/>
              </p:cNvSpPr>
              <p:nvPr/>
            </p:nvSpPr>
            <p:spPr bwMode="auto">
              <a:xfrm>
                <a:off x="3703" y="246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2" name="Line 4098"/>
              <p:cNvSpPr>
                <a:spLocks noChangeShapeType="1"/>
              </p:cNvSpPr>
              <p:nvPr/>
            </p:nvSpPr>
            <p:spPr bwMode="auto">
              <a:xfrm flipV="1">
                <a:off x="3705" y="246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3" name="Line 4099"/>
              <p:cNvSpPr>
                <a:spLocks noChangeShapeType="1"/>
              </p:cNvSpPr>
              <p:nvPr/>
            </p:nvSpPr>
            <p:spPr bwMode="auto">
              <a:xfrm>
                <a:off x="3705" y="246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4" name="Line 4100"/>
              <p:cNvSpPr>
                <a:spLocks noChangeShapeType="1"/>
              </p:cNvSpPr>
              <p:nvPr/>
            </p:nvSpPr>
            <p:spPr bwMode="auto">
              <a:xfrm>
                <a:off x="3707" y="24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5" name="Line 4101"/>
              <p:cNvSpPr>
                <a:spLocks noChangeShapeType="1"/>
              </p:cNvSpPr>
              <p:nvPr/>
            </p:nvSpPr>
            <p:spPr bwMode="auto">
              <a:xfrm flipV="1">
                <a:off x="3707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6" name="Line 4102"/>
              <p:cNvSpPr>
                <a:spLocks noChangeShapeType="1"/>
              </p:cNvSpPr>
              <p:nvPr/>
            </p:nvSpPr>
            <p:spPr bwMode="auto">
              <a:xfrm>
                <a:off x="3707" y="247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7" name="Line 4103"/>
              <p:cNvSpPr>
                <a:spLocks noChangeShapeType="1"/>
              </p:cNvSpPr>
              <p:nvPr/>
            </p:nvSpPr>
            <p:spPr bwMode="auto">
              <a:xfrm>
                <a:off x="3709" y="247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8" name="Line 4104"/>
              <p:cNvSpPr>
                <a:spLocks noChangeShapeType="1"/>
              </p:cNvSpPr>
              <p:nvPr/>
            </p:nvSpPr>
            <p:spPr bwMode="auto">
              <a:xfrm flipV="1">
                <a:off x="3709" y="247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9" name="Line 4105"/>
              <p:cNvSpPr>
                <a:spLocks noChangeShapeType="1"/>
              </p:cNvSpPr>
              <p:nvPr/>
            </p:nvSpPr>
            <p:spPr bwMode="auto">
              <a:xfrm>
                <a:off x="3709" y="247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0" name="Line 4106"/>
              <p:cNvSpPr>
                <a:spLocks noChangeShapeType="1"/>
              </p:cNvSpPr>
              <p:nvPr/>
            </p:nvSpPr>
            <p:spPr bwMode="auto">
              <a:xfrm flipV="1">
                <a:off x="3711" y="247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1" name="Line 4107"/>
              <p:cNvSpPr>
                <a:spLocks noChangeShapeType="1"/>
              </p:cNvSpPr>
              <p:nvPr/>
            </p:nvSpPr>
            <p:spPr bwMode="auto">
              <a:xfrm>
                <a:off x="3711" y="247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2" name="Line 4108"/>
              <p:cNvSpPr>
                <a:spLocks noChangeShapeType="1"/>
              </p:cNvSpPr>
              <p:nvPr/>
            </p:nvSpPr>
            <p:spPr bwMode="auto">
              <a:xfrm flipV="1">
                <a:off x="3713" y="247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3" name="Line 4109"/>
              <p:cNvSpPr>
                <a:spLocks noChangeShapeType="1"/>
              </p:cNvSpPr>
              <p:nvPr/>
            </p:nvSpPr>
            <p:spPr bwMode="auto">
              <a:xfrm flipV="1">
                <a:off x="3713" y="246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4" name="Line 4110"/>
              <p:cNvSpPr>
                <a:spLocks noChangeShapeType="1"/>
              </p:cNvSpPr>
              <p:nvPr/>
            </p:nvSpPr>
            <p:spPr bwMode="auto">
              <a:xfrm>
                <a:off x="3713" y="24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5" name="Line 4111"/>
              <p:cNvSpPr>
                <a:spLocks noChangeShapeType="1"/>
              </p:cNvSpPr>
              <p:nvPr/>
            </p:nvSpPr>
            <p:spPr bwMode="auto">
              <a:xfrm flipV="1">
                <a:off x="3715" y="24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6" name="Line 4112"/>
              <p:cNvSpPr>
                <a:spLocks noChangeShapeType="1"/>
              </p:cNvSpPr>
              <p:nvPr/>
            </p:nvSpPr>
            <p:spPr bwMode="auto">
              <a:xfrm>
                <a:off x="3715" y="247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7" name="Line 4113"/>
              <p:cNvSpPr>
                <a:spLocks noChangeShapeType="1"/>
              </p:cNvSpPr>
              <p:nvPr/>
            </p:nvSpPr>
            <p:spPr bwMode="auto">
              <a:xfrm flipV="1">
                <a:off x="3717" y="2465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8" name="Line 4114"/>
              <p:cNvSpPr>
                <a:spLocks noChangeShapeType="1"/>
              </p:cNvSpPr>
              <p:nvPr/>
            </p:nvSpPr>
            <p:spPr bwMode="auto">
              <a:xfrm>
                <a:off x="3717" y="246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9" name="Line 4115"/>
              <p:cNvSpPr>
                <a:spLocks noChangeShapeType="1"/>
              </p:cNvSpPr>
              <p:nvPr/>
            </p:nvSpPr>
            <p:spPr bwMode="auto">
              <a:xfrm flipV="1">
                <a:off x="3717" y="246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0" name="Line 4116"/>
              <p:cNvSpPr>
                <a:spLocks noChangeShapeType="1"/>
              </p:cNvSpPr>
              <p:nvPr/>
            </p:nvSpPr>
            <p:spPr bwMode="auto">
              <a:xfrm>
                <a:off x="3719" y="246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1" name="Line 4117"/>
              <p:cNvSpPr>
                <a:spLocks noChangeShapeType="1"/>
              </p:cNvSpPr>
              <p:nvPr/>
            </p:nvSpPr>
            <p:spPr bwMode="auto">
              <a:xfrm>
                <a:off x="3719" y="246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2" name="Line 4118"/>
              <p:cNvSpPr>
                <a:spLocks noChangeShapeType="1"/>
              </p:cNvSpPr>
              <p:nvPr/>
            </p:nvSpPr>
            <p:spPr bwMode="auto">
              <a:xfrm flipV="1">
                <a:off x="3721" y="246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3" name="Line 4119"/>
              <p:cNvSpPr>
                <a:spLocks noChangeShapeType="1"/>
              </p:cNvSpPr>
              <p:nvPr/>
            </p:nvSpPr>
            <p:spPr bwMode="auto">
              <a:xfrm>
                <a:off x="3721" y="24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4" name="Line 4120"/>
              <p:cNvSpPr>
                <a:spLocks noChangeShapeType="1"/>
              </p:cNvSpPr>
              <p:nvPr/>
            </p:nvSpPr>
            <p:spPr bwMode="auto">
              <a:xfrm>
                <a:off x="3721" y="247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5" name="Line 4121"/>
              <p:cNvSpPr>
                <a:spLocks noChangeShapeType="1"/>
              </p:cNvSpPr>
              <p:nvPr/>
            </p:nvSpPr>
            <p:spPr bwMode="auto">
              <a:xfrm flipV="1">
                <a:off x="3723" y="24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6" name="Line 4122"/>
              <p:cNvSpPr>
                <a:spLocks noChangeShapeType="1"/>
              </p:cNvSpPr>
              <p:nvPr/>
            </p:nvSpPr>
            <p:spPr bwMode="auto">
              <a:xfrm>
                <a:off x="3723" y="2468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7" name="Line 4123"/>
              <p:cNvSpPr>
                <a:spLocks noChangeShapeType="1"/>
              </p:cNvSpPr>
              <p:nvPr/>
            </p:nvSpPr>
            <p:spPr bwMode="auto">
              <a:xfrm flipV="1">
                <a:off x="3724" y="24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8" name="Line 4124"/>
              <p:cNvSpPr>
                <a:spLocks noChangeShapeType="1"/>
              </p:cNvSpPr>
              <p:nvPr/>
            </p:nvSpPr>
            <p:spPr bwMode="auto">
              <a:xfrm>
                <a:off x="3724" y="246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9" name="Line 4125"/>
              <p:cNvSpPr>
                <a:spLocks noChangeShapeType="1"/>
              </p:cNvSpPr>
              <p:nvPr/>
            </p:nvSpPr>
            <p:spPr bwMode="auto">
              <a:xfrm flipV="1">
                <a:off x="3724" y="246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0" name="Line 4126"/>
              <p:cNvSpPr>
                <a:spLocks noChangeShapeType="1"/>
              </p:cNvSpPr>
              <p:nvPr/>
            </p:nvSpPr>
            <p:spPr bwMode="auto">
              <a:xfrm flipV="1">
                <a:off x="3726" y="246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1" name="Line 4127"/>
              <p:cNvSpPr>
                <a:spLocks noChangeShapeType="1"/>
              </p:cNvSpPr>
              <p:nvPr/>
            </p:nvSpPr>
            <p:spPr bwMode="auto">
              <a:xfrm>
                <a:off x="3726" y="246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2" name="Line 4128"/>
              <p:cNvSpPr>
                <a:spLocks noChangeShapeType="1"/>
              </p:cNvSpPr>
              <p:nvPr/>
            </p:nvSpPr>
            <p:spPr bwMode="auto">
              <a:xfrm>
                <a:off x="3726" y="246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3" name="Line 4129"/>
              <p:cNvSpPr>
                <a:spLocks noChangeShapeType="1"/>
              </p:cNvSpPr>
              <p:nvPr/>
            </p:nvSpPr>
            <p:spPr bwMode="auto">
              <a:xfrm flipV="1">
                <a:off x="3728" y="246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4" name="Line 4130"/>
              <p:cNvSpPr>
                <a:spLocks noChangeShapeType="1"/>
              </p:cNvSpPr>
              <p:nvPr/>
            </p:nvSpPr>
            <p:spPr bwMode="auto">
              <a:xfrm flipV="1">
                <a:off x="3728" y="246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5" name="Line 4131"/>
              <p:cNvSpPr>
                <a:spLocks noChangeShapeType="1"/>
              </p:cNvSpPr>
              <p:nvPr/>
            </p:nvSpPr>
            <p:spPr bwMode="auto">
              <a:xfrm>
                <a:off x="3730" y="246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6" name="Line 4132"/>
              <p:cNvSpPr>
                <a:spLocks noChangeShapeType="1"/>
              </p:cNvSpPr>
              <p:nvPr/>
            </p:nvSpPr>
            <p:spPr bwMode="auto">
              <a:xfrm flipV="1">
                <a:off x="3730" y="24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7" name="Line 4133"/>
              <p:cNvSpPr>
                <a:spLocks noChangeShapeType="1"/>
              </p:cNvSpPr>
              <p:nvPr/>
            </p:nvSpPr>
            <p:spPr bwMode="auto">
              <a:xfrm flipV="1">
                <a:off x="3730" y="246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8" name="Line 4134"/>
              <p:cNvSpPr>
                <a:spLocks noChangeShapeType="1"/>
              </p:cNvSpPr>
              <p:nvPr/>
            </p:nvSpPr>
            <p:spPr bwMode="auto">
              <a:xfrm>
                <a:off x="3732" y="246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9" name="Line 4135"/>
              <p:cNvSpPr>
                <a:spLocks noChangeShapeType="1"/>
              </p:cNvSpPr>
              <p:nvPr/>
            </p:nvSpPr>
            <p:spPr bwMode="auto">
              <a:xfrm flipV="1">
                <a:off x="3732" y="246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0" name="Line 4136"/>
              <p:cNvSpPr>
                <a:spLocks noChangeShapeType="1"/>
              </p:cNvSpPr>
              <p:nvPr/>
            </p:nvSpPr>
            <p:spPr bwMode="auto">
              <a:xfrm flipV="1">
                <a:off x="3734" y="245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1" name="Line 4137"/>
              <p:cNvSpPr>
                <a:spLocks noChangeShapeType="1"/>
              </p:cNvSpPr>
              <p:nvPr/>
            </p:nvSpPr>
            <p:spPr bwMode="auto">
              <a:xfrm>
                <a:off x="3734" y="24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2" name="Line 4138"/>
              <p:cNvSpPr>
                <a:spLocks noChangeShapeType="1"/>
              </p:cNvSpPr>
              <p:nvPr/>
            </p:nvSpPr>
            <p:spPr bwMode="auto">
              <a:xfrm flipV="1">
                <a:off x="3734" y="245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3" name="Line 4139"/>
              <p:cNvSpPr>
                <a:spLocks noChangeShapeType="1"/>
              </p:cNvSpPr>
              <p:nvPr/>
            </p:nvSpPr>
            <p:spPr bwMode="auto">
              <a:xfrm>
                <a:off x="3736" y="245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4" name="Line 4140"/>
              <p:cNvSpPr>
                <a:spLocks noChangeShapeType="1"/>
              </p:cNvSpPr>
              <p:nvPr/>
            </p:nvSpPr>
            <p:spPr bwMode="auto">
              <a:xfrm flipV="1">
                <a:off x="3736" y="245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5" name="Line 4141"/>
              <p:cNvSpPr>
                <a:spLocks noChangeShapeType="1"/>
              </p:cNvSpPr>
              <p:nvPr/>
            </p:nvSpPr>
            <p:spPr bwMode="auto">
              <a:xfrm>
                <a:off x="3736" y="245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6" name="Line 4142"/>
              <p:cNvSpPr>
                <a:spLocks noChangeShapeType="1"/>
              </p:cNvSpPr>
              <p:nvPr/>
            </p:nvSpPr>
            <p:spPr bwMode="auto">
              <a:xfrm flipV="1">
                <a:off x="3738" y="246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7" name="Line 4143"/>
              <p:cNvSpPr>
                <a:spLocks noChangeShapeType="1"/>
              </p:cNvSpPr>
              <p:nvPr/>
            </p:nvSpPr>
            <p:spPr bwMode="auto">
              <a:xfrm>
                <a:off x="3738" y="246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8" name="Line 4144"/>
              <p:cNvSpPr>
                <a:spLocks noChangeShapeType="1"/>
              </p:cNvSpPr>
              <p:nvPr/>
            </p:nvSpPr>
            <p:spPr bwMode="auto">
              <a:xfrm>
                <a:off x="3740" y="246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89" name="Line 4145"/>
              <p:cNvSpPr>
                <a:spLocks noChangeShapeType="1"/>
              </p:cNvSpPr>
              <p:nvPr/>
            </p:nvSpPr>
            <p:spPr bwMode="auto">
              <a:xfrm flipV="1">
                <a:off x="3740" y="246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0" name="Line 4146"/>
              <p:cNvSpPr>
                <a:spLocks noChangeShapeType="1"/>
              </p:cNvSpPr>
              <p:nvPr/>
            </p:nvSpPr>
            <p:spPr bwMode="auto">
              <a:xfrm flipV="1">
                <a:off x="3740" y="246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1" name="Line 4147"/>
              <p:cNvSpPr>
                <a:spLocks noChangeShapeType="1"/>
              </p:cNvSpPr>
              <p:nvPr/>
            </p:nvSpPr>
            <p:spPr bwMode="auto">
              <a:xfrm>
                <a:off x="3742" y="24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2" name="Line 4148"/>
              <p:cNvSpPr>
                <a:spLocks noChangeShapeType="1"/>
              </p:cNvSpPr>
              <p:nvPr/>
            </p:nvSpPr>
            <p:spPr bwMode="auto">
              <a:xfrm>
                <a:off x="3742" y="24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3" name="Line 4149"/>
              <p:cNvSpPr>
                <a:spLocks noChangeShapeType="1"/>
              </p:cNvSpPr>
              <p:nvPr/>
            </p:nvSpPr>
            <p:spPr bwMode="auto">
              <a:xfrm>
                <a:off x="3744" y="24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4" name="Line 4150"/>
              <p:cNvSpPr>
                <a:spLocks noChangeShapeType="1"/>
              </p:cNvSpPr>
              <p:nvPr/>
            </p:nvSpPr>
            <p:spPr bwMode="auto">
              <a:xfrm flipV="1">
                <a:off x="3744" y="24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5" name="Line 4151"/>
              <p:cNvSpPr>
                <a:spLocks noChangeShapeType="1"/>
              </p:cNvSpPr>
              <p:nvPr/>
            </p:nvSpPr>
            <p:spPr bwMode="auto">
              <a:xfrm>
                <a:off x="3744" y="246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6" name="Line 4152"/>
              <p:cNvSpPr>
                <a:spLocks noChangeShapeType="1"/>
              </p:cNvSpPr>
              <p:nvPr/>
            </p:nvSpPr>
            <p:spPr bwMode="auto">
              <a:xfrm flipV="1">
                <a:off x="3746" y="24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7" name="Line 4153"/>
              <p:cNvSpPr>
                <a:spLocks noChangeShapeType="1"/>
              </p:cNvSpPr>
              <p:nvPr/>
            </p:nvSpPr>
            <p:spPr bwMode="auto">
              <a:xfrm flipV="1">
                <a:off x="3746" y="246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8" name="Line 4154"/>
              <p:cNvSpPr>
                <a:spLocks noChangeShapeType="1"/>
              </p:cNvSpPr>
              <p:nvPr/>
            </p:nvSpPr>
            <p:spPr bwMode="auto">
              <a:xfrm>
                <a:off x="3746" y="2467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99" name="Line 4155"/>
              <p:cNvSpPr>
                <a:spLocks noChangeShapeType="1"/>
              </p:cNvSpPr>
              <p:nvPr/>
            </p:nvSpPr>
            <p:spPr bwMode="auto">
              <a:xfrm flipV="1">
                <a:off x="3747" y="247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0" name="Line 4156"/>
              <p:cNvSpPr>
                <a:spLocks noChangeShapeType="1"/>
              </p:cNvSpPr>
              <p:nvPr/>
            </p:nvSpPr>
            <p:spPr bwMode="auto">
              <a:xfrm>
                <a:off x="3747" y="24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1" name="Line 4157"/>
              <p:cNvSpPr>
                <a:spLocks noChangeShapeType="1"/>
              </p:cNvSpPr>
              <p:nvPr/>
            </p:nvSpPr>
            <p:spPr bwMode="auto">
              <a:xfrm flipV="1">
                <a:off x="3749" y="247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2" name="Line 4158"/>
              <p:cNvSpPr>
                <a:spLocks noChangeShapeType="1"/>
              </p:cNvSpPr>
              <p:nvPr/>
            </p:nvSpPr>
            <p:spPr bwMode="auto">
              <a:xfrm>
                <a:off x="3749" y="24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3" name="Line 4159"/>
              <p:cNvSpPr>
                <a:spLocks noChangeShapeType="1"/>
              </p:cNvSpPr>
              <p:nvPr/>
            </p:nvSpPr>
            <p:spPr bwMode="auto">
              <a:xfrm flipV="1">
                <a:off x="3749" y="24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4" name="Line 4160"/>
              <p:cNvSpPr>
                <a:spLocks noChangeShapeType="1"/>
              </p:cNvSpPr>
              <p:nvPr/>
            </p:nvSpPr>
            <p:spPr bwMode="auto">
              <a:xfrm flipV="1">
                <a:off x="3751" y="246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5" name="Line 4161"/>
              <p:cNvSpPr>
                <a:spLocks noChangeShapeType="1"/>
              </p:cNvSpPr>
              <p:nvPr/>
            </p:nvSpPr>
            <p:spPr bwMode="auto">
              <a:xfrm>
                <a:off x="3751" y="246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6" name="Line 4162"/>
              <p:cNvSpPr>
                <a:spLocks noChangeShapeType="1"/>
              </p:cNvSpPr>
              <p:nvPr/>
            </p:nvSpPr>
            <p:spPr bwMode="auto">
              <a:xfrm flipV="1">
                <a:off x="3753" y="246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7" name="Line 4163"/>
              <p:cNvSpPr>
                <a:spLocks noChangeShapeType="1"/>
              </p:cNvSpPr>
              <p:nvPr/>
            </p:nvSpPr>
            <p:spPr bwMode="auto">
              <a:xfrm flipV="1">
                <a:off x="3753" y="246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8" name="Line 4164"/>
              <p:cNvSpPr>
                <a:spLocks noChangeShapeType="1"/>
              </p:cNvSpPr>
              <p:nvPr/>
            </p:nvSpPr>
            <p:spPr bwMode="auto">
              <a:xfrm>
                <a:off x="3753" y="24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09" name="Line 4165"/>
              <p:cNvSpPr>
                <a:spLocks noChangeShapeType="1"/>
              </p:cNvSpPr>
              <p:nvPr/>
            </p:nvSpPr>
            <p:spPr bwMode="auto">
              <a:xfrm flipV="1">
                <a:off x="3755" y="246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0" name="Line 4166"/>
              <p:cNvSpPr>
                <a:spLocks noChangeShapeType="1"/>
              </p:cNvSpPr>
              <p:nvPr/>
            </p:nvSpPr>
            <p:spPr bwMode="auto">
              <a:xfrm>
                <a:off x="3755" y="246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1" name="Line 4167"/>
              <p:cNvSpPr>
                <a:spLocks noChangeShapeType="1"/>
              </p:cNvSpPr>
              <p:nvPr/>
            </p:nvSpPr>
            <p:spPr bwMode="auto">
              <a:xfrm flipV="1">
                <a:off x="3757" y="245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2" name="Line 4168"/>
              <p:cNvSpPr>
                <a:spLocks noChangeShapeType="1"/>
              </p:cNvSpPr>
              <p:nvPr/>
            </p:nvSpPr>
            <p:spPr bwMode="auto">
              <a:xfrm>
                <a:off x="3757" y="245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3" name="Line 4169"/>
              <p:cNvSpPr>
                <a:spLocks noChangeShapeType="1"/>
              </p:cNvSpPr>
              <p:nvPr/>
            </p:nvSpPr>
            <p:spPr bwMode="auto">
              <a:xfrm>
                <a:off x="3757" y="245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4" name="Line 4170"/>
              <p:cNvSpPr>
                <a:spLocks noChangeShapeType="1"/>
              </p:cNvSpPr>
              <p:nvPr/>
            </p:nvSpPr>
            <p:spPr bwMode="auto">
              <a:xfrm flipV="1">
                <a:off x="3759" y="245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5" name="Line 4171"/>
              <p:cNvSpPr>
                <a:spLocks noChangeShapeType="1"/>
              </p:cNvSpPr>
              <p:nvPr/>
            </p:nvSpPr>
            <p:spPr bwMode="auto">
              <a:xfrm>
                <a:off x="3759" y="245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6" name="Line 4172"/>
              <p:cNvSpPr>
                <a:spLocks noChangeShapeType="1"/>
              </p:cNvSpPr>
              <p:nvPr/>
            </p:nvSpPr>
            <p:spPr bwMode="auto">
              <a:xfrm flipV="1">
                <a:off x="3759" y="245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7" name="Line 4173"/>
              <p:cNvSpPr>
                <a:spLocks noChangeShapeType="1"/>
              </p:cNvSpPr>
              <p:nvPr/>
            </p:nvSpPr>
            <p:spPr bwMode="auto">
              <a:xfrm flipV="1">
                <a:off x="3761" y="245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8" name="Line 4174"/>
              <p:cNvSpPr>
                <a:spLocks noChangeShapeType="1"/>
              </p:cNvSpPr>
              <p:nvPr/>
            </p:nvSpPr>
            <p:spPr bwMode="auto">
              <a:xfrm>
                <a:off x="3761" y="24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19" name="Line 4175"/>
              <p:cNvSpPr>
                <a:spLocks noChangeShapeType="1"/>
              </p:cNvSpPr>
              <p:nvPr/>
            </p:nvSpPr>
            <p:spPr bwMode="auto">
              <a:xfrm flipV="1">
                <a:off x="3763" y="245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0" name="Line 4176"/>
              <p:cNvSpPr>
                <a:spLocks noChangeShapeType="1"/>
              </p:cNvSpPr>
              <p:nvPr/>
            </p:nvSpPr>
            <p:spPr bwMode="auto">
              <a:xfrm flipV="1">
                <a:off x="3763" y="245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1" name="Line 4177"/>
              <p:cNvSpPr>
                <a:spLocks noChangeShapeType="1"/>
              </p:cNvSpPr>
              <p:nvPr/>
            </p:nvSpPr>
            <p:spPr bwMode="auto">
              <a:xfrm flipV="1">
                <a:off x="3763" y="244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2" name="Line 4178"/>
              <p:cNvSpPr>
                <a:spLocks noChangeShapeType="1"/>
              </p:cNvSpPr>
              <p:nvPr/>
            </p:nvSpPr>
            <p:spPr bwMode="auto">
              <a:xfrm flipV="1">
                <a:off x="3765" y="244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3" name="Line 4179"/>
              <p:cNvSpPr>
                <a:spLocks noChangeShapeType="1"/>
              </p:cNvSpPr>
              <p:nvPr/>
            </p:nvSpPr>
            <p:spPr bwMode="auto">
              <a:xfrm flipV="1">
                <a:off x="3765" y="244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4" name="Line 4180"/>
              <p:cNvSpPr>
                <a:spLocks noChangeShapeType="1"/>
              </p:cNvSpPr>
              <p:nvPr/>
            </p:nvSpPr>
            <p:spPr bwMode="auto">
              <a:xfrm>
                <a:off x="3765" y="244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5" name="Line 4181"/>
              <p:cNvSpPr>
                <a:spLocks noChangeShapeType="1"/>
              </p:cNvSpPr>
              <p:nvPr/>
            </p:nvSpPr>
            <p:spPr bwMode="auto">
              <a:xfrm>
                <a:off x="3767" y="244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6" name="Line 4182"/>
              <p:cNvSpPr>
                <a:spLocks noChangeShapeType="1"/>
              </p:cNvSpPr>
              <p:nvPr/>
            </p:nvSpPr>
            <p:spPr bwMode="auto">
              <a:xfrm>
                <a:off x="3767" y="244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7" name="Line 4183"/>
              <p:cNvSpPr>
                <a:spLocks noChangeShapeType="1"/>
              </p:cNvSpPr>
              <p:nvPr/>
            </p:nvSpPr>
            <p:spPr bwMode="auto">
              <a:xfrm flipV="1">
                <a:off x="3769" y="244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8" name="Line 4184"/>
              <p:cNvSpPr>
                <a:spLocks noChangeShapeType="1"/>
              </p:cNvSpPr>
              <p:nvPr/>
            </p:nvSpPr>
            <p:spPr bwMode="auto">
              <a:xfrm>
                <a:off x="3769" y="244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29" name="Line 4185"/>
              <p:cNvSpPr>
                <a:spLocks noChangeShapeType="1"/>
              </p:cNvSpPr>
              <p:nvPr/>
            </p:nvSpPr>
            <p:spPr bwMode="auto">
              <a:xfrm>
                <a:off x="3769" y="2449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0" name="Line 4186"/>
              <p:cNvSpPr>
                <a:spLocks noChangeShapeType="1"/>
              </p:cNvSpPr>
              <p:nvPr/>
            </p:nvSpPr>
            <p:spPr bwMode="auto">
              <a:xfrm>
                <a:off x="3770" y="245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1" name="Line 4187"/>
              <p:cNvSpPr>
                <a:spLocks noChangeShapeType="1"/>
              </p:cNvSpPr>
              <p:nvPr/>
            </p:nvSpPr>
            <p:spPr bwMode="auto">
              <a:xfrm>
                <a:off x="3770" y="245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2" name="Line 4188"/>
              <p:cNvSpPr>
                <a:spLocks noChangeShapeType="1"/>
              </p:cNvSpPr>
              <p:nvPr/>
            </p:nvSpPr>
            <p:spPr bwMode="auto">
              <a:xfrm>
                <a:off x="3770" y="2458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3" name="Line 4189"/>
              <p:cNvSpPr>
                <a:spLocks noChangeShapeType="1"/>
              </p:cNvSpPr>
              <p:nvPr/>
            </p:nvSpPr>
            <p:spPr bwMode="auto">
              <a:xfrm flipV="1">
                <a:off x="3772" y="246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4" name="Line 4190"/>
              <p:cNvSpPr>
                <a:spLocks noChangeShapeType="1"/>
              </p:cNvSpPr>
              <p:nvPr/>
            </p:nvSpPr>
            <p:spPr bwMode="auto">
              <a:xfrm>
                <a:off x="3772" y="246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5" name="Line 4191"/>
              <p:cNvSpPr>
                <a:spLocks noChangeShapeType="1"/>
              </p:cNvSpPr>
              <p:nvPr/>
            </p:nvSpPr>
            <p:spPr bwMode="auto">
              <a:xfrm>
                <a:off x="3774" y="246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6" name="Line 4192"/>
              <p:cNvSpPr>
                <a:spLocks noChangeShapeType="1"/>
              </p:cNvSpPr>
              <p:nvPr/>
            </p:nvSpPr>
            <p:spPr bwMode="auto">
              <a:xfrm>
                <a:off x="3774" y="247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7" name="Line 4193"/>
              <p:cNvSpPr>
                <a:spLocks noChangeShapeType="1"/>
              </p:cNvSpPr>
              <p:nvPr/>
            </p:nvSpPr>
            <p:spPr bwMode="auto">
              <a:xfrm>
                <a:off x="3774" y="24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8" name="Line 4194"/>
              <p:cNvSpPr>
                <a:spLocks noChangeShapeType="1"/>
              </p:cNvSpPr>
              <p:nvPr/>
            </p:nvSpPr>
            <p:spPr bwMode="auto">
              <a:xfrm flipV="1">
                <a:off x="3776" y="24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39" name="Line 4195"/>
              <p:cNvSpPr>
                <a:spLocks noChangeShapeType="1"/>
              </p:cNvSpPr>
              <p:nvPr/>
            </p:nvSpPr>
            <p:spPr bwMode="auto">
              <a:xfrm flipV="1">
                <a:off x="3776" y="24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0" name="Line 4196"/>
              <p:cNvSpPr>
                <a:spLocks noChangeShapeType="1"/>
              </p:cNvSpPr>
              <p:nvPr/>
            </p:nvSpPr>
            <p:spPr bwMode="auto">
              <a:xfrm>
                <a:off x="3778" y="247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1" name="Line 4197"/>
              <p:cNvSpPr>
                <a:spLocks noChangeShapeType="1"/>
              </p:cNvSpPr>
              <p:nvPr/>
            </p:nvSpPr>
            <p:spPr bwMode="auto">
              <a:xfrm>
                <a:off x="3778" y="24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2" name="Line 4198"/>
              <p:cNvSpPr>
                <a:spLocks noChangeShapeType="1"/>
              </p:cNvSpPr>
              <p:nvPr/>
            </p:nvSpPr>
            <p:spPr bwMode="auto">
              <a:xfrm flipV="1">
                <a:off x="3778" y="247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3" name="Line 4199"/>
              <p:cNvSpPr>
                <a:spLocks noChangeShapeType="1"/>
              </p:cNvSpPr>
              <p:nvPr/>
            </p:nvSpPr>
            <p:spPr bwMode="auto">
              <a:xfrm>
                <a:off x="3780" y="247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4" name="Line 4200"/>
              <p:cNvSpPr>
                <a:spLocks noChangeShapeType="1"/>
              </p:cNvSpPr>
              <p:nvPr/>
            </p:nvSpPr>
            <p:spPr bwMode="auto">
              <a:xfrm>
                <a:off x="3780" y="248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5" name="Line 4201"/>
              <p:cNvSpPr>
                <a:spLocks noChangeShapeType="1"/>
              </p:cNvSpPr>
              <p:nvPr/>
            </p:nvSpPr>
            <p:spPr bwMode="auto">
              <a:xfrm>
                <a:off x="3782" y="24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6" name="Line 4202"/>
              <p:cNvSpPr>
                <a:spLocks noChangeShapeType="1"/>
              </p:cNvSpPr>
              <p:nvPr/>
            </p:nvSpPr>
            <p:spPr bwMode="auto">
              <a:xfrm>
                <a:off x="3782" y="248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7" name="Line 4203"/>
              <p:cNvSpPr>
                <a:spLocks noChangeShapeType="1"/>
              </p:cNvSpPr>
              <p:nvPr/>
            </p:nvSpPr>
            <p:spPr bwMode="auto">
              <a:xfrm flipV="1">
                <a:off x="3782" y="248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8" name="Line 4204"/>
              <p:cNvSpPr>
                <a:spLocks noChangeShapeType="1"/>
              </p:cNvSpPr>
              <p:nvPr/>
            </p:nvSpPr>
            <p:spPr bwMode="auto">
              <a:xfrm>
                <a:off x="3784" y="248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49" name="Line 4205"/>
              <p:cNvSpPr>
                <a:spLocks noChangeShapeType="1"/>
              </p:cNvSpPr>
              <p:nvPr/>
            </p:nvSpPr>
            <p:spPr bwMode="auto">
              <a:xfrm flipV="1">
                <a:off x="3784" y="248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0" name="Line 4206"/>
              <p:cNvSpPr>
                <a:spLocks noChangeShapeType="1"/>
              </p:cNvSpPr>
              <p:nvPr/>
            </p:nvSpPr>
            <p:spPr bwMode="auto">
              <a:xfrm>
                <a:off x="3786" y="248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1" name="Line 4207"/>
              <p:cNvSpPr>
                <a:spLocks noChangeShapeType="1"/>
              </p:cNvSpPr>
              <p:nvPr/>
            </p:nvSpPr>
            <p:spPr bwMode="auto">
              <a:xfrm flipV="1">
                <a:off x="3786" y="247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2" name="Line 4208"/>
              <p:cNvSpPr>
                <a:spLocks noChangeShapeType="1"/>
              </p:cNvSpPr>
              <p:nvPr/>
            </p:nvSpPr>
            <p:spPr bwMode="auto">
              <a:xfrm>
                <a:off x="3786" y="24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3" name="Line 4209"/>
              <p:cNvSpPr>
                <a:spLocks noChangeShapeType="1"/>
              </p:cNvSpPr>
              <p:nvPr/>
            </p:nvSpPr>
            <p:spPr bwMode="auto">
              <a:xfrm>
                <a:off x="3788" y="247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4" name="Line 4210"/>
              <p:cNvSpPr>
                <a:spLocks noChangeShapeType="1"/>
              </p:cNvSpPr>
              <p:nvPr/>
            </p:nvSpPr>
            <p:spPr bwMode="auto">
              <a:xfrm flipV="1">
                <a:off x="3788" y="24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5" name="Line 4211"/>
              <p:cNvSpPr>
                <a:spLocks noChangeShapeType="1"/>
              </p:cNvSpPr>
              <p:nvPr/>
            </p:nvSpPr>
            <p:spPr bwMode="auto">
              <a:xfrm>
                <a:off x="3788" y="247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6" name="Line 4212"/>
              <p:cNvSpPr>
                <a:spLocks noChangeShapeType="1"/>
              </p:cNvSpPr>
              <p:nvPr/>
            </p:nvSpPr>
            <p:spPr bwMode="auto">
              <a:xfrm flipV="1">
                <a:off x="3790" y="247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7" name="Line 4213"/>
              <p:cNvSpPr>
                <a:spLocks noChangeShapeType="1"/>
              </p:cNvSpPr>
              <p:nvPr/>
            </p:nvSpPr>
            <p:spPr bwMode="auto">
              <a:xfrm>
                <a:off x="3790" y="247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8" name="Line 4214"/>
              <p:cNvSpPr>
                <a:spLocks noChangeShapeType="1"/>
              </p:cNvSpPr>
              <p:nvPr/>
            </p:nvSpPr>
            <p:spPr bwMode="auto">
              <a:xfrm flipV="1">
                <a:off x="3792" y="247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59" name="Line 4215"/>
              <p:cNvSpPr>
                <a:spLocks noChangeShapeType="1"/>
              </p:cNvSpPr>
              <p:nvPr/>
            </p:nvSpPr>
            <p:spPr bwMode="auto">
              <a:xfrm flipV="1">
                <a:off x="3792" y="246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0" name="Line 4216"/>
              <p:cNvSpPr>
                <a:spLocks noChangeShapeType="1"/>
              </p:cNvSpPr>
              <p:nvPr/>
            </p:nvSpPr>
            <p:spPr bwMode="auto">
              <a:xfrm>
                <a:off x="3792" y="246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1" name="Line 4217"/>
              <p:cNvSpPr>
                <a:spLocks noChangeShapeType="1"/>
              </p:cNvSpPr>
              <p:nvPr/>
            </p:nvSpPr>
            <p:spPr bwMode="auto">
              <a:xfrm flipV="1">
                <a:off x="3793" y="246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2" name="Line 4218"/>
              <p:cNvSpPr>
                <a:spLocks noChangeShapeType="1"/>
              </p:cNvSpPr>
              <p:nvPr/>
            </p:nvSpPr>
            <p:spPr bwMode="auto">
              <a:xfrm>
                <a:off x="3793" y="24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3" name="Line 4219"/>
              <p:cNvSpPr>
                <a:spLocks noChangeShapeType="1"/>
              </p:cNvSpPr>
              <p:nvPr/>
            </p:nvSpPr>
            <p:spPr bwMode="auto">
              <a:xfrm flipV="1">
                <a:off x="3795" y="245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4" name="Line 4220"/>
              <p:cNvSpPr>
                <a:spLocks noChangeShapeType="1"/>
              </p:cNvSpPr>
              <p:nvPr/>
            </p:nvSpPr>
            <p:spPr bwMode="auto">
              <a:xfrm>
                <a:off x="3795" y="245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5" name="Line 4221"/>
              <p:cNvSpPr>
                <a:spLocks noChangeShapeType="1"/>
              </p:cNvSpPr>
              <p:nvPr/>
            </p:nvSpPr>
            <p:spPr bwMode="auto">
              <a:xfrm>
                <a:off x="3795" y="246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6" name="Line 4222"/>
              <p:cNvSpPr>
                <a:spLocks noChangeShapeType="1"/>
              </p:cNvSpPr>
              <p:nvPr/>
            </p:nvSpPr>
            <p:spPr bwMode="auto">
              <a:xfrm flipV="1">
                <a:off x="3797" y="24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7" name="Line 4223"/>
              <p:cNvSpPr>
                <a:spLocks noChangeShapeType="1"/>
              </p:cNvSpPr>
              <p:nvPr/>
            </p:nvSpPr>
            <p:spPr bwMode="auto">
              <a:xfrm>
                <a:off x="3797" y="246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8" name="Line 4224"/>
              <p:cNvSpPr>
                <a:spLocks noChangeShapeType="1"/>
              </p:cNvSpPr>
              <p:nvPr/>
            </p:nvSpPr>
            <p:spPr bwMode="auto">
              <a:xfrm flipV="1">
                <a:off x="3799" y="246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69" name="Line 4225"/>
              <p:cNvSpPr>
                <a:spLocks noChangeShapeType="1"/>
              </p:cNvSpPr>
              <p:nvPr/>
            </p:nvSpPr>
            <p:spPr bwMode="auto">
              <a:xfrm flipV="1">
                <a:off x="3799" y="246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0" name="Line 4226"/>
              <p:cNvSpPr>
                <a:spLocks noChangeShapeType="1"/>
              </p:cNvSpPr>
              <p:nvPr/>
            </p:nvSpPr>
            <p:spPr bwMode="auto">
              <a:xfrm flipV="1">
                <a:off x="3799" y="246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8371" name="Group 4227"/>
            <p:cNvGrpSpPr>
              <a:grpSpLocks/>
            </p:cNvGrpSpPr>
            <p:nvPr/>
          </p:nvGrpSpPr>
          <p:grpSpPr bwMode="auto">
            <a:xfrm>
              <a:off x="3801" y="2463"/>
              <a:ext cx="177" cy="134"/>
              <a:chOff x="3801" y="2463"/>
              <a:chExt cx="177" cy="134"/>
            </a:xfrm>
          </p:grpSpPr>
          <p:sp>
            <p:nvSpPr>
              <p:cNvPr id="138372" name="Line 4228"/>
              <p:cNvSpPr>
                <a:spLocks noChangeShapeType="1"/>
              </p:cNvSpPr>
              <p:nvPr/>
            </p:nvSpPr>
            <p:spPr bwMode="auto">
              <a:xfrm flipV="1">
                <a:off x="3801" y="24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3" name="Line 4229"/>
              <p:cNvSpPr>
                <a:spLocks noChangeShapeType="1"/>
              </p:cNvSpPr>
              <p:nvPr/>
            </p:nvSpPr>
            <p:spPr bwMode="auto">
              <a:xfrm>
                <a:off x="3801" y="24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4" name="Line 4230"/>
              <p:cNvSpPr>
                <a:spLocks noChangeShapeType="1"/>
              </p:cNvSpPr>
              <p:nvPr/>
            </p:nvSpPr>
            <p:spPr bwMode="auto">
              <a:xfrm flipV="1">
                <a:off x="3801" y="24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5" name="Line 4231"/>
              <p:cNvSpPr>
                <a:spLocks noChangeShapeType="1"/>
              </p:cNvSpPr>
              <p:nvPr/>
            </p:nvSpPr>
            <p:spPr bwMode="auto">
              <a:xfrm>
                <a:off x="3803" y="246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6" name="Line 4232"/>
              <p:cNvSpPr>
                <a:spLocks noChangeShapeType="1"/>
              </p:cNvSpPr>
              <p:nvPr/>
            </p:nvSpPr>
            <p:spPr bwMode="auto">
              <a:xfrm flipV="1">
                <a:off x="3803" y="246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7" name="Line 4233"/>
              <p:cNvSpPr>
                <a:spLocks noChangeShapeType="1"/>
              </p:cNvSpPr>
              <p:nvPr/>
            </p:nvSpPr>
            <p:spPr bwMode="auto">
              <a:xfrm flipV="1">
                <a:off x="3805" y="246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8" name="Line 4234"/>
              <p:cNvSpPr>
                <a:spLocks noChangeShapeType="1"/>
              </p:cNvSpPr>
              <p:nvPr/>
            </p:nvSpPr>
            <p:spPr bwMode="auto">
              <a:xfrm>
                <a:off x="3805" y="24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79" name="Line 4235"/>
              <p:cNvSpPr>
                <a:spLocks noChangeShapeType="1"/>
              </p:cNvSpPr>
              <p:nvPr/>
            </p:nvSpPr>
            <p:spPr bwMode="auto">
              <a:xfrm flipV="1">
                <a:off x="3805" y="246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0" name="Line 4236"/>
              <p:cNvSpPr>
                <a:spLocks noChangeShapeType="1"/>
              </p:cNvSpPr>
              <p:nvPr/>
            </p:nvSpPr>
            <p:spPr bwMode="auto">
              <a:xfrm>
                <a:off x="3807" y="246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1" name="Line 4237"/>
              <p:cNvSpPr>
                <a:spLocks noChangeShapeType="1"/>
              </p:cNvSpPr>
              <p:nvPr/>
            </p:nvSpPr>
            <p:spPr bwMode="auto">
              <a:xfrm flipV="1">
                <a:off x="3807" y="246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2" name="Line 4238"/>
              <p:cNvSpPr>
                <a:spLocks noChangeShapeType="1"/>
              </p:cNvSpPr>
              <p:nvPr/>
            </p:nvSpPr>
            <p:spPr bwMode="auto">
              <a:xfrm>
                <a:off x="3809" y="24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3" name="Line 4239"/>
              <p:cNvSpPr>
                <a:spLocks noChangeShapeType="1"/>
              </p:cNvSpPr>
              <p:nvPr/>
            </p:nvSpPr>
            <p:spPr bwMode="auto">
              <a:xfrm>
                <a:off x="3809" y="24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4" name="Line 4240"/>
              <p:cNvSpPr>
                <a:spLocks noChangeShapeType="1"/>
              </p:cNvSpPr>
              <p:nvPr/>
            </p:nvSpPr>
            <p:spPr bwMode="auto">
              <a:xfrm flipV="1">
                <a:off x="3809" y="246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5" name="Line 4241"/>
              <p:cNvSpPr>
                <a:spLocks noChangeShapeType="1"/>
              </p:cNvSpPr>
              <p:nvPr/>
            </p:nvSpPr>
            <p:spPr bwMode="auto">
              <a:xfrm>
                <a:off x="3811" y="246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6" name="Line 4242"/>
              <p:cNvSpPr>
                <a:spLocks noChangeShapeType="1"/>
              </p:cNvSpPr>
              <p:nvPr/>
            </p:nvSpPr>
            <p:spPr bwMode="auto">
              <a:xfrm>
                <a:off x="3811" y="24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7" name="Line 4243"/>
              <p:cNvSpPr>
                <a:spLocks noChangeShapeType="1"/>
              </p:cNvSpPr>
              <p:nvPr/>
            </p:nvSpPr>
            <p:spPr bwMode="auto">
              <a:xfrm>
                <a:off x="3811" y="247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8" name="Line 4244"/>
              <p:cNvSpPr>
                <a:spLocks noChangeShapeType="1"/>
              </p:cNvSpPr>
              <p:nvPr/>
            </p:nvSpPr>
            <p:spPr bwMode="auto">
              <a:xfrm>
                <a:off x="3813" y="247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89" name="Line 4245"/>
              <p:cNvSpPr>
                <a:spLocks noChangeShapeType="1"/>
              </p:cNvSpPr>
              <p:nvPr/>
            </p:nvSpPr>
            <p:spPr bwMode="auto">
              <a:xfrm>
                <a:off x="3813" y="248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0" name="Line 4246"/>
              <p:cNvSpPr>
                <a:spLocks noChangeShapeType="1"/>
              </p:cNvSpPr>
              <p:nvPr/>
            </p:nvSpPr>
            <p:spPr bwMode="auto">
              <a:xfrm>
                <a:off x="3815" y="248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1" name="Line 4247"/>
              <p:cNvSpPr>
                <a:spLocks noChangeShapeType="1"/>
              </p:cNvSpPr>
              <p:nvPr/>
            </p:nvSpPr>
            <p:spPr bwMode="auto">
              <a:xfrm>
                <a:off x="3815" y="249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2" name="Line 4248"/>
              <p:cNvSpPr>
                <a:spLocks noChangeShapeType="1"/>
              </p:cNvSpPr>
              <p:nvPr/>
            </p:nvSpPr>
            <p:spPr bwMode="auto">
              <a:xfrm>
                <a:off x="3817" y="249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3" name="Line 4249"/>
              <p:cNvSpPr>
                <a:spLocks noChangeShapeType="1"/>
              </p:cNvSpPr>
              <p:nvPr/>
            </p:nvSpPr>
            <p:spPr bwMode="auto">
              <a:xfrm>
                <a:off x="3817" y="250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4" name="Line 4250"/>
              <p:cNvSpPr>
                <a:spLocks noChangeShapeType="1"/>
              </p:cNvSpPr>
              <p:nvPr/>
            </p:nvSpPr>
            <p:spPr bwMode="auto">
              <a:xfrm>
                <a:off x="3817" y="2505"/>
                <a:ext cx="1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5" name="Line 4251"/>
              <p:cNvSpPr>
                <a:spLocks noChangeShapeType="1"/>
              </p:cNvSpPr>
              <p:nvPr/>
            </p:nvSpPr>
            <p:spPr bwMode="auto">
              <a:xfrm>
                <a:off x="3818" y="251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6" name="Line 4252"/>
              <p:cNvSpPr>
                <a:spLocks noChangeShapeType="1"/>
              </p:cNvSpPr>
              <p:nvPr/>
            </p:nvSpPr>
            <p:spPr bwMode="auto">
              <a:xfrm>
                <a:off x="3818" y="251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7" name="Line 4253"/>
              <p:cNvSpPr>
                <a:spLocks noChangeShapeType="1"/>
              </p:cNvSpPr>
              <p:nvPr/>
            </p:nvSpPr>
            <p:spPr bwMode="auto">
              <a:xfrm>
                <a:off x="3820" y="25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8" name="Line 4254"/>
              <p:cNvSpPr>
                <a:spLocks noChangeShapeType="1"/>
              </p:cNvSpPr>
              <p:nvPr/>
            </p:nvSpPr>
            <p:spPr bwMode="auto">
              <a:xfrm>
                <a:off x="3820" y="25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99" name="Line 4255"/>
              <p:cNvSpPr>
                <a:spLocks noChangeShapeType="1"/>
              </p:cNvSpPr>
              <p:nvPr/>
            </p:nvSpPr>
            <p:spPr bwMode="auto">
              <a:xfrm>
                <a:off x="3820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0" name="Line 4256"/>
              <p:cNvSpPr>
                <a:spLocks noChangeShapeType="1"/>
              </p:cNvSpPr>
              <p:nvPr/>
            </p:nvSpPr>
            <p:spPr bwMode="auto">
              <a:xfrm>
                <a:off x="3822" y="252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1" name="Line 4257"/>
              <p:cNvSpPr>
                <a:spLocks noChangeShapeType="1"/>
              </p:cNvSpPr>
              <p:nvPr/>
            </p:nvSpPr>
            <p:spPr bwMode="auto">
              <a:xfrm flipV="1">
                <a:off x="3822" y="2507"/>
                <a:ext cx="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2" name="Line 4258"/>
              <p:cNvSpPr>
                <a:spLocks noChangeShapeType="1"/>
              </p:cNvSpPr>
              <p:nvPr/>
            </p:nvSpPr>
            <p:spPr bwMode="auto">
              <a:xfrm flipV="1">
                <a:off x="3824" y="250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3" name="Line 4259"/>
              <p:cNvSpPr>
                <a:spLocks noChangeShapeType="1"/>
              </p:cNvSpPr>
              <p:nvPr/>
            </p:nvSpPr>
            <p:spPr bwMode="auto">
              <a:xfrm flipV="1">
                <a:off x="3824" y="249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4" name="Line 4260"/>
              <p:cNvSpPr>
                <a:spLocks noChangeShapeType="1"/>
              </p:cNvSpPr>
              <p:nvPr/>
            </p:nvSpPr>
            <p:spPr bwMode="auto">
              <a:xfrm>
                <a:off x="3826" y="24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5" name="Line 4261"/>
              <p:cNvSpPr>
                <a:spLocks noChangeShapeType="1"/>
              </p:cNvSpPr>
              <p:nvPr/>
            </p:nvSpPr>
            <p:spPr bwMode="auto">
              <a:xfrm>
                <a:off x="3826" y="25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6" name="Line 4262"/>
              <p:cNvSpPr>
                <a:spLocks noChangeShapeType="1"/>
              </p:cNvSpPr>
              <p:nvPr/>
            </p:nvSpPr>
            <p:spPr bwMode="auto">
              <a:xfrm>
                <a:off x="3826" y="250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7" name="Line 4263"/>
              <p:cNvSpPr>
                <a:spLocks noChangeShapeType="1"/>
              </p:cNvSpPr>
              <p:nvPr/>
            </p:nvSpPr>
            <p:spPr bwMode="auto">
              <a:xfrm>
                <a:off x="3828" y="25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8" name="Line 4264"/>
              <p:cNvSpPr>
                <a:spLocks noChangeShapeType="1"/>
              </p:cNvSpPr>
              <p:nvPr/>
            </p:nvSpPr>
            <p:spPr bwMode="auto">
              <a:xfrm>
                <a:off x="3828" y="2511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09" name="Line 4265"/>
              <p:cNvSpPr>
                <a:spLocks noChangeShapeType="1"/>
              </p:cNvSpPr>
              <p:nvPr/>
            </p:nvSpPr>
            <p:spPr bwMode="auto">
              <a:xfrm>
                <a:off x="3830" y="252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0" name="Line 4266"/>
              <p:cNvSpPr>
                <a:spLocks noChangeShapeType="1"/>
              </p:cNvSpPr>
              <p:nvPr/>
            </p:nvSpPr>
            <p:spPr bwMode="auto">
              <a:xfrm>
                <a:off x="3830" y="253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1" name="Line 4267"/>
              <p:cNvSpPr>
                <a:spLocks noChangeShapeType="1"/>
              </p:cNvSpPr>
              <p:nvPr/>
            </p:nvSpPr>
            <p:spPr bwMode="auto">
              <a:xfrm flipV="1">
                <a:off x="3832" y="25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2" name="Line 4268"/>
              <p:cNvSpPr>
                <a:spLocks noChangeShapeType="1"/>
              </p:cNvSpPr>
              <p:nvPr/>
            </p:nvSpPr>
            <p:spPr bwMode="auto">
              <a:xfrm>
                <a:off x="3832" y="254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3" name="Line 4269"/>
              <p:cNvSpPr>
                <a:spLocks noChangeShapeType="1"/>
              </p:cNvSpPr>
              <p:nvPr/>
            </p:nvSpPr>
            <p:spPr bwMode="auto">
              <a:xfrm>
                <a:off x="3832" y="254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4" name="Line 4270"/>
              <p:cNvSpPr>
                <a:spLocks noChangeShapeType="1"/>
              </p:cNvSpPr>
              <p:nvPr/>
            </p:nvSpPr>
            <p:spPr bwMode="auto">
              <a:xfrm>
                <a:off x="3834" y="255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5" name="Line 4271"/>
              <p:cNvSpPr>
                <a:spLocks noChangeShapeType="1"/>
              </p:cNvSpPr>
              <p:nvPr/>
            </p:nvSpPr>
            <p:spPr bwMode="auto">
              <a:xfrm>
                <a:off x="3834" y="256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6" name="Line 4272"/>
              <p:cNvSpPr>
                <a:spLocks noChangeShapeType="1"/>
              </p:cNvSpPr>
              <p:nvPr/>
            </p:nvSpPr>
            <p:spPr bwMode="auto">
              <a:xfrm>
                <a:off x="3836" y="256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7" name="Line 4273"/>
              <p:cNvSpPr>
                <a:spLocks noChangeShapeType="1"/>
              </p:cNvSpPr>
              <p:nvPr/>
            </p:nvSpPr>
            <p:spPr bwMode="auto">
              <a:xfrm flipV="1">
                <a:off x="3836" y="256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8" name="Line 4274"/>
              <p:cNvSpPr>
                <a:spLocks noChangeShapeType="1"/>
              </p:cNvSpPr>
              <p:nvPr/>
            </p:nvSpPr>
            <p:spPr bwMode="auto">
              <a:xfrm flipV="1">
                <a:off x="3838" y="255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19" name="Line 4275"/>
              <p:cNvSpPr>
                <a:spLocks noChangeShapeType="1"/>
              </p:cNvSpPr>
              <p:nvPr/>
            </p:nvSpPr>
            <p:spPr bwMode="auto">
              <a:xfrm flipV="1">
                <a:off x="3838" y="255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0" name="Line 4276"/>
              <p:cNvSpPr>
                <a:spLocks noChangeShapeType="1"/>
              </p:cNvSpPr>
              <p:nvPr/>
            </p:nvSpPr>
            <p:spPr bwMode="auto">
              <a:xfrm>
                <a:off x="3840" y="255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1" name="Line 4277"/>
              <p:cNvSpPr>
                <a:spLocks noChangeShapeType="1"/>
              </p:cNvSpPr>
              <p:nvPr/>
            </p:nvSpPr>
            <p:spPr bwMode="auto">
              <a:xfrm>
                <a:off x="3840" y="2554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2" name="Line 4278"/>
              <p:cNvSpPr>
                <a:spLocks noChangeShapeType="1"/>
              </p:cNvSpPr>
              <p:nvPr/>
            </p:nvSpPr>
            <p:spPr bwMode="auto">
              <a:xfrm>
                <a:off x="3841" y="255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3" name="Line 4279"/>
              <p:cNvSpPr>
                <a:spLocks noChangeShapeType="1"/>
              </p:cNvSpPr>
              <p:nvPr/>
            </p:nvSpPr>
            <p:spPr bwMode="auto">
              <a:xfrm>
                <a:off x="3841" y="25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4" name="Line 4280"/>
              <p:cNvSpPr>
                <a:spLocks noChangeShapeType="1"/>
              </p:cNvSpPr>
              <p:nvPr/>
            </p:nvSpPr>
            <p:spPr bwMode="auto">
              <a:xfrm>
                <a:off x="3843" y="255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5" name="Line 4281"/>
              <p:cNvSpPr>
                <a:spLocks noChangeShapeType="1"/>
              </p:cNvSpPr>
              <p:nvPr/>
            </p:nvSpPr>
            <p:spPr bwMode="auto">
              <a:xfrm>
                <a:off x="3843" y="255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6" name="Line 4282"/>
              <p:cNvSpPr>
                <a:spLocks noChangeShapeType="1"/>
              </p:cNvSpPr>
              <p:nvPr/>
            </p:nvSpPr>
            <p:spPr bwMode="auto">
              <a:xfrm>
                <a:off x="3845" y="255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7" name="Line 4283"/>
              <p:cNvSpPr>
                <a:spLocks noChangeShapeType="1"/>
              </p:cNvSpPr>
              <p:nvPr/>
            </p:nvSpPr>
            <p:spPr bwMode="auto">
              <a:xfrm flipV="1">
                <a:off x="3845" y="255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8" name="Line 4284"/>
              <p:cNvSpPr>
                <a:spLocks noChangeShapeType="1"/>
              </p:cNvSpPr>
              <p:nvPr/>
            </p:nvSpPr>
            <p:spPr bwMode="auto">
              <a:xfrm flipV="1">
                <a:off x="3845" y="255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29" name="Line 4285"/>
              <p:cNvSpPr>
                <a:spLocks noChangeShapeType="1"/>
              </p:cNvSpPr>
              <p:nvPr/>
            </p:nvSpPr>
            <p:spPr bwMode="auto">
              <a:xfrm flipV="1">
                <a:off x="3847" y="255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0" name="Line 4286"/>
              <p:cNvSpPr>
                <a:spLocks noChangeShapeType="1"/>
              </p:cNvSpPr>
              <p:nvPr/>
            </p:nvSpPr>
            <p:spPr bwMode="auto">
              <a:xfrm flipV="1">
                <a:off x="3847" y="25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1" name="Line 4287"/>
              <p:cNvSpPr>
                <a:spLocks noChangeShapeType="1"/>
              </p:cNvSpPr>
              <p:nvPr/>
            </p:nvSpPr>
            <p:spPr bwMode="auto">
              <a:xfrm>
                <a:off x="3849" y="25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2" name="Line 4288"/>
              <p:cNvSpPr>
                <a:spLocks noChangeShapeType="1"/>
              </p:cNvSpPr>
              <p:nvPr/>
            </p:nvSpPr>
            <p:spPr bwMode="auto">
              <a:xfrm>
                <a:off x="3849" y="255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3" name="Line 4289"/>
              <p:cNvSpPr>
                <a:spLocks noChangeShapeType="1"/>
              </p:cNvSpPr>
              <p:nvPr/>
            </p:nvSpPr>
            <p:spPr bwMode="auto">
              <a:xfrm>
                <a:off x="3851" y="256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4" name="Line 4290"/>
              <p:cNvSpPr>
                <a:spLocks noChangeShapeType="1"/>
              </p:cNvSpPr>
              <p:nvPr/>
            </p:nvSpPr>
            <p:spPr bwMode="auto">
              <a:xfrm>
                <a:off x="3851" y="256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5" name="Line 4291"/>
              <p:cNvSpPr>
                <a:spLocks noChangeShapeType="1"/>
              </p:cNvSpPr>
              <p:nvPr/>
            </p:nvSpPr>
            <p:spPr bwMode="auto">
              <a:xfrm>
                <a:off x="3853" y="256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6" name="Line 4292"/>
              <p:cNvSpPr>
                <a:spLocks noChangeShapeType="1"/>
              </p:cNvSpPr>
              <p:nvPr/>
            </p:nvSpPr>
            <p:spPr bwMode="auto">
              <a:xfrm flipV="1">
                <a:off x="3853" y="256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7" name="Line 4293"/>
              <p:cNvSpPr>
                <a:spLocks noChangeShapeType="1"/>
              </p:cNvSpPr>
              <p:nvPr/>
            </p:nvSpPr>
            <p:spPr bwMode="auto">
              <a:xfrm>
                <a:off x="3855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8" name="Line 4294"/>
              <p:cNvSpPr>
                <a:spLocks noChangeShapeType="1"/>
              </p:cNvSpPr>
              <p:nvPr/>
            </p:nvSpPr>
            <p:spPr bwMode="auto">
              <a:xfrm>
                <a:off x="3855" y="25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39" name="Line 4295"/>
              <p:cNvSpPr>
                <a:spLocks noChangeShapeType="1"/>
              </p:cNvSpPr>
              <p:nvPr/>
            </p:nvSpPr>
            <p:spPr bwMode="auto">
              <a:xfrm flipV="1">
                <a:off x="3857" y="25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0" name="Line 4296"/>
              <p:cNvSpPr>
                <a:spLocks noChangeShapeType="1"/>
              </p:cNvSpPr>
              <p:nvPr/>
            </p:nvSpPr>
            <p:spPr bwMode="auto">
              <a:xfrm flipV="1">
                <a:off x="3857" y="25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1" name="Line 4297"/>
              <p:cNvSpPr>
                <a:spLocks noChangeShapeType="1"/>
              </p:cNvSpPr>
              <p:nvPr/>
            </p:nvSpPr>
            <p:spPr bwMode="auto">
              <a:xfrm flipV="1">
                <a:off x="3859" y="255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2" name="Line 4298"/>
              <p:cNvSpPr>
                <a:spLocks noChangeShapeType="1"/>
              </p:cNvSpPr>
              <p:nvPr/>
            </p:nvSpPr>
            <p:spPr bwMode="auto">
              <a:xfrm flipV="1">
                <a:off x="3859" y="255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3" name="Line 4299"/>
              <p:cNvSpPr>
                <a:spLocks noChangeShapeType="1"/>
              </p:cNvSpPr>
              <p:nvPr/>
            </p:nvSpPr>
            <p:spPr bwMode="auto">
              <a:xfrm flipV="1">
                <a:off x="3859" y="255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4" name="Line 4300"/>
              <p:cNvSpPr>
                <a:spLocks noChangeShapeType="1"/>
              </p:cNvSpPr>
              <p:nvPr/>
            </p:nvSpPr>
            <p:spPr bwMode="auto">
              <a:xfrm>
                <a:off x="3861" y="255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5" name="Line 4301"/>
              <p:cNvSpPr>
                <a:spLocks noChangeShapeType="1"/>
              </p:cNvSpPr>
              <p:nvPr/>
            </p:nvSpPr>
            <p:spPr bwMode="auto">
              <a:xfrm>
                <a:off x="3861" y="255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6" name="Line 4302"/>
              <p:cNvSpPr>
                <a:spLocks noChangeShapeType="1"/>
              </p:cNvSpPr>
              <p:nvPr/>
            </p:nvSpPr>
            <p:spPr bwMode="auto">
              <a:xfrm>
                <a:off x="3863" y="256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7" name="Line 4303"/>
              <p:cNvSpPr>
                <a:spLocks noChangeShapeType="1"/>
              </p:cNvSpPr>
              <p:nvPr/>
            </p:nvSpPr>
            <p:spPr bwMode="auto">
              <a:xfrm>
                <a:off x="3863" y="2568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8" name="Line 4304"/>
              <p:cNvSpPr>
                <a:spLocks noChangeShapeType="1"/>
              </p:cNvSpPr>
              <p:nvPr/>
            </p:nvSpPr>
            <p:spPr bwMode="auto">
              <a:xfrm>
                <a:off x="3864" y="25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49" name="Line 4305"/>
              <p:cNvSpPr>
                <a:spLocks noChangeShapeType="1"/>
              </p:cNvSpPr>
              <p:nvPr/>
            </p:nvSpPr>
            <p:spPr bwMode="auto">
              <a:xfrm>
                <a:off x="3864" y="257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0" name="Line 4306"/>
              <p:cNvSpPr>
                <a:spLocks noChangeShapeType="1"/>
              </p:cNvSpPr>
              <p:nvPr/>
            </p:nvSpPr>
            <p:spPr bwMode="auto">
              <a:xfrm>
                <a:off x="3866" y="257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1" name="Line 4307"/>
              <p:cNvSpPr>
                <a:spLocks noChangeShapeType="1"/>
              </p:cNvSpPr>
              <p:nvPr/>
            </p:nvSpPr>
            <p:spPr bwMode="auto">
              <a:xfrm>
                <a:off x="3866" y="258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2" name="Line 4308"/>
              <p:cNvSpPr>
                <a:spLocks noChangeShapeType="1"/>
              </p:cNvSpPr>
              <p:nvPr/>
            </p:nvSpPr>
            <p:spPr bwMode="auto">
              <a:xfrm>
                <a:off x="3868" y="25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3" name="Line 4309"/>
              <p:cNvSpPr>
                <a:spLocks noChangeShapeType="1"/>
              </p:cNvSpPr>
              <p:nvPr/>
            </p:nvSpPr>
            <p:spPr bwMode="auto">
              <a:xfrm>
                <a:off x="3868" y="258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4" name="Line 4310"/>
              <p:cNvSpPr>
                <a:spLocks noChangeShapeType="1"/>
              </p:cNvSpPr>
              <p:nvPr/>
            </p:nvSpPr>
            <p:spPr bwMode="auto">
              <a:xfrm>
                <a:off x="3870" y="259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5" name="Line 4311"/>
              <p:cNvSpPr>
                <a:spLocks noChangeShapeType="1"/>
              </p:cNvSpPr>
              <p:nvPr/>
            </p:nvSpPr>
            <p:spPr bwMode="auto">
              <a:xfrm>
                <a:off x="3870" y="259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6" name="Line 4312"/>
              <p:cNvSpPr>
                <a:spLocks noChangeShapeType="1"/>
              </p:cNvSpPr>
              <p:nvPr/>
            </p:nvSpPr>
            <p:spPr bwMode="auto">
              <a:xfrm flipV="1">
                <a:off x="3872" y="25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7" name="Line 4313"/>
              <p:cNvSpPr>
                <a:spLocks noChangeShapeType="1"/>
              </p:cNvSpPr>
              <p:nvPr/>
            </p:nvSpPr>
            <p:spPr bwMode="auto">
              <a:xfrm flipV="1">
                <a:off x="3872" y="2584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8" name="Line 4314"/>
              <p:cNvSpPr>
                <a:spLocks noChangeShapeType="1"/>
              </p:cNvSpPr>
              <p:nvPr/>
            </p:nvSpPr>
            <p:spPr bwMode="auto">
              <a:xfrm>
                <a:off x="3874" y="25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59" name="Line 4315"/>
              <p:cNvSpPr>
                <a:spLocks noChangeShapeType="1"/>
              </p:cNvSpPr>
              <p:nvPr/>
            </p:nvSpPr>
            <p:spPr bwMode="auto">
              <a:xfrm flipV="1">
                <a:off x="3874" y="257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0" name="Line 4316"/>
              <p:cNvSpPr>
                <a:spLocks noChangeShapeType="1"/>
              </p:cNvSpPr>
              <p:nvPr/>
            </p:nvSpPr>
            <p:spPr bwMode="auto">
              <a:xfrm flipV="1">
                <a:off x="3876" y="257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1" name="Line 4317"/>
              <p:cNvSpPr>
                <a:spLocks noChangeShapeType="1"/>
              </p:cNvSpPr>
              <p:nvPr/>
            </p:nvSpPr>
            <p:spPr bwMode="auto">
              <a:xfrm flipV="1">
                <a:off x="3876" y="257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2" name="Line 4318"/>
              <p:cNvSpPr>
                <a:spLocks noChangeShapeType="1"/>
              </p:cNvSpPr>
              <p:nvPr/>
            </p:nvSpPr>
            <p:spPr bwMode="auto">
              <a:xfrm flipV="1">
                <a:off x="3878" y="256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3" name="Line 4319"/>
              <p:cNvSpPr>
                <a:spLocks noChangeShapeType="1"/>
              </p:cNvSpPr>
              <p:nvPr/>
            </p:nvSpPr>
            <p:spPr bwMode="auto">
              <a:xfrm flipV="1">
                <a:off x="3878" y="256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4" name="Line 4320"/>
              <p:cNvSpPr>
                <a:spLocks noChangeShapeType="1"/>
              </p:cNvSpPr>
              <p:nvPr/>
            </p:nvSpPr>
            <p:spPr bwMode="auto">
              <a:xfrm>
                <a:off x="3880" y="256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5" name="Line 4321"/>
              <p:cNvSpPr>
                <a:spLocks noChangeShapeType="1"/>
              </p:cNvSpPr>
              <p:nvPr/>
            </p:nvSpPr>
            <p:spPr bwMode="auto">
              <a:xfrm>
                <a:off x="3880" y="256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6" name="Line 4322"/>
              <p:cNvSpPr>
                <a:spLocks noChangeShapeType="1"/>
              </p:cNvSpPr>
              <p:nvPr/>
            </p:nvSpPr>
            <p:spPr bwMode="auto">
              <a:xfrm>
                <a:off x="3882" y="256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7" name="Line 4323"/>
              <p:cNvSpPr>
                <a:spLocks noChangeShapeType="1"/>
              </p:cNvSpPr>
              <p:nvPr/>
            </p:nvSpPr>
            <p:spPr bwMode="auto">
              <a:xfrm>
                <a:off x="3882" y="25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8" name="Line 4324"/>
              <p:cNvSpPr>
                <a:spLocks noChangeShapeType="1"/>
              </p:cNvSpPr>
              <p:nvPr/>
            </p:nvSpPr>
            <p:spPr bwMode="auto">
              <a:xfrm>
                <a:off x="3884" y="256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69" name="Line 4325"/>
              <p:cNvSpPr>
                <a:spLocks noChangeShapeType="1"/>
              </p:cNvSpPr>
              <p:nvPr/>
            </p:nvSpPr>
            <p:spPr bwMode="auto">
              <a:xfrm>
                <a:off x="3884" y="256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0" name="Line 4326"/>
              <p:cNvSpPr>
                <a:spLocks noChangeShapeType="1"/>
              </p:cNvSpPr>
              <p:nvPr/>
            </p:nvSpPr>
            <p:spPr bwMode="auto">
              <a:xfrm>
                <a:off x="3886" y="256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1" name="Line 4327"/>
              <p:cNvSpPr>
                <a:spLocks noChangeShapeType="1"/>
              </p:cNvSpPr>
              <p:nvPr/>
            </p:nvSpPr>
            <p:spPr bwMode="auto">
              <a:xfrm flipV="1">
                <a:off x="3886" y="256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2" name="Line 4328"/>
              <p:cNvSpPr>
                <a:spLocks noChangeShapeType="1"/>
              </p:cNvSpPr>
              <p:nvPr/>
            </p:nvSpPr>
            <p:spPr bwMode="auto">
              <a:xfrm flipV="1">
                <a:off x="3886" y="2565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3" name="Line 4329"/>
              <p:cNvSpPr>
                <a:spLocks noChangeShapeType="1"/>
              </p:cNvSpPr>
              <p:nvPr/>
            </p:nvSpPr>
            <p:spPr bwMode="auto">
              <a:xfrm flipV="1">
                <a:off x="3887" y="256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4" name="Line 4330"/>
              <p:cNvSpPr>
                <a:spLocks noChangeShapeType="1"/>
              </p:cNvSpPr>
              <p:nvPr/>
            </p:nvSpPr>
            <p:spPr bwMode="auto">
              <a:xfrm>
                <a:off x="3887" y="25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5" name="Line 4331"/>
              <p:cNvSpPr>
                <a:spLocks noChangeShapeType="1"/>
              </p:cNvSpPr>
              <p:nvPr/>
            </p:nvSpPr>
            <p:spPr bwMode="auto">
              <a:xfrm>
                <a:off x="3889" y="25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6" name="Line 4332"/>
              <p:cNvSpPr>
                <a:spLocks noChangeShapeType="1"/>
              </p:cNvSpPr>
              <p:nvPr/>
            </p:nvSpPr>
            <p:spPr bwMode="auto">
              <a:xfrm flipV="1">
                <a:off x="3889" y="256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7" name="Line 4333"/>
              <p:cNvSpPr>
                <a:spLocks noChangeShapeType="1"/>
              </p:cNvSpPr>
              <p:nvPr/>
            </p:nvSpPr>
            <p:spPr bwMode="auto">
              <a:xfrm>
                <a:off x="3891" y="256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8" name="Line 4334"/>
              <p:cNvSpPr>
                <a:spLocks noChangeShapeType="1"/>
              </p:cNvSpPr>
              <p:nvPr/>
            </p:nvSpPr>
            <p:spPr bwMode="auto">
              <a:xfrm flipV="1">
                <a:off x="3891" y="25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79" name="Line 4335"/>
              <p:cNvSpPr>
                <a:spLocks noChangeShapeType="1"/>
              </p:cNvSpPr>
              <p:nvPr/>
            </p:nvSpPr>
            <p:spPr bwMode="auto">
              <a:xfrm>
                <a:off x="3893" y="256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0" name="Line 4336"/>
              <p:cNvSpPr>
                <a:spLocks noChangeShapeType="1"/>
              </p:cNvSpPr>
              <p:nvPr/>
            </p:nvSpPr>
            <p:spPr bwMode="auto">
              <a:xfrm flipV="1">
                <a:off x="3893" y="25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1" name="Line 4337"/>
              <p:cNvSpPr>
                <a:spLocks noChangeShapeType="1"/>
              </p:cNvSpPr>
              <p:nvPr/>
            </p:nvSpPr>
            <p:spPr bwMode="auto">
              <a:xfrm>
                <a:off x="3895" y="25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2" name="Line 4338"/>
              <p:cNvSpPr>
                <a:spLocks noChangeShapeType="1"/>
              </p:cNvSpPr>
              <p:nvPr/>
            </p:nvSpPr>
            <p:spPr bwMode="auto">
              <a:xfrm>
                <a:off x="3895" y="256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3" name="Line 4339"/>
              <p:cNvSpPr>
                <a:spLocks noChangeShapeType="1"/>
              </p:cNvSpPr>
              <p:nvPr/>
            </p:nvSpPr>
            <p:spPr bwMode="auto">
              <a:xfrm>
                <a:off x="3897" y="256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4" name="Line 4340"/>
              <p:cNvSpPr>
                <a:spLocks noChangeShapeType="1"/>
              </p:cNvSpPr>
              <p:nvPr/>
            </p:nvSpPr>
            <p:spPr bwMode="auto">
              <a:xfrm>
                <a:off x="3897" y="256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5" name="Line 4341"/>
              <p:cNvSpPr>
                <a:spLocks noChangeShapeType="1"/>
              </p:cNvSpPr>
              <p:nvPr/>
            </p:nvSpPr>
            <p:spPr bwMode="auto">
              <a:xfrm flipV="1">
                <a:off x="3899" y="256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6" name="Line 4342"/>
              <p:cNvSpPr>
                <a:spLocks noChangeShapeType="1"/>
              </p:cNvSpPr>
              <p:nvPr/>
            </p:nvSpPr>
            <p:spPr bwMode="auto">
              <a:xfrm flipV="1">
                <a:off x="3899" y="256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7" name="Line 4343"/>
              <p:cNvSpPr>
                <a:spLocks noChangeShapeType="1"/>
              </p:cNvSpPr>
              <p:nvPr/>
            </p:nvSpPr>
            <p:spPr bwMode="auto">
              <a:xfrm flipV="1">
                <a:off x="3901" y="255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8" name="Line 4344"/>
              <p:cNvSpPr>
                <a:spLocks noChangeShapeType="1"/>
              </p:cNvSpPr>
              <p:nvPr/>
            </p:nvSpPr>
            <p:spPr bwMode="auto">
              <a:xfrm>
                <a:off x="3901" y="255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89" name="Line 4345"/>
              <p:cNvSpPr>
                <a:spLocks noChangeShapeType="1"/>
              </p:cNvSpPr>
              <p:nvPr/>
            </p:nvSpPr>
            <p:spPr bwMode="auto">
              <a:xfrm flipV="1">
                <a:off x="3903" y="25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0" name="Line 4346"/>
              <p:cNvSpPr>
                <a:spLocks noChangeShapeType="1"/>
              </p:cNvSpPr>
              <p:nvPr/>
            </p:nvSpPr>
            <p:spPr bwMode="auto">
              <a:xfrm>
                <a:off x="3903" y="256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1" name="Line 4347"/>
              <p:cNvSpPr>
                <a:spLocks noChangeShapeType="1"/>
              </p:cNvSpPr>
              <p:nvPr/>
            </p:nvSpPr>
            <p:spPr bwMode="auto">
              <a:xfrm>
                <a:off x="3903" y="256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2" name="Line 4348"/>
              <p:cNvSpPr>
                <a:spLocks noChangeShapeType="1"/>
              </p:cNvSpPr>
              <p:nvPr/>
            </p:nvSpPr>
            <p:spPr bwMode="auto">
              <a:xfrm flipV="1">
                <a:off x="3905" y="25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3" name="Line 4349"/>
              <p:cNvSpPr>
                <a:spLocks noChangeShapeType="1"/>
              </p:cNvSpPr>
              <p:nvPr/>
            </p:nvSpPr>
            <p:spPr bwMode="auto">
              <a:xfrm>
                <a:off x="3905" y="256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4" name="Line 4350"/>
              <p:cNvSpPr>
                <a:spLocks noChangeShapeType="1"/>
              </p:cNvSpPr>
              <p:nvPr/>
            </p:nvSpPr>
            <p:spPr bwMode="auto">
              <a:xfrm>
                <a:off x="3907" y="25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5" name="Line 4351"/>
              <p:cNvSpPr>
                <a:spLocks noChangeShapeType="1"/>
              </p:cNvSpPr>
              <p:nvPr/>
            </p:nvSpPr>
            <p:spPr bwMode="auto">
              <a:xfrm>
                <a:off x="3907" y="25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6" name="Line 4352"/>
              <p:cNvSpPr>
                <a:spLocks noChangeShapeType="1"/>
              </p:cNvSpPr>
              <p:nvPr/>
            </p:nvSpPr>
            <p:spPr bwMode="auto">
              <a:xfrm>
                <a:off x="3909" y="25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7" name="Line 4353"/>
              <p:cNvSpPr>
                <a:spLocks noChangeShapeType="1"/>
              </p:cNvSpPr>
              <p:nvPr/>
            </p:nvSpPr>
            <p:spPr bwMode="auto">
              <a:xfrm flipV="1">
                <a:off x="3909" y="2566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8" name="Line 4354"/>
              <p:cNvSpPr>
                <a:spLocks noChangeShapeType="1"/>
              </p:cNvSpPr>
              <p:nvPr/>
            </p:nvSpPr>
            <p:spPr bwMode="auto">
              <a:xfrm flipV="1">
                <a:off x="3910" y="256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99" name="Line 4355"/>
              <p:cNvSpPr>
                <a:spLocks noChangeShapeType="1"/>
              </p:cNvSpPr>
              <p:nvPr/>
            </p:nvSpPr>
            <p:spPr bwMode="auto">
              <a:xfrm flipV="1">
                <a:off x="3910" y="25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0" name="Line 4356"/>
              <p:cNvSpPr>
                <a:spLocks noChangeShapeType="1"/>
              </p:cNvSpPr>
              <p:nvPr/>
            </p:nvSpPr>
            <p:spPr bwMode="auto">
              <a:xfrm flipV="1">
                <a:off x="3912" y="256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1" name="Line 4357"/>
              <p:cNvSpPr>
                <a:spLocks noChangeShapeType="1"/>
              </p:cNvSpPr>
              <p:nvPr/>
            </p:nvSpPr>
            <p:spPr bwMode="auto">
              <a:xfrm flipV="1">
                <a:off x="3912" y="255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2" name="Line 4358"/>
              <p:cNvSpPr>
                <a:spLocks noChangeShapeType="1"/>
              </p:cNvSpPr>
              <p:nvPr/>
            </p:nvSpPr>
            <p:spPr bwMode="auto">
              <a:xfrm>
                <a:off x="3914" y="255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3" name="Line 4359"/>
              <p:cNvSpPr>
                <a:spLocks noChangeShapeType="1"/>
              </p:cNvSpPr>
              <p:nvPr/>
            </p:nvSpPr>
            <p:spPr bwMode="auto">
              <a:xfrm>
                <a:off x="3914" y="255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4" name="Line 4360"/>
              <p:cNvSpPr>
                <a:spLocks noChangeShapeType="1"/>
              </p:cNvSpPr>
              <p:nvPr/>
            </p:nvSpPr>
            <p:spPr bwMode="auto">
              <a:xfrm flipV="1">
                <a:off x="3916" y="25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5" name="Line 4361"/>
              <p:cNvSpPr>
                <a:spLocks noChangeShapeType="1"/>
              </p:cNvSpPr>
              <p:nvPr/>
            </p:nvSpPr>
            <p:spPr bwMode="auto">
              <a:xfrm>
                <a:off x="3916" y="255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6" name="Line 4362"/>
              <p:cNvSpPr>
                <a:spLocks noChangeShapeType="1"/>
              </p:cNvSpPr>
              <p:nvPr/>
            </p:nvSpPr>
            <p:spPr bwMode="auto">
              <a:xfrm flipV="1">
                <a:off x="3918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7" name="Line 4363"/>
              <p:cNvSpPr>
                <a:spLocks noChangeShapeType="1"/>
              </p:cNvSpPr>
              <p:nvPr/>
            </p:nvSpPr>
            <p:spPr bwMode="auto">
              <a:xfrm>
                <a:off x="3918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8" name="Line 4364"/>
              <p:cNvSpPr>
                <a:spLocks noChangeShapeType="1"/>
              </p:cNvSpPr>
              <p:nvPr/>
            </p:nvSpPr>
            <p:spPr bwMode="auto">
              <a:xfrm flipV="1">
                <a:off x="3918" y="25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09" name="Line 4365"/>
              <p:cNvSpPr>
                <a:spLocks noChangeShapeType="1"/>
              </p:cNvSpPr>
              <p:nvPr/>
            </p:nvSpPr>
            <p:spPr bwMode="auto">
              <a:xfrm>
                <a:off x="3920" y="25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0" name="Line 4366"/>
              <p:cNvSpPr>
                <a:spLocks noChangeShapeType="1"/>
              </p:cNvSpPr>
              <p:nvPr/>
            </p:nvSpPr>
            <p:spPr bwMode="auto">
              <a:xfrm flipV="1">
                <a:off x="3920" y="25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1" name="Line 4367"/>
              <p:cNvSpPr>
                <a:spLocks noChangeShapeType="1"/>
              </p:cNvSpPr>
              <p:nvPr/>
            </p:nvSpPr>
            <p:spPr bwMode="auto">
              <a:xfrm flipV="1">
                <a:off x="3922" y="256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2" name="Line 4368"/>
              <p:cNvSpPr>
                <a:spLocks noChangeShapeType="1"/>
              </p:cNvSpPr>
              <p:nvPr/>
            </p:nvSpPr>
            <p:spPr bwMode="auto">
              <a:xfrm flipV="1">
                <a:off x="3922" y="256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3" name="Line 4369"/>
              <p:cNvSpPr>
                <a:spLocks noChangeShapeType="1"/>
              </p:cNvSpPr>
              <p:nvPr/>
            </p:nvSpPr>
            <p:spPr bwMode="auto">
              <a:xfrm flipV="1">
                <a:off x="3924" y="255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4" name="Line 4370"/>
              <p:cNvSpPr>
                <a:spLocks noChangeShapeType="1"/>
              </p:cNvSpPr>
              <p:nvPr/>
            </p:nvSpPr>
            <p:spPr bwMode="auto">
              <a:xfrm>
                <a:off x="3924" y="255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5" name="Line 4371"/>
              <p:cNvSpPr>
                <a:spLocks noChangeShapeType="1"/>
              </p:cNvSpPr>
              <p:nvPr/>
            </p:nvSpPr>
            <p:spPr bwMode="auto">
              <a:xfrm>
                <a:off x="3926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6" name="Line 4372"/>
              <p:cNvSpPr>
                <a:spLocks noChangeShapeType="1"/>
              </p:cNvSpPr>
              <p:nvPr/>
            </p:nvSpPr>
            <p:spPr bwMode="auto">
              <a:xfrm flipV="1">
                <a:off x="3926" y="25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7" name="Line 4373"/>
              <p:cNvSpPr>
                <a:spLocks noChangeShapeType="1"/>
              </p:cNvSpPr>
              <p:nvPr/>
            </p:nvSpPr>
            <p:spPr bwMode="auto">
              <a:xfrm>
                <a:off x="3928" y="25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8" name="Line 4374"/>
              <p:cNvSpPr>
                <a:spLocks noChangeShapeType="1"/>
              </p:cNvSpPr>
              <p:nvPr/>
            </p:nvSpPr>
            <p:spPr bwMode="auto">
              <a:xfrm>
                <a:off x="3928" y="25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19" name="Line 4375"/>
              <p:cNvSpPr>
                <a:spLocks noChangeShapeType="1"/>
              </p:cNvSpPr>
              <p:nvPr/>
            </p:nvSpPr>
            <p:spPr bwMode="auto">
              <a:xfrm flipV="1">
                <a:off x="3930" y="256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0" name="Line 4376"/>
              <p:cNvSpPr>
                <a:spLocks noChangeShapeType="1"/>
              </p:cNvSpPr>
              <p:nvPr/>
            </p:nvSpPr>
            <p:spPr bwMode="auto">
              <a:xfrm flipV="1">
                <a:off x="3930" y="256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1" name="Line 4377"/>
              <p:cNvSpPr>
                <a:spLocks noChangeShapeType="1"/>
              </p:cNvSpPr>
              <p:nvPr/>
            </p:nvSpPr>
            <p:spPr bwMode="auto">
              <a:xfrm flipV="1">
                <a:off x="3932" y="255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2" name="Line 4378"/>
              <p:cNvSpPr>
                <a:spLocks noChangeShapeType="1"/>
              </p:cNvSpPr>
              <p:nvPr/>
            </p:nvSpPr>
            <p:spPr bwMode="auto">
              <a:xfrm>
                <a:off x="3932" y="255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3" name="Line 4379"/>
              <p:cNvSpPr>
                <a:spLocks noChangeShapeType="1"/>
              </p:cNvSpPr>
              <p:nvPr/>
            </p:nvSpPr>
            <p:spPr bwMode="auto">
              <a:xfrm flipV="1">
                <a:off x="3932" y="2556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4" name="Line 4380"/>
              <p:cNvSpPr>
                <a:spLocks noChangeShapeType="1"/>
              </p:cNvSpPr>
              <p:nvPr/>
            </p:nvSpPr>
            <p:spPr bwMode="auto">
              <a:xfrm>
                <a:off x="3933" y="25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5" name="Line 4381"/>
              <p:cNvSpPr>
                <a:spLocks noChangeShapeType="1"/>
              </p:cNvSpPr>
              <p:nvPr/>
            </p:nvSpPr>
            <p:spPr bwMode="auto">
              <a:xfrm>
                <a:off x="3933" y="255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6" name="Line 4382"/>
              <p:cNvSpPr>
                <a:spLocks noChangeShapeType="1"/>
              </p:cNvSpPr>
              <p:nvPr/>
            </p:nvSpPr>
            <p:spPr bwMode="auto">
              <a:xfrm>
                <a:off x="3935" y="25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7" name="Line 4383"/>
              <p:cNvSpPr>
                <a:spLocks noChangeShapeType="1"/>
              </p:cNvSpPr>
              <p:nvPr/>
            </p:nvSpPr>
            <p:spPr bwMode="auto">
              <a:xfrm>
                <a:off x="3935" y="25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8" name="Line 4384"/>
              <p:cNvSpPr>
                <a:spLocks noChangeShapeType="1"/>
              </p:cNvSpPr>
              <p:nvPr/>
            </p:nvSpPr>
            <p:spPr bwMode="auto">
              <a:xfrm>
                <a:off x="3937" y="256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29" name="Line 4385"/>
              <p:cNvSpPr>
                <a:spLocks noChangeShapeType="1"/>
              </p:cNvSpPr>
              <p:nvPr/>
            </p:nvSpPr>
            <p:spPr bwMode="auto">
              <a:xfrm>
                <a:off x="3937" y="25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0" name="Line 4386"/>
              <p:cNvSpPr>
                <a:spLocks noChangeShapeType="1"/>
              </p:cNvSpPr>
              <p:nvPr/>
            </p:nvSpPr>
            <p:spPr bwMode="auto">
              <a:xfrm>
                <a:off x="3939" y="257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1" name="Line 4387"/>
              <p:cNvSpPr>
                <a:spLocks noChangeShapeType="1"/>
              </p:cNvSpPr>
              <p:nvPr/>
            </p:nvSpPr>
            <p:spPr bwMode="auto">
              <a:xfrm flipV="1">
                <a:off x="3939" y="257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2" name="Line 4388"/>
              <p:cNvSpPr>
                <a:spLocks noChangeShapeType="1"/>
              </p:cNvSpPr>
              <p:nvPr/>
            </p:nvSpPr>
            <p:spPr bwMode="auto">
              <a:xfrm flipV="1">
                <a:off x="3941" y="257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3" name="Line 4389"/>
              <p:cNvSpPr>
                <a:spLocks noChangeShapeType="1"/>
              </p:cNvSpPr>
              <p:nvPr/>
            </p:nvSpPr>
            <p:spPr bwMode="auto">
              <a:xfrm flipV="1">
                <a:off x="3941" y="256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4" name="Line 4390"/>
              <p:cNvSpPr>
                <a:spLocks noChangeShapeType="1"/>
              </p:cNvSpPr>
              <p:nvPr/>
            </p:nvSpPr>
            <p:spPr bwMode="auto">
              <a:xfrm>
                <a:off x="3943" y="25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5" name="Line 4391"/>
              <p:cNvSpPr>
                <a:spLocks noChangeShapeType="1"/>
              </p:cNvSpPr>
              <p:nvPr/>
            </p:nvSpPr>
            <p:spPr bwMode="auto">
              <a:xfrm>
                <a:off x="3943" y="25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6" name="Line 4392"/>
              <p:cNvSpPr>
                <a:spLocks noChangeShapeType="1"/>
              </p:cNvSpPr>
              <p:nvPr/>
            </p:nvSpPr>
            <p:spPr bwMode="auto">
              <a:xfrm>
                <a:off x="3945" y="257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7" name="Line 4393"/>
              <p:cNvSpPr>
                <a:spLocks noChangeShapeType="1"/>
              </p:cNvSpPr>
              <p:nvPr/>
            </p:nvSpPr>
            <p:spPr bwMode="auto">
              <a:xfrm>
                <a:off x="3945" y="257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8" name="Line 4394"/>
              <p:cNvSpPr>
                <a:spLocks noChangeShapeType="1"/>
              </p:cNvSpPr>
              <p:nvPr/>
            </p:nvSpPr>
            <p:spPr bwMode="auto">
              <a:xfrm>
                <a:off x="3947" y="257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39" name="Line 4395"/>
              <p:cNvSpPr>
                <a:spLocks noChangeShapeType="1"/>
              </p:cNvSpPr>
              <p:nvPr/>
            </p:nvSpPr>
            <p:spPr bwMode="auto">
              <a:xfrm flipV="1">
                <a:off x="3947" y="25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0" name="Line 4396"/>
              <p:cNvSpPr>
                <a:spLocks noChangeShapeType="1"/>
              </p:cNvSpPr>
              <p:nvPr/>
            </p:nvSpPr>
            <p:spPr bwMode="auto">
              <a:xfrm>
                <a:off x="3949" y="256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1" name="Line 4397"/>
              <p:cNvSpPr>
                <a:spLocks noChangeShapeType="1"/>
              </p:cNvSpPr>
              <p:nvPr/>
            </p:nvSpPr>
            <p:spPr bwMode="auto">
              <a:xfrm flipV="1">
                <a:off x="3949" y="256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2" name="Line 4398"/>
              <p:cNvSpPr>
                <a:spLocks noChangeShapeType="1"/>
              </p:cNvSpPr>
              <p:nvPr/>
            </p:nvSpPr>
            <p:spPr bwMode="auto">
              <a:xfrm flipV="1">
                <a:off x="3951" y="25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3" name="Line 4399"/>
              <p:cNvSpPr>
                <a:spLocks noChangeShapeType="1"/>
              </p:cNvSpPr>
              <p:nvPr/>
            </p:nvSpPr>
            <p:spPr bwMode="auto">
              <a:xfrm>
                <a:off x="3951" y="256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4" name="Line 4400"/>
              <p:cNvSpPr>
                <a:spLocks noChangeShapeType="1"/>
              </p:cNvSpPr>
              <p:nvPr/>
            </p:nvSpPr>
            <p:spPr bwMode="auto">
              <a:xfrm>
                <a:off x="3953" y="25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5" name="Line 4401"/>
              <p:cNvSpPr>
                <a:spLocks noChangeShapeType="1"/>
              </p:cNvSpPr>
              <p:nvPr/>
            </p:nvSpPr>
            <p:spPr bwMode="auto">
              <a:xfrm>
                <a:off x="3953" y="25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6" name="Line 4402"/>
              <p:cNvSpPr>
                <a:spLocks noChangeShapeType="1"/>
              </p:cNvSpPr>
              <p:nvPr/>
            </p:nvSpPr>
            <p:spPr bwMode="auto">
              <a:xfrm flipV="1">
                <a:off x="3953" y="256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7" name="Line 4403"/>
              <p:cNvSpPr>
                <a:spLocks noChangeShapeType="1"/>
              </p:cNvSpPr>
              <p:nvPr/>
            </p:nvSpPr>
            <p:spPr bwMode="auto">
              <a:xfrm flipV="1">
                <a:off x="3955" y="25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8" name="Line 4404"/>
              <p:cNvSpPr>
                <a:spLocks noChangeShapeType="1"/>
              </p:cNvSpPr>
              <p:nvPr/>
            </p:nvSpPr>
            <p:spPr bwMode="auto">
              <a:xfrm flipV="1">
                <a:off x="3955" y="2564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49" name="Line 4405"/>
              <p:cNvSpPr>
                <a:spLocks noChangeShapeType="1"/>
              </p:cNvSpPr>
              <p:nvPr/>
            </p:nvSpPr>
            <p:spPr bwMode="auto">
              <a:xfrm>
                <a:off x="3956" y="25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0" name="Line 4406"/>
              <p:cNvSpPr>
                <a:spLocks noChangeShapeType="1"/>
              </p:cNvSpPr>
              <p:nvPr/>
            </p:nvSpPr>
            <p:spPr bwMode="auto">
              <a:xfrm>
                <a:off x="3956" y="25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1" name="Line 4407"/>
              <p:cNvSpPr>
                <a:spLocks noChangeShapeType="1"/>
              </p:cNvSpPr>
              <p:nvPr/>
            </p:nvSpPr>
            <p:spPr bwMode="auto">
              <a:xfrm>
                <a:off x="3958" y="25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2" name="Line 4408"/>
              <p:cNvSpPr>
                <a:spLocks noChangeShapeType="1"/>
              </p:cNvSpPr>
              <p:nvPr/>
            </p:nvSpPr>
            <p:spPr bwMode="auto">
              <a:xfrm>
                <a:off x="3958" y="25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3" name="Line 4409"/>
              <p:cNvSpPr>
                <a:spLocks noChangeShapeType="1"/>
              </p:cNvSpPr>
              <p:nvPr/>
            </p:nvSpPr>
            <p:spPr bwMode="auto">
              <a:xfrm>
                <a:off x="3960" y="257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4" name="Line 4410"/>
              <p:cNvSpPr>
                <a:spLocks noChangeShapeType="1"/>
              </p:cNvSpPr>
              <p:nvPr/>
            </p:nvSpPr>
            <p:spPr bwMode="auto">
              <a:xfrm>
                <a:off x="3960" y="257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5" name="Line 4411"/>
              <p:cNvSpPr>
                <a:spLocks noChangeShapeType="1"/>
              </p:cNvSpPr>
              <p:nvPr/>
            </p:nvSpPr>
            <p:spPr bwMode="auto">
              <a:xfrm flipV="1">
                <a:off x="3962" y="25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6" name="Line 4412"/>
              <p:cNvSpPr>
                <a:spLocks noChangeShapeType="1"/>
              </p:cNvSpPr>
              <p:nvPr/>
            </p:nvSpPr>
            <p:spPr bwMode="auto">
              <a:xfrm flipV="1">
                <a:off x="3962" y="257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7" name="Line 4413"/>
              <p:cNvSpPr>
                <a:spLocks noChangeShapeType="1"/>
              </p:cNvSpPr>
              <p:nvPr/>
            </p:nvSpPr>
            <p:spPr bwMode="auto">
              <a:xfrm>
                <a:off x="3964" y="257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8" name="Line 4414"/>
              <p:cNvSpPr>
                <a:spLocks noChangeShapeType="1"/>
              </p:cNvSpPr>
              <p:nvPr/>
            </p:nvSpPr>
            <p:spPr bwMode="auto">
              <a:xfrm>
                <a:off x="3964" y="257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59" name="Line 4415"/>
              <p:cNvSpPr>
                <a:spLocks noChangeShapeType="1"/>
              </p:cNvSpPr>
              <p:nvPr/>
            </p:nvSpPr>
            <p:spPr bwMode="auto">
              <a:xfrm>
                <a:off x="3966" y="25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0" name="Line 4416"/>
              <p:cNvSpPr>
                <a:spLocks noChangeShapeType="1"/>
              </p:cNvSpPr>
              <p:nvPr/>
            </p:nvSpPr>
            <p:spPr bwMode="auto">
              <a:xfrm>
                <a:off x="3966" y="257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1" name="Line 4417"/>
              <p:cNvSpPr>
                <a:spLocks noChangeShapeType="1"/>
              </p:cNvSpPr>
              <p:nvPr/>
            </p:nvSpPr>
            <p:spPr bwMode="auto">
              <a:xfrm flipV="1">
                <a:off x="3968" y="257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2" name="Line 4418"/>
              <p:cNvSpPr>
                <a:spLocks noChangeShapeType="1"/>
              </p:cNvSpPr>
              <p:nvPr/>
            </p:nvSpPr>
            <p:spPr bwMode="auto">
              <a:xfrm>
                <a:off x="3968" y="257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3" name="Line 4419"/>
              <p:cNvSpPr>
                <a:spLocks noChangeShapeType="1"/>
              </p:cNvSpPr>
              <p:nvPr/>
            </p:nvSpPr>
            <p:spPr bwMode="auto">
              <a:xfrm>
                <a:off x="3970" y="25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4" name="Line 4420"/>
              <p:cNvSpPr>
                <a:spLocks noChangeShapeType="1"/>
              </p:cNvSpPr>
              <p:nvPr/>
            </p:nvSpPr>
            <p:spPr bwMode="auto">
              <a:xfrm>
                <a:off x="3970" y="25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5" name="Line 4421"/>
              <p:cNvSpPr>
                <a:spLocks noChangeShapeType="1"/>
              </p:cNvSpPr>
              <p:nvPr/>
            </p:nvSpPr>
            <p:spPr bwMode="auto">
              <a:xfrm>
                <a:off x="3972" y="257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6" name="Line 4422"/>
              <p:cNvSpPr>
                <a:spLocks noChangeShapeType="1"/>
              </p:cNvSpPr>
              <p:nvPr/>
            </p:nvSpPr>
            <p:spPr bwMode="auto">
              <a:xfrm>
                <a:off x="3972" y="257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7" name="Line 4423"/>
              <p:cNvSpPr>
                <a:spLocks noChangeShapeType="1"/>
              </p:cNvSpPr>
              <p:nvPr/>
            </p:nvSpPr>
            <p:spPr bwMode="auto">
              <a:xfrm flipV="1">
                <a:off x="3974" y="257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8" name="Line 4424"/>
              <p:cNvSpPr>
                <a:spLocks noChangeShapeType="1"/>
              </p:cNvSpPr>
              <p:nvPr/>
            </p:nvSpPr>
            <p:spPr bwMode="auto">
              <a:xfrm flipV="1">
                <a:off x="3974" y="25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69" name="Line 4425"/>
              <p:cNvSpPr>
                <a:spLocks noChangeShapeType="1"/>
              </p:cNvSpPr>
              <p:nvPr/>
            </p:nvSpPr>
            <p:spPr bwMode="auto">
              <a:xfrm flipV="1">
                <a:off x="3976" y="25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0" name="Line 4426"/>
              <p:cNvSpPr>
                <a:spLocks noChangeShapeType="1"/>
              </p:cNvSpPr>
              <p:nvPr/>
            </p:nvSpPr>
            <p:spPr bwMode="auto">
              <a:xfrm flipV="1">
                <a:off x="3976" y="256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1" name="Line 4427"/>
              <p:cNvSpPr>
                <a:spLocks noChangeShapeType="1"/>
              </p:cNvSpPr>
              <p:nvPr/>
            </p:nvSpPr>
            <p:spPr bwMode="auto">
              <a:xfrm>
                <a:off x="3976" y="256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8572" name="Group 4428"/>
            <p:cNvGrpSpPr>
              <a:grpSpLocks/>
            </p:cNvGrpSpPr>
            <p:nvPr/>
          </p:nvGrpSpPr>
          <p:grpSpPr bwMode="auto">
            <a:xfrm>
              <a:off x="3978" y="2550"/>
              <a:ext cx="191" cy="68"/>
              <a:chOff x="3978" y="2550"/>
              <a:chExt cx="191" cy="68"/>
            </a:xfrm>
          </p:grpSpPr>
          <p:sp>
            <p:nvSpPr>
              <p:cNvPr id="138573" name="Line 4429"/>
              <p:cNvSpPr>
                <a:spLocks noChangeShapeType="1"/>
              </p:cNvSpPr>
              <p:nvPr/>
            </p:nvSpPr>
            <p:spPr bwMode="auto">
              <a:xfrm flipV="1">
                <a:off x="3978" y="257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4" name="Line 4430"/>
              <p:cNvSpPr>
                <a:spLocks noChangeShapeType="1"/>
              </p:cNvSpPr>
              <p:nvPr/>
            </p:nvSpPr>
            <p:spPr bwMode="auto">
              <a:xfrm flipV="1">
                <a:off x="3978" y="2570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5" name="Line 4431"/>
              <p:cNvSpPr>
                <a:spLocks noChangeShapeType="1"/>
              </p:cNvSpPr>
              <p:nvPr/>
            </p:nvSpPr>
            <p:spPr bwMode="auto">
              <a:xfrm>
                <a:off x="3979" y="257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6" name="Line 4432"/>
              <p:cNvSpPr>
                <a:spLocks noChangeShapeType="1"/>
              </p:cNvSpPr>
              <p:nvPr/>
            </p:nvSpPr>
            <p:spPr bwMode="auto">
              <a:xfrm flipV="1">
                <a:off x="3979" y="25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7" name="Line 4433"/>
              <p:cNvSpPr>
                <a:spLocks noChangeShapeType="1"/>
              </p:cNvSpPr>
              <p:nvPr/>
            </p:nvSpPr>
            <p:spPr bwMode="auto">
              <a:xfrm>
                <a:off x="3981" y="256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8" name="Line 4434"/>
              <p:cNvSpPr>
                <a:spLocks noChangeShapeType="1"/>
              </p:cNvSpPr>
              <p:nvPr/>
            </p:nvSpPr>
            <p:spPr bwMode="auto">
              <a:xfrm flipV="1">
                <a:off x="3981" y="256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79" name="Line 4435"/>
              <p:cNvSpPr>
                <a:spLocks noChangeShapeType="1"/>
              </p:cNvSpPr>
              <p:nvPr/>
            </p:nvSpPr>
            <p:spPr bwMode="auto">
              <a:xfrm>
                <a:off x="3983" y="256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0" name="Line 4436"/>
              <p:cNvSpPr>
                <a:spLocks noChangeShapeType="1"/>
              </p:cNvSpPr>
              <p:nvPr/>
            </p:nvSpPr>
            <p:spPr bwMode="auto">
              <a:xfrm>
                <a:off x="3983" y="25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1" name="Line 4437"/>
              <p:cNvSpPr>
                <a:spLocks noChangeShapeType="1"/>
              </p:cNvSpPr>
              <p:nvPr/>
            </p:nvSpPr>
            <p:spPr bwMode="auto">
              <a:xfrm flipV="1">
                <a:off x="3985" y="25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2" name="Line 4438"/>
              <p:cNvSpPr>
                <a:spLocks noChangeShapeType="1"/>
              </p:cNvSpPr>
              <p:nvPr/>
            </p:nvSpPr>
            <p:spPr bwMode="auto">
              <a:xfrm>
                <a:off x="3985" y="256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3" name="Line 4439"/>
              <p:cNvSpPr>
                <a:spLocks noChangeShapeType="1"/>
              </p:cNvSpPr>
              <p:nvPr/>
            </p:nvSpPr>
            <p:spPr bwMode="auto">
              <a:xfrm flipV="1">
                <a:off x="3987" y="25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4" name="Line 4440"/>
              <p:cNvSpPr>
                <a:spLocks noChangeShapeType="1"/>
              </p:cNvSpPr>
              <p:nvPr/>
            </p:nvSpPr>
            <p:spPr bwMode="auto">
              <a:xfrm>
                <a:off x="3987" y="256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5" name="Line 4441"/>
              <p:cNvSpPr>
                <a:spLocks noChangeShapeType="1"/>
              </p:cNvSpPr>
              <p:nvPr/>
            </p:nvSpPr>
            <p:spPr bwMode="auto">
              <a:xfrm>
                <a:off x="3989" y="25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6" name="Line 4442"/>
              <p:cNvSpPr>
                <a:spLocks noChangeShapeType="1"/>
              </p:cNvSpPr>
              <p:nvPr/>
            </p:nvSpPr>
            <p:spPr bwMode="auto">
              <a:xfrm>
                <a:off x="3989" y="257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7" name="Line 4443"/>
              <p:cNvSpPr>
                <a:spLocks noChangeShapeType="1"/>
              </p:cNvSpPr>
              <p:nvPr/>
            </p:nvSpPr>
            <p:spPr bwMode="auto">
              <a:xfrm>
                <a:off x="3991" y="257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8" name="Line 4444"/>
              <p:cNvSpPr>
                <a:spLocks noChangeShapeType="1"/>
              </p:cNvSpPr>
              <p:nvPr/>
            </p:nvSpPr>
            <p:spPr bwMode="auto">
              <a:xfrm flipV="1">
                <a:off x="3991" y="256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89" name="Line 4445"/>
              <p:cNvSpPr>
                <a:spLocks noChangeShapeType="1"/>
              </p:cNvSpPr>
              <p:nvPr/>
            </p:nvSpPr>
            <p:spPr bwMode="auto">
              <a:xfrm>
                <a:off x="3993" y="25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0" name="Line 4446"/>
              <p:cNvSpPr>
                <a:spLocks noChangeShapeType="1"/>
              </p:cNvSpPr>
              <p:nvPr/>
            </p:nvSpPr>
            <p:spPr bwMode="auto">
              <a:xfrm>
                <a:off x="3993" y="25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1" name="Line 4447"/>
              <p:cNvSpPr>
                <a:spLocks noChangeShapeType="1"/>
              </p:cNvSpPr>
              <p:nvPr/>
            </p:nvSpPr>
            <p:spPr bwMode="auto">
              <a:xfrm>
                <a:off x="3995" y="25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2" name="Line 4448"/>
              <p:cNvSpPr>
                <a:spLocks noChangeShapeType="1"/>
              </p:cNvSpPr>
              <p:nvPr/>
            </p:nvSpPr>
            <p:spPr bwMode="auto">
              <a:xfrm>
                <a:off x="3995" y="25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3" name="Line 4449"/>
              <p:cNvSpPr>
                <a:spLocks noChangeShapeType="1"/>
              </p:cNvSpPr>
              <p:nvPr/>
            </p:nvSpPr>
            <p:spPr bwMode="auto">
              <a:xfrm>
                <a:off x="3997" y="25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4" name="Line 4450"/>
              <p:cNvSpPr>
                <a:spLocks noChangeShapeType="1"/>
              </p:cNvSpPr>
              <p:nvPr/>
            </p:nvSpPr>
            <p:spPr bwMode="auto">
              <a:xfrm flipV="1">
                <a:off x="3997" y="257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5" name="Line 4451"/>
              <p:cNvSpPr>
                <a:spLocks noChangeShapeType="1"/>
              </p:cNvSpPr>
              <p:nvPr/>
            </p:nvSpPr>
            <p:spPr bwMode="auto">
              <a:xfrm flipV="1">
                <a:off x="3999" y="257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6" name="Line 4452"/>
              <p:cNvSpPr>
                <a:spLocks noChangeShapeType="1"/>
              </p:cNvSpPr>
              <p:nvPr/>
            </p:nvSpPr>
            <p:spPr bwMode="auto">
              <a:xfrm>
                <a:off x="3999" y="257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7" name="Line 4453"/>
              <p:cNvSpPr>
                <a:spLocks noChangeShapeType="1"/>
              </p:cNvSpPr>
              <p:nvPr/>
            </p:nvSpPr>
            <p:spPr bwMode="auto">
              <a:xfrm flipV="1">
                <a:off x="3999" y="257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8" name="Line 4454"/>
              <p:cNvSpPr>
                <a:spLocks noChangeShapeType="1"/>
              </p:cNvSpPr>
              <p:nvPr/>
            </p:nvSpPr>
            <p:spPr bwMode="auto">
              <a:xfrm>
                <a:off x="4001" y="257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99" name="Line 4455"/>
              <p:cNvSpPr>
                <a:spLocks noChangeShapeType="1"/>
              </p:cNvSpPr>
              <p:nvPr/>
            </p:nvSpPr>
            <p:spPr bwMode="auto">
              <a:xfrm>
                <a:off x="4001" y="257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0" name="Line 4456"/>
              <p:cNvSpPr>
                <a:spLocks noChangeShapeType="1"/>
              </p:cNvSpPr>
              <p:nvPr/>
            </p:nvSpPr>
            <p:spPr bwMode="auto">
              <a:xfrm>
                <a:off x="4002" y="258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1" name="Line 4457"/>
              <p:cNvSpPr>
                <a:spLocks noChangeShapeType="1"/>
              </p:cNvSpPr>
              <p:nvPr/>
            </p:nvSpPr>
            <p:spPr bwMode="auto">
              <a:xfrm flipV="1">
                <a:off x="4002" y="258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2" name="Line 4458"/>
              <p:cNvSpPr>
                <a:spLocks noChangeShapeType="1"/>
              </p:cNvSpPr>
              <p:nvPr/>
            </p:nvSpPr>
            <p:spPr bwMode="auto">
              <a:xfrm>
                <a:off x="4004" y="258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3" name="Line 4459"/>
              <p:cNvSpPr>
                <a:spLocks noChangeShapeType="1"/>
              </p:cNvSpPr>
              <p:nvPr/>
            </p:nvSpPr>
            <p:spPr bwMode="auto">
              <a:xfrm>
                <a:off x="4004" y="25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4" name="Line 4460"/>
              <p:cNvSpPr>
                <a:spLocks noChangeShapeType="1"/>
              </p:cNvSpPr>
              <p:nvPr/>
            </p:nvSpPr>
            <p:spPr bwMode="auto">
              <a:xfrm flipV="1">
                <a:off x="4006" y="258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5" name="Line 4461"/>
              <p:cNvSpPr>
                <a:spLocks noChangeShapeType="1"/>
              </p:cNvSpPr>
              <p:nvPr/>
            </p:nvSpPr>
            <p:spPr bwMode="auto">
              <a:xfrm>
                <a:off x="4006" y="258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6" name="Line 4462"/>
              <p:cNvSpPr>
                <a:spLocks noChangeShapeType="1"/>
              </p:cNvSpPr>
              <p:nvPr/>
            </p:nvSpPr>
            <p:spPr bwMode="auto">
              <a:xfrm>
                <a:off x="4008" y="258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7" name="Line 4463"/>
              <p:cNvSpPr>
                <a:spLocks noChangeShapeType="1"/>
              </p:cNvSpPr>
              <p:nvPr/>
            </p:nvSpPr>
            <p:spPr bwMode="auto">
              <a:xfrm>
                <a:off x="4008" y="25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8" name="Line 4464"/>
              <p:cNvSpPr>
                <a:spLocks noChangeShapeType="1"/>
              </p:cNvSpPr>
              <p:nvPr/>
            </p:nvSpPr>
            <p:spPr bwMode="auto">
              <a:xfrm flipV="1">
                <a:off x="4010" y="258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09" name="Line 4465"/>
              <p:cNvSpPr>
                <a:spLocks noChangeShapeType="1"/>
              </p:cNvSpPr>
              <p:nvPr/>
            </p:nvSpPr>
            <p:spPr bwMode="auto">
              <a:xfrm flipV="1">
                <a:off x="4010" y="258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0" name="Line 4466"/>
              <p:cNvSpPr>
                <a:spLocks noChangeShapeType="1"/>
              </p:cNvSpPr>
              <p:nvPr/>
            </p:nvSpPr>
            <p:spPr bwMode="auto">
              <a:xfrm>
                <a:off x="4012" y="25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1" name="Line 4467"/>
              <p:cNvSpPr>
                <a:spLocks noChangeShapeType="1"/>
              </p:cNvSpPr>
              <p:nvPr/>
            </p:nvSpPr>
            <p:spPr bwMode="auto">
              <a:xfrm>
                <a:off x="4012" y="258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2" name="Line 4468"/>
              <p:cNvSpPr>
                <a:spLocks noChangeShapeType="1"/>
              </p:cNvSpPr>
              <p:nvPr/>
            </p:nvSpPr>
            <p:spPr bwMode="auto">
              <a:xfrm>
                <a:off x="4014" y="258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3" name="Line 4469"/>
              <p:cNvSpPr>
                <a:spLocks noChangeShapeType="1"/>
              </p:cNvSpPr>
              <p:nvPr/>
            </p:nvSpPr>
            <p:spPr bwMode="auto">
              <a:xfrm flipV="1">
                <a:off x="4014" y="258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4" name="Line 4470"/>
              <p:cNvSpPr>
                <a:spLocks noChangeShapeType="1"/>
              </p:cNvSpPr>
              <p:nvPr/>
            </p:nvSpPr>
            <p:spPr bwMode="auto">
              <a:xfrm flipV="1">
                <a:off x="4016" y="258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5" name="Line 4471"/>
              <p:cNvSpPr>
                <a:spLocks noChangeShapeType="1"/>
              </p:cNvSpPr>
              <p:nvPr/>
            </p:nvSpPr>
            <p:spPr bwMode="auto">
              <a:xfrm>
                <a:off x="4016" y="25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6" name="Line 4472"/>
              <p:cNvSpPr>
                <a:spLocks noChangeShapeType="1"/>
              </p:cNvSpPr>
              <p:nvPr/>
            </p:nvSpPr>
            <p:spPr bwMode="auto">
              <a:xfrm flipV="1">
                <a:off x="4018" y="258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7" name="Line 4473"/>
              <p:cNvSpPr>
                <a:spLocks noChangeShapeType="1"/>
              </p:cNvSpPr>
              <p:nvPr/>
            </p:nvSpPr>
            <p:spPr bwMode="auto">
              <a:xfrm flipV="1">
                <a:off x="4018" y="258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8" name="Line 4474"/>
              <p:cNvSpPr>
                <a:spLocks noChangeShapeType="1"/>
              </p:cNvSpPr>
              <p:nvPr/>
            </p:nvSpPr>
            <p:spPr bwMode="auto">
              <a:xfrm flipV="1">
                <a:off x="4020" y="257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19" name="Line 4475"/>
              <p:cNvSpPr>
                <a:spLocks noChangeShapeType="1"/>
              </p:cNvSpPr>
              <p:nvPr/>
            </p:nvSpPr>
            <p:spPr bwMode="auto">
              <a:xfrm flipV="1">
                <a:off x="4020" y="257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0" name="Line 4476"/>
              <p:cNvSpPr>
                <a:spLocks noChangeShapeType="1"/>
              </p:cNvSpPr>
              <p:nvPr/>
            </p:nvSpPr>
            <p:spPr bwMode="auto">
              <a:xfrm>
                <a:off x="4022" y="25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1" name="Line 4477"/>
              <p:cNvSpPr>
                <a:spLocks noChangeShapeType="1"/>
              </p:cNvSpPr>
              <p:nvPr/>
            </p:nvSpPr>
            <p:spPr bwMode="auto">
              <a:xfrm>
                <a:off x="4022" y="257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2" name="Line 4478"/>
              <p:cNvSpPr>
                <a:spLocks noChangeShapeType="1"/>
              </p:cNvSpPr>
              <p:nvPr/>
            </p:nvSpPr>
            <p:spPr bwMode="auto">
              <a:xfrm>
                <a:off x="4024" y="257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3" name="Line 4479"/>
              <p:cNvSpPr>
                <a:spLocks noChangeShapeType="1"/>
              </p:cNvSpPr>
              <p:nvPr/>
            </p:nvSpPr>
            <p:spPr bwMode="auto">
              <a:xfrm>
                <a:off x="4024" y="2579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4" name="Line 4480"/>
              <p:cNvSpPr>
                <a:spLocks noChangeShapeType="1"/>
              </p:cNvSpPr>
              <p:nvPr/>
            </p:nvSpPr>
            <p:spPr bwMode="auto">
              <a:xfrm flipV="1">
                <a:off x="4025" y="257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5" name="Line 4481"/>
              <p:cNvSpPr>
                <a:spLocks noChangeShapeType="1"/>
              </p:cNvSpPr>
              <p:nvPr/>
            </p:nvSpPr>
            <p:spPr bwMode="auto">
              <a:xfrm>
                <a:off x="4025" y="25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6" name="Line 4482"/>
              <p:cNvSpPr>
                <a:spLocks noChangeShapeType="1"/>
              </p:cNvSpPr>
              <p:nvPr/>
            </p:nvSpPr>
            <p:spPr bwMode="auto">
              <a:xfrm>
                <a:off x="4027" y="25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7" name="Line 4483"/>
              <p:cNvSpPr>
                <a:spLocks noChangeShapeType="1"/>
              </p:cNvSpPr>
              <p:nvPr/>
            </p:nvSpPr>
            <p:spPr bwMode="auto">
              <a:xfrm flipV="1">
                <a:off x="4027" y="257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8" name="Line 4484"/>
              <p:cNvSpPr>
                <a:spLocks noChangeShapeType="1"/>
              </p:cNvSpPr>
              <p:nvPr/>
            </p:nvSpPr>
            <p:spPr bwMode="auto">
              <a:xfrm>
                <a:off x="4029" y="257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29" name="Line 4485"/>
              <p:cNvSpPr>
                <a:spLocks noChangeShapeType="1"/>
              </p:cNvSpPr>
              <p:nvPr/>
            </p:nvSpPr>
            <p:spPr bwMode="auto">
              <a:xfrm>
                <a:off x="4029" y="257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0" name="Line 4486"/>
              <p:cNvSpPr>
                <a:spLocks noChangeShapeType="1"/>
              </p:cNvSpPr>
              <p:nvPr/>
            </p:nvSpPr>
            <p:spPr bwMode="auto">
              <a:xfrm>
                <a:off x="4031" y="257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1" name="Line 4487"/>
              <p:cNvSpPr>
                <a:spLocks noChangeShapeType="1"/>
              </p:cNvSpPr>
              <p:nvPr/>
            </p:nvSpPr>
            <p:spPr bwMode="auto">
              <a:xfrm>
                <a:off x="4031" y="25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2" name="Line 4488"/>
              <p:cNvSpPr>
                <a:spLocks noChangeShapeType="1"/>
              </p:cNvSpPr>
              <p:nvPr/>
            </p:nvSpPr>
            <p:spPr bwMode="auto">
              <a:xfrm>
                <a:off x="4033" y="258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3" name="Line 4489"/>
              <p:cNvSpPr>
                <a:spLocks noChangeShapeType="1"/>
              </p:cNvSpPr>
              <p:nvPr/>
            </p:nvSpPr>
            <p:spPr bwMode="auto">
              <a:xfrm>
                <a:off x="4033" y="25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4" name="Line 4490"/>
              <p:cNvSpPr>
                <a:spLocks noChangeShapeType="1"/>
              </p:cNvSpPr>
              <p:nvPr/>
            </p:nvSpPr>
            <p:spPr bwMode="auto">
              <a:xfrm>
                <a:off x="4035" y="25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5" name="Line 4491"/>
              <p:cNvSpPr>
                <a:spLocks noChangeShapeType="1"/>
              </p:cNvSpPr>
              <p:nvPr/>
            </p:nvSpPr>
            <p:spPr bwMode="auto">
              <a:xfrm flipV="1">
                <a:off x="4035" y="258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6" name="Line 4492"/>
              <p:cNvSpPr>
                <a:spLocks noChangeShapeType="1"/>
              </p:cNvSpPr>
              <p:nvPr/>
            </p:nvSpPr>
            <p:spPr bwMode="auto">
              <a:xfrm flipV="1">
                <a:off x="4037" y="258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7" name="Line 4493"/>
              <p:cNvSpPr>
                <a:spLocks noChangeShapeType="1"/>
              </p:cNvSpPr>
              <p:nvPr/>
            </p:nvSpPr>
            <p:spPr bwMode="auto">
              <a:xfrm>
                <a:off x="4037" y="258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8" name="Line 4494"/>
              <p:cNvSpPr>
                <a:spLocks noChangeShapeType="1"/>
              </p:cNvSpPr>
              <p:nvPr/>
            </p:nvSpPr>
            <p:spPr bwMode="auto">
              <a:xfrm flipV="1">
                <a:off x="4039" y="25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39" name="Line 4495"/>
              <p:cNvSpPr>
                <a:spLocks noChangeShapeType="1"/>
              </p:cNvSpPr>
              <p:nvPr/>
            </p:nvSpPr>
            <p:spPr bwMode="auto">
              <a:xfrm>
                <a:off x="4039" y="258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0" name="Line 4496"/>
              <p:cNvSpPr>
                <a:spLocks noChangeShapeType="1"/>
              </p:cNvSpPr>
              <p:nvPr/>
            </p:nvSpPr>
            <p:spPr bwMode="auto">
              <a:xfrm>
                <a:off x="4041" y="258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1" name="Line 4497"/>
              <p:cNvSpPr>
                <a:spLocks noChangeShapeType="1"/>
              </p:cNvSpPr>
              <p:nvPr/>
            </p:nvSpPr>
            <p:spPr bwMode="auto">
              <a:xfrm flipV="1">
                <a:off x="4041" y="258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2" name="Line 4498"/>
              <p:cNvSpPr>
                <a:spLocks noChangeShapeType="1"/>
              </p:cNvSpPr>
              <p:nvPr/>
            </p:nvSpPr>
            <p:spPr bwMode="auto">
              <a:xfrm>
                <a:off x="4043" y="25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3" name="Line 4499"/>
              <p:cNvSpPr>
                <a:spLocks noChangeShapeType="1"/>
              </p:cNvSpPr>
              <p:nvPr/>
            </p:nvSpPr>
            <p:spPr bwMode="auto">
              <a:xfrm flipV="1">
                <a:off x="4043" y="258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4" name="Line 4500"/>
              <p:cNvSpPr>
                <a:spLocks noChangeShapeType="1"/>
              </p:cNvSpPr>
              <p:nvPr/>
            </p:nvSpPr>
            <p:spPr bwMode="auto">
              <a:xfrm>
                <a:off x="4045" y="258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5" name="Line 4501"/>
              <p:cNvSpPr>
                <a:spLocks noChangeShapeType="1"/>
              </p:cNvSpPr>
              <p:nvPr/>
            </p:nvSpPr>
            <p:spPr bwMode="auto">
              <a:xfrm flipV="1">
                <a:off x="4045" y="258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6" name="Line 4502"/>
              <p:cNvSpPr>
                <a:spLocks noChangeShapeType="1"/>
              </p:cNvSpPr>
              <p:nvPr/>
            </p:nvSpPr>
            <p:spPr bwMode="auto">
              <a:xfrm>
                <a:off x="4047" y="258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7" name="Line 4503"/>
              <p:cNvSpPr>
                <a:spLocks noChangeShapeType="1"/>
              </p:cNvSpPr>
              <p:nvPr/>
            </p:nvSpPr>
            <p:spPr bwMode="auto">
              <a:xfrm>
                <a:off x="4047" y="2588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8" name="Line 4504"/>
              <p:cNvSpPr>
                <a:spLocks noChangeShapeType="1"/>
              </p:cNvSpPr>
              <p:nvPr/>
            </p:nvSpPr>
            <p:spPr bwMode="auto">
              <a:xfrm flipV="1">
                <a:off x="4048" y="259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49" name="Line 4505"/>
              <p:cNvSpPr>
                <a:spLocks noChangeShapeType="1"/>
              </p:cNvSpPr>
              <p:nvPr/>
            </p:nvSpPr>
            <p:spPr bwMode="auto">
              <a:xfrm>
                <a:off x="4048" y="259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0" name="Line 4506"/>
              <p:cNvSpPr>
                <a:spLocks noChangeShapeType="1"/>
              </p:cNvSpPr>
              <p:nvPr/>
            </p:nvSpPr>
            <p:spPr bwMode="auto">
              <a:xfrm>
                <a:off x="4050" y="259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1" name="Line 4507"/>
              <p:cNvSpPr>
                <a:spLocks noChangeShapeType="1"/>
              </p:cNvSpPr>
              <p:nvPr/>
            </p:nvSpPr>
            <p:spPr bwMode="auto">
              <a:xfrm>
                <a:off x="4050" y="259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2" name="Line 4508"/>
              <p:cNvSpPr>
                <a:spLocks noChangeShapeType="1"/>
              </p:cNvSpPr>
              <p:nvPr/>
            </p:nvSpPr>
            <p:spPr bwMode="auto">
              <a:xfrm>
                <a:off x="4052" y="260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3" name="Line 4509"/>
              <p:cNvSpPr>
                <a:spLocks noChangeShapeType="1"/>
              </p:cNvSpPr>
              <p:nvPr/>
            </p:nvSpPr>
            <p:spPr bwMode="auto">
              <a:xfrm flipV="1">
                <a:off x="4052" y="260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4" name="Line 4510"/>
              <p:cNvSpPr>
                <a:spLocks noChangeShapeType="1"/>
              </p:cNvSpPr>
              <p:nvPr/>
            </p:nvSpPr>
            <p:spPr bwMode="auto">
              <a:xfrm flipV="1">
                <a:off x="4054" y="259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5" name="Line 4511"/>
              <p:cNvSpPr>
                <a:spLocks noChangeShapeType="1"/>
              </p:cNvSpPr>
              <p:nvPr/>
            </p:nvSpPr>
            <p:spPr bwMode="auto">
              <a:xfrm flipV="1">
                <a:off x="4054" y="25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6" name="Line 4512"/>
              <p:cNvSpPr>
                <a:spLocks noChangeShapeType="1"/>
              </p:cNvSpPr>
              <p:nvPr/>
            </p:nvSpPr>
            <p:spPr bwMode="auto">
              <a:xfrm flipV="1">
                <a:off x="4056" y="259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7" name="Line 4513"/>
              <p:cNvSpPr>
                <a:spLocks noChangeShapeType="1"/>
              </p:cNvSpPr>
              <p:nvPr/>
            </p:nvSpPr>
            <p:spPr bwMode="auto">
              <a:xfrm flipV="1">
                <a:off x="4056" y="259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8" name="Line 4514"/>
              <p:cNvSpPr>
                <a:spLocks noChangeShapeType="1"/>
              </p:cNvSpPr>
              <p:nvPr/>
            </p:nvSpPr>
            <p:spPr bwMode="auto">
              <a:xfrm>
                <a:off x="4058" y="25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59" name="Line 4515"/>
              <p:cNvSpPr>
                <a:spLocks noChangeShapeType="1"/>
              </p:cNvSpPr>
              <p:nvPr/>
            </p:nvSpPr>
            <p:spPr bwMode="auto">
              <a:xfrm>
                <a:off x="4058" y="259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0" name="Line 4516"/>
              <p:cNvSpPr>
                <a:spLocks noChangeShapeType="1"/>
              </p:cNvSpPr>
              <p:nvPr/>
            </p:nvSpPr>
            <p:spPr bwMode="auto">
              <a:xfrm flipV="1">
                <a:off x="4060" y="259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1" name="Line 4517"/>
              <p:cNvSpPr>
                <a:spLocks noChangeShapeType="1"/>
              </p:cNvSpPr>
              <p:nvPr/>
            </p:nvSpPr>
            <p:spPr bwMode="auto">
              <a:xfrm flipV="1">
                <a:off x="4060" y="25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2" name="Line 4518"/>
              <p:cNvSpPr>
                <a:spLocks noChangeShapeType="1"/>
              </p:cNvSpPr>
              <p:nvPr/>
            </p:nvSpPr>
            <p:spPr bwMode="auto">
              <a:xfrm flipV="1">
                <a:off x="4062" y="258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3" name="Line 4519"/>
              <p:cNvSpPr>
                <a:spLocks noChangeShapeType="1"/>
              </p:cNvSpPr>
              <p:nvPr/>
            </p:nvSpPr>
            <p:spPr bwMode="auto">
              <a:xfrm>
                <a:off x="4062" y="258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4" name="Line 4520"/>
              <p:cNvSpPr>
                <a:spLocks noChangeShapeType="1"/>
              </p:cNvSpPr>
              <p:nvPr/>
            </p:nvSpPr>
            <p:spPr bwMode="auto">
              <a:xfrm>
                <a:off x="4064" y="25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5" name="Line 4521"/>
              <p:cNvSpPr>
                <a:spLocks noChangeShapeType="1"/>
              </p:cNvSpPr>
              <p:nvPr/>
            </p:nvSpPr>
            <p:spPr bwMode="auto">
              <a:xfrm flipV="1">
                <a:off x="4064" y="258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6" name="Line 4522"/>
              <p:cNvSpPr>
                <a:spLocks noChangeShapeType="1"/>
              </p:cNvSpPr>
              <p:nvPr/>
            </p:nvSpPr>
            <p:spPr bwMode="auto">
              <a:xfrm>
                <a:off x="4066" y="258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7" name="Line 4523"/>
              <p:cNvSpPr>
                <a:spLocks noChangeShapeType="1"/>
              </p:cNvSpPr>
              <p:nvPr/>
            </p:nvSpPr>
            <p:spPr bwMode="auto">
              <a:xfrm flipV="1">
                <a:off x="4066" y="258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8" name="Line 4524"/>
              <p:cNvSpPr>
                <a:spLocks noChangeShapeType="1"/>
              </p:cNvSpPr>
              <p:nvPr/>
            </p:nvSpPr>
            <p:spPr bwMode="auto">
              <a:xfrm flipV="1">
                <a:off x="4068" y="258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69" name="Line 4525"/>
              <p:cNvSpPr>
                <a:spLocks noChangeShapeType="1"/>
              </p:cNvSpPr>
              <p:nvPr/>
            </p:nvSpPr>
            <p:spPr bwMode="auto">
              <a:xfrm flipV="1">
                <a:off x="4068" y="258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0" name="Line 4526"/>
              <p:cNvSpPr>
                <a:spLocks noChangeShapeType="1"/>
              </p:cNvSpPr>
              <p:nvPr/>
            </p:nvSpPr>
            <p:spPr bwMode="auto">
              <a:xfrm>
                <a:off x="4070" y="25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1" name="Line 4527"/>
              <p:cNvSpPr>
                <a:spLocks noChangeShapeType="1"/>
              </p:cNvSpPr>
              <p:nvPr/>
            </p:nvSpPr>
            <p:spPr bwMode="auto">
              <a:xfrm flipV="1">
                <a:off x="4070" y="2578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2" name="Line 4528"/>
              <p:cNvSpPr>
                <a:spLocks noChangeShapeType="1"/>
              </p:cNvSpPr>
              <p:nvPr/>
            </p:nvSpPr>
            <p:spPr bwMode="auto">
              <a:xfrm>
                <a:off x="4071" y="257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3" name="Line 4529"/>
              <p:cNvSpPr>
                <a:spLocks noChangeShapeType="1"/>
              </p:cNvSpPr>
              <p:nvPr/>
            </p:nvSpPr>
            <p:spPr bwMode="auto">
              <a:xfrm flipV="1">
                <a:off x="4071" y="257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4" name="Line 4530"/>
              <p:cNvSpPr>
                <a:spLocks noChangeShapeType="1"/>
              </p:cNvSpPr>
              <p:nvPr/>
            </p:nvSpPr>
            <p:spPr bwMode="auto">
              <a:xfrm flipV="1">
                <a:off x="4073" y="256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5" name="Line 4531"/>
              <p:cNvSpPr>
                <a:spLocks noChangeShapeType="1"/>
              </p:cNvSpPr>
              <p:nvPr/>
            </p:nvSpPr>
            <p:spPr bwMode="auto">
              <a:xfrm flipV="1">
                <a:off x="4073" y="255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6" name="Line 4532"/>
              <p:cNvSpPr>
                <a:spLocks noChangeShapeType="1"/>
              </p:cNvSpPr>
              <p:nvPr/>
            </p:nvSpPr>
            <p:spPr bwMode="auto">
              <a:xfrm flipV="1">
                <a:off x="4075" y="255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7" name="Line 4533"/>
              <p:cNvSpPr>
                <a:spLocks noChangeShapeType="1"/>
              </p:cNvSpPr>
              <p:nvPr/>
            </p:nvSpPr>
            <p:spPr bwMode="auto">
              <a:xfrm>
                <a:off x="4075" y="255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8" name="Line 4534"/>
              <p:cNvSpPr>
                <a:spLocks noChangeShapeType="1"/>
              </p:cNvSpPr>
              <p:nvPr/>
            </p:nvSpPr>
            <p:spPr bwMode="auto">
              <a:xfrm flipV="1">
                <a:off x="4077" y="255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79" name="Line 4535"/>
              <p:cNvSpPr>
                <a:spLocks noChangeShapeType="1"/>
              </p:cNvSpPr>
              <p:nvPr/>
            </p:nvSpPr>
            <p:spPr bwMode="auto">
              <a:xfrm>
                <a:off x="4077" y="255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0" name="Line 4536"/>
              <p:cNvSpPr>
                <a:spLocks noChangeShapeType="1"/>
              </p:cNvSpPr>
              <p:nvPr/>
            </p:nvSpPr>
            <p:spPr bwMode="auto">
              <a:xfrm>
                <a:off x="4079" y="256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1" name="Line 4537"/>
              <p:cNvSpPr>
                <a:spLocks noChangeShapeType="1"/>
              </p:cNvSpPr>
              <p:nvPr/>
            </p:nvSpPr>
            <p:spPr bwMode="auto">
              <a:xfrm>
                <a:off x="4079" y="256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2" name="Line 4538"/>
              <p:cNvSpPr>
                <a:spLocks noChangeShapeType="1"/>
              </p:cNvSpPr>
              <p:nvPr/>
            </p:nvSpPr>
            <p:spPr bwMode="auto">
              <a:xfrm>
                <a:off x="4079" y="257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3" name="Line 4539"/>
              <p:cNvSpPr>
                <a:spLocks noChangeShapeType="1"/>
              </p:cNvSpPr>
              <p:nvPr/>
            </p:nvSpPr>
            <p:spPr bwMode="auto">
              <a:xfrm>
                <a:off x="4081" y="257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4" name="Line 4540"/>
              <p:cNvSpPr>
                <a:spLocks noChangeShapeType="1"/>
              </p:cNvSpPr>
              <p:nvPr/>
            </p:nvSpPr>
            <p:spPr bwMode="auto">
              <a:xfrm>
                <a:off x="4081" y="258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5" name="Line 4541"/>
              <p:cNvSpPr>
                <a:spLocks noChangeShapeType="1"/>
              </p:cNvSpPr>
              <p:nvPr/>
            </p:nvSpPr>
            <p:spPr bwMode="auto">
              <a:xfrm flipV="1">
                <a:off x="4083" y="257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6" name="Line 4542"/>
              <p:cNvSpPr>
                <a:spLocks noChangeShapeType="1"/>
              </p:cNvSpPr>
              <p:nvPr/>
            </p:nvSpPr>
            <p:spPr bwMode="auto">
              <a:xfrm flipV="1">
                <a:off x="4083" y="2566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7" name="Line 4543"/>
              <p:cNvSpPr>
                <a:spLocks noChangeShapeType="1"/>
              </p:cNvSpPr>
              <p:nvPr/>
            </p:nvSpPr>
            <p:spPr bwMode="auto">
              <a:xfrm flipV="1">
                <a:off x="4085" y="255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8" name="Line 4544"/>
              <p:cNvSpPr>
                <a:spLocks noChangeShapeType="1"/>
              </p:cNvSpPr>
              <p:nvPr/>
            </p:nvSpPr>
            <p:spPr bwMode="auto">
              <a:xfrm flipV="1">
                <a:off x="4085" y="255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89" name="Line 4545"/>
              <p:cNvSpPr>
                <a:spLocks noChangeShapeType="1"/>
              </p:cNvSpPr>
              <p:nvPr/>
            </p:nvSpPr>
            <p:spPr bwMode="auto">
              <a:xfrm flipV="1">
                <a:off x="4087" y="25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0" name="Line 4546"/>
              <p:cNvSpPr>
                <a:spLocks noChangeShapeType="1"/>
              </p:cNvSpPr>
              <p:nvPr/>
            </p:nvSpPr>
            <p:spPr bwMode="auto">
              <a:xfrm>
                <a:off x="4087" y="25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1" name="Line 4547"/>
              <p:cNvSpPr>
                <a:spLocks noChangeShapeType="1"/>
              </p:cNvSpPr>
              <p:nvPr/>
            </p:nvSpPr>
            <p:spPr bwMode="auto">
              <a:xfrm>
                <a:off x="4089" y="255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2" name="Line 4548"/>
              <p:cNvSpPr>
                <a:spLocks noChangeShapeType="1"/>
              </p:cNvSpPr>
              <p:nvPr/>
            </p:nvSpPr>
            <p:spPr bwMode="auto">
              <a:xfrm>
                <a:off x="4089" y="255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3" name="Line 4549"/>
              <p:cNvSpPr>
                <a:spLocks noChangeShapeType="1"/>
              </p:cNvSpPr>
              <p:nvPr/>
            </p:nvSpPr>
            <p:spPr bwMode="auto">
              <a:xfrm>
                <a:off x="4091" y="255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4" name="Line 4550"/>
              <p:cNvSpPr>
                <a:spLocks noChangeShapeType="1"/>
              </p:cNvSpPr>
              <p:nvPr/>
            </p:nvSpPr>
            <p:spPr bwMode="auto">
              <a:xfrm flipV="1">
                <a:off x="4091" y="25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5" name="Line 4551"/>
              <p:cNvSpPr>
                <a:spLocks noChangeShapeType="1"/>
              </p:cNvSpPr>
              <p:nvPr/>
            </p:nvSpPr>
            <p:spPr bwMode="auto">
              <a:xfrm>
                <a:off x="4093" y="25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6" name="Line 4552"/>
              <p:cNvSpPr>
                <a:spLocks noChangeShapeType="1"/>
              </p:cNvSpPr>
              <p:nvPr/>
            </p:nvSpPr>
            <p:spPr bwMode="auto">
              <a:xfrm>
                <a:off x="4093" y="2563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7" name="Line 4553"/>
              <p:cNvSpPr>
                <a:spLocks noChangeShapeType="1"/>
              </p:cNvSpPr>
              <p:nvPr/>
            </p:nvSpPr>
            <p:spPr bwMode="auto">
              <a:xfrm>
                <a:off x="4094" y="25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8" name="Line 4554"/>
              <p:cNvSpPr>
                <a:spLocks noChangeShapeType="1"/>
              </p:cNvSpPr>
              <p:nvPr/>
            </p:nvSpPr>
            <p:spPr bwMode="auto">
              <a:xfrm>
                <a:off x="4094" y="256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99" name="Line 4555"/>
              <p:cNvSpPr>
                <a:spLocks noChangeShapeType="1"/>
              </p:cNvSpPr>
              <p:nvPr/>
            </p:nvSpPr>
            <p:spPr bwMode="auto">
              <a:xfrm>
                <a:off x="4094" y="257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0" name="Line 4556"/>
              <p:cNvSpPr>
                <a:spLocks noChangeShapeType="1"/>
              </p:cNvSpPr>
              <p:nvPr/>
            </p:nvSpPr>
            <p:spPr bwMode="auto">
              <a:xfrm>
                <a:off x="4096" y="257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1" name="Line 4557"/>
              <p:cNvSpPr>
                <a:spLocks noChangeShapeType="1"/>
              </p:cNvSpPr>
              <p:nvPr/>
            </p:nvSpPr>
            <p:spPr bwMode="auto">
              <a:xfrm>
                <a:off x="4096" y="257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2" name="Line 4558"/>
              <p:cNvSpPr>
                <a:spLocks noChangeShapeType="1"/>
              </p:cNvSpPr>
              <p:nvPr/>
            </p:nvSpPr>
            <p:spPr bwMode="auto">
              <a:xfrm>
                <a:off x="4098" y="257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3" name="Line 4559"/>
              <p:cNvSpPr>
                <a:spLocks noChangeShapeType="1"/>
              </p:cNvSpPr>
              <p:nvPr/>
            </p:nvSpPr>
            <p:spPr bwMode="auto">
              <a:xfrm>
                <a:off x="4098" y="258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4" name="Line 4560"/>
              <p:cNvSpPr>
                <a:spLocks noChangeShapeType="1"/>
              </p:cNvSpPr>
              <p:nvPr/>
            </p:nvSpPr>
            <p:spPr bwMode="auto">
              <a:xfrm flipV="1">
                <a:off x="4100" y="258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5" name="Line 4561"/>
              <p:cNvSpPr>
                <a:spLocks noChangeShapeType="1"/>
              </p:cNvSpPr>
              <p:nvPr/>
            </p:nvSpPr>
            <p:spPr bwMode="auto">
              <a:xfrm flipV="1">
                <a:off x="4100" y="258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6" name="Line 4562"/>
              <p:cNvSpPr>
                <a:spLocks noChangeShapeType="1"/>
              </p:cNvSpPr>
              <p:nvPr/>
            </p:nvSpPr>
            <p:spPr bwMode="auto">
              <a:xfrm>
                <a:off x="4102" y="258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7" name="Line 4563"/>
              <p:cNvSpPr>
                <a:spLocks noChangeShapeType="1"/>
              </p:cNvSpPr>
              <p:nvPr/>
            </p:nvSpPr>
            <p:spPr bwMode="auto">
              <a:xfrm>
                <a:off x="4102" y="258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8" name="Line 4564"/>
              <p:cNvSpPr>
                <a:spLocks noChangeShapeType="1"/>
              </p:cNvSpPr>
              <p:nvPr/>
            </p:nvSpPr>
            <p:spPr bwMode="auto">
              <a:xfrm>
                <a:off x="4104" y="258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09" name="Line 4565"/>
              <p:cNvSpPr>
                <a:spLocks noChangeShapeType="1"/>
              </p:cNvSpPr>
              <p:nvPr/>
            </p:nvSpPr>
            <p:spPr bwMode="auto">
              <a:xfrm>
                <a:off x="4104" y="25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0" name="Line 4566"/>
              <p:cNvSpPr>
                <a:spLocks noChangeShapeType="1"/>
              </p:cNvSpPr>
              <p:nvPr/>
            </p:nvSpPr>
            <p:spPr bwMode="auto">
              <a:xfrm>
                <a:off x="4106" y="259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1" name="Line 4567"/>
              <p:cNvSpPr>
                <a:spLocks noChangeShapeType="1"/>
              </p:cNvSpPr>
              <p:nvPr/>
            </p:nvSpPr>
            <p:spPr bwMode="auto">
              <a:xfrm>
                <a:off x="4106" y="259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2" name="Line 4568"/>
              <p:cNvSpPr>
                <a:spLocks noChangeShapeType="1"/>
              </p:cNvSpPr>
              <p:nvPr/>
            </p:nvSpPr>
            <p:spPr bwMode="auto">
              <a:xfrm flipV="1">
                <a:off x="4108" y="25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3" name="Line 4569"/>
              <p:cNvSpPr>
                <a:spLocks noChangeShapeType="1"/>
              </p:cNvSpPr>
              <p:nvPr/>
            </p:nvSpPr>
            <p:spPr bwMode="auto">
              <a:xfrm>
                <a:off x="4108" y="259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4" name="Line 4570"/>
              <p:cNvSpPr>
                <a:spLocks noChangeShapeType="1"/>
              </p:cNvSpPr>
              <p:nvPr/>
            </p:nvSpPr>
            <p:spPr bwMode="auto">
              <a:xfrm flipV="1">
                <a:off x="4110" y="260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5" name="Line 4571"/>
              <p:cNvSpPr>
                <a:spLocks noChangeShapeType="1"/>
              </p:cNvSpPr>
              <p:nvPr/>
            </p:nvSpPr>
            <p:spPr bwMode="auto">
              <a:xfrm>
                <a:off x="4110" y="260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6" name="Line 4572"/>
              <p:cNvSpPr>
                <a:spLocks noChangeShapeType="1"/>
              </p:cNvSpPr>
              <p:nvPr/>
            </p:nvSpPr>
            <p:spPr bwMode="auto">
              <a:xfrm>
                <a:off x="4112" y="260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7" name="Line 4573"/>
              <p:cNvSpPr>
                <a:spLocks noChangeShapeType="1"/>
              </p:cNvSpPr>
              <p:nvPr/>
            </p:nvSpPr>
            <p:spPr bwMode="auto">
              <a:xfrm>
                <a:off x="4114" y="260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8" name="Line 4574"/>
              <p:cNvSpPr>
                <a:spLocks noChangeShapeType="1"/>
              </p:cNvSpPr>
              <p:nvPr/>
            </p:nvSpPr>
            <p:spPr bwMode="auto">
              <a:xfrm flipV="1">
                <a:off x="4114" y="259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19" name="Line 4575"/>
              <p:cNvSpPr>
                <a:spLocks noChangeShapeType="1"/>
              </p:cNvSpPr>
              <p:nvPr/>
            </p:nvSpPr>
            <p:spPr bwMode="auto">
              <a:xfrm flipV="1">
                <a:off x="4116" y="25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0" name="Line 4576"/>
              <p:cNvSpPr>
                <a:spLocks noChangeShapeType="1"/>
              </p:cNvSpPr>
              <p:nvPr/>
            </p:nvSpPr>
            <p:spPr bwMode="auto">
              <a:xfrm flipV="1">
                <a:off x="4116" y="2593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1" name="Line 4577"/>
              <p:cNvSpPr>
                <a:spLocks noChangeShapeType="1"/>
              </p:cNvSpPr>
              <p:nvPr/>
            </p:nvSpPr>
            <p:spPr bwMode="auto">
              <a:xfrm flipV="1">
                <a:off x="4117" y="258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2" name="Line 4578"/>
              <p:cNvSpPr>
                <a:spLocks noChangeShapeType="1"/>
              </p:cNvSpPr>
              <p:nvPr/>
            </p:nvSpPr>
            <p:spPr bwMode="auto">
              <a:xfrm>
                <a:off x="4117" y="25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3" name="Line 4579"/>
              <p:cNvSpPr>
                <a:spLocks noChangeShapeType="1"/>
              </p:cNvSpPr>
              <p:nvPr/>
            </p:nvSpPr>
            <p:spPr bwMode="auto">
              <a:xfrm>
                <a:off x="4119" y="259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4" name="Line 4580"/>
              <p:cNvSpPr>
                <a:spLocks noChangeShapeType="1"/>
              </p:cNvSpPr>
              <p:nvPr/>
            </p:nvSpPr>
            <p:spPr bwMode="auto">
              <a:xfrm flipV="1">
                <a:off x="4119" y="258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5" name="Line 4581"/>
              <p:cNvSpPr>
                <a:spLocks noChangeShapeType="1"/>
              </p:cNvSpPr>
              <p:nvPr/>
            </p:nvSpPr>
            <p:spPr bwMode="auto">
              <a:xfrm>
                <a:off x="4121" y="258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6" name="Line 4582"/>
              <p:cNvSpPr>
                <a:spLocks noChangeShapeType="1"/>
              </p:cNvSpPr>
              <p:nvPr/>
            </p:nvSpPr>
            <p:spPr bwMode="auto">
              <a:xfrm flipV="1">
                <a:off x="4121" y="258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7" name="Line 4583"/>
              <p:cNvSpPr>
                <a:spLocks noChangeShapeType="1"/>
              </p:cNvSpPr>
              <p:nvPr/>
            </p:nvSpPr>
            <p:spPr bwMode="auto">
              <a:xfrm>
                <a:off x="4123" y="258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8" name="Line 4584"/>
              <p:cNvSpPr>
                <a:spLocks noChangeShapeType="1"/>
              </p:cNvSpPr>
              <p:nvPr/>
            </p:nvSpPr>
            <p:spPr bwMode="auto">
              <a:xfrm>
                <a:off x="4123" y="258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29" name="Line 4585"/>
              <p:cNvSpPr>
                <a:spLocks noChangeShapeType="1"/>
              </p:cNvSpPr>
              <p:nvPr/>
            </p:nvSpPr>
            <p:spPr bwMode="auto">
              <a:xfrm>
                <a:off x="4125" y="258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0" name="Line 4586"/>
              <p:cNvSpPr>
                <a:spLocks noChangeShapeType="1"/>
              </p:cNvSpPr>
              <p:nvPr/>
            </p:nvSpPr>
            <p:spPr bwMode="auto">
              <a:xfrm>
                <a:off x="4125" y="25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1" name="Line 4587"/>
              <p:cNvSpPr>
                <a:spLocks noChangeShapeType="1"/>
              </p:cNvSpPr>
              <p:nvPr/>
            </p:nvSpPr>
            <p:spPr bwMode="auto">
              <a:xfrm>
                <a:off x="4127" y="259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2" name="Line 4588"/>
              <p:cNvSpPr>
                <a:spLocks noChangeShapeType="1"/>
              </p:cNvSpPr>
              <p:nvPr/>
            </p:nvSpPr>
            <p:spPr bwMode="auto">
              <a:xfrm>
                <a:off x="4127" y="259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3" name="Line 4589"/>
              <p:cNvSpPr>
                <a:spLocks noChangeShapeType="1"/>
              </p:cNvSpPr>
              <p:nvPr/>
            </p:nvSpPr>
            <p:spPr bwMode="auto">
              <a:xfrm>
                <a:off x="4129" y="259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4" name="Line 4590"/>
              <p:cNvSpPr>
                <a:spLocks noChangeShapeType="1"/>
              </p:cNvSpPr>
              <p:nvPr/>
            </p:nvSpPr>
            <p:spPr bwMode="auto">
              <a:xfrm>
                <a:off x="4129" y="25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5" name="Line 4591"/>
              <p:cNvSpPr>
                <a:spLocks noChangeShapeType="1"/>
              </p:cNvSpPr>
              <p:nvPr/>
            </p:nvSpPr>
            <p:spPr bwMode="auto">
              <a:xfrm>
                <a:off x="4131" y="259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6" name="Line 4592"/>
              <p:cNvSpPr>
                <a:spLocks noChangeShapeType="1"/>
              </p:cNvSpPr>
              <p:nvPr/>
            </p:nvSpPr>
            <p:spPr bwMode="auto">
              <a:xfrm>
                <a:off x="4131" y="260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7" name="Line 4593"/>
              <p:cNvSpPr>
                <a:spLocks noChangeShapeType="1"/>
              </p:cNvSpPr>
              <p:nvPr/>
            </p:nvSpPr>
            <p:spPr bwMode="auto">
              <a:xfrm flipV="1">
                <a:off x="4133" y="26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8" name="Line 4594"/>
              <p:cNvSpPr>
                <a:spLocks noChangeShapeType="1"/>
              </p:cNvSpPr>
              <p:nvPr/>
            </p:nvSpPr>
            <p:spPr bwMode="auto">
              <a:xfrm flipV="1">
                <a:off x="4133" y="26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39" name="Line 4595"/>
              <p:cNvSpPr>
                <a:spLocks noChangeShapeType="1"/>
              </p:cNvSpPr>
              <p:nvPr/>
            </p:nvSpPr>
            <p:spPr bwMode="auto">
              <a:xfrm flipV="1">
                <a:off x="4135" y="260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0" name="Line 4596"/>
              <p:cNvSpPr>
                <a:spLocks noChangeShapeType="1"/>
              </p:cNvSpPr>
              <p:nvPr/>
            </p:nvSpPr>
            <p:spPr bwMode="auto">
              <a:xfrm>
                <a:off x="4135" y="260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1" name="Line 4597"/>
              <p:cNvSpPr>
                <a:spLocks noChangeShapeType="1"/>
              </p:cNvSpPr>
              <p:nvPr/>
            </p:nvSpPr>
            <p:spPr bwMode="auto">
              <a:xfrm>
                <a:off x="4137" y="260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2" name="Line 4598"/>
              <p:cNvSpPr>
                <a:spLocks noChangeShapeType="1"/>
              </p:cNvSpPr>
              <p:nvPr/>
            </p:nvSpPr>
            <p:spPr bwMode="auto">
              <a:xfrm flipV="1">
                <a:off x="4137" y="260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3" name="Line 4599"/>
              <p:cNvSpPr>
                <a:spLocks noChangeShapeType="1"/>
              </p:cNvSpPr>
              <p:nvPr/>
            </p:nvSpPr>
            <p:spPr bwMode="auto">
              <a:xfrm flipV="1">
                <a:off x="4139" y="259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4" name="Line 4600"/>
              <p:cNvSpPr>
                <a:spLocks noChangeShapeType="1"/>
              </p:cNvSpPr>
              <p:nvPr/>
            </p:nvSpPr>
            <p:spPr bwMode="auto">
              <a:xfrm>
                <a:off x="4139" y="2598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5" name="Line 4601"/>
              <p:cNvSpPr>
                <a:spLocks noChangeShapeType="1"/>
              </p:cNvSpPr>
              <p:nvPr/>
            </p:nvSpPr>
            <p:spPr bwMode="auto">
              <a:xfrm>
                <a:off x="4140" y="260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6" name="Line 4602"/>
              <p:cNvSpPr>
                <a:spLocks noChangeShapeType="1"/>
              </p:cNvSpPr>
              <p:nvPr/>
            </p:nvSpPr>
            <p:spPr bwMode="auto">
              <a:xfrm>
                <a:off x="4140" y="260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7" name="Line 4603"/>
              <p:cNvSpPr>
                <a:spLocks noChangeShapeType="1"/>
              </p:cNvSpPr>
              <p:nvPr/>
            </p:nvSpPr>
            <p:spPr bwMode="auto">
              <a:xfrm>
                <a:off x="4142" y="260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8" name="Line 4604"/>
              <p:cNvSpPr>
                <a:spLocks noChangeShapeType="1"/>
              </p:cNvSpPr>
              <p:nvPr/>
            </p:nvSpPr>
            <p:spPr bwMode="auto">
              <a:xfrm flipV="1">
                <a:off x="4142" y="260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49" name="Line 4605"/>
              <p:cNvSpPr>
                <a:spLocks noChangeShapeType="1"/>
              </p:cNvSpPr>
              <p:nvPr/>
            </p:nvSpPr>
            <p:spPr bwMode="auto">
              <a:xfrm>
                <a:off x="4144" y="260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0" name="Line 4606"/>
              <p:cNvSpPr>
                <a:spLocks noChangeShapeType="1"/>
              </p:cNvSpPr>
              <p:nvPr/>
            </p:nvSpPr>
            <p:spPr bwMode="auto">
              <a:xfrm>
                <a:off x="4144" y="260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1" name="Line 4607"/>
              <p:cNvSpPr>
                <a:spLocks noChangeShapeType="1"/>
              </p:cNvSpPr>
              <p:nvPr/>
            </p:nvSpPr>
            <p:spPr bwMode="auto">
              <a:xfrm>
                <a:off x="4146" y="261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2" name="Line 4608"/>
              <p:cNvSpPr>
                <a:spLocks noChangeShapeType="1"/>
              </p:cNvSpPr>
              <p:nvPr/>
            </p:nvSpPr>
            <p:spPr bwMode="auto">
              <a:xfrm flipV="1">
                <a:off x="4146" y="260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3" name="Line 4609"/>
              <p:cNvSpPr>
                <a:spLocks noChangeShapeType="1"/>
              </p:cNvSpPr>
              <p:nvPr/>
            </p:nvSpPr>
            <p:spPr bwMode="auto">
              <a:xfrm>
                <a:off x="4148" y="260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4" name="Line 4610"/>
              <p:cNvSpPr>
                <a:spLocks noChangeShapeType="1"/>
              </p:cNvSpPr>
              <p:nvPr/>
            </p:nvSpPr>
            <p:spPr bwMode="auto">
              <a:xfrm flipV="1">
                <a:off x="4148" y="261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5" name="Line 4611"/>
              <p:cNvSpPr>
                <a:spLocks noChangeShapeType="1"/>
              </p:cNvSpPr>
              <p:nvPr/>
            </p:nvSpPr>
            <p:spPr bwMode="auto">
              <a:xfrm>
                <a:off x="4150" y="261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6" name="Line 4612"/>
              <p:cNvSpPr>
                <a:spLocks noChangeShapeType="1"/>
              </p:cNvSpPr>
              <p:nvPr/>
            </p:nvSpPr>
            <p:spPr bwMode="auto">
              <a:xfrm flipV="1">
                <a:off x="4152" y="261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7" name="Line 4613"/>
              <p:cNvSpPr>
                <a:spLocks noChangeShapeType="1"/>
              </p:cNvSpPr>
              <p:nvPr/>
            </p:nvSpPr>
            <p:spPr bwMode="auto">
              <a:xfrm flipV="1">
                <a:off x="4152" y="260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8" name="Line 4614"/>
              <p:cNvSpPr>
                <a:spLocks noChangeShapeType="1"/>
              </p:cNvSpPr>
              <p:nvPr/>
            </p:nvSpPr>
            <p:spPr bwMode="auto">
              <a:xfrm>
                <a:off x="4154" y="260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59" name="Line 4615"/>
              <p:cNvSpPr>
                <a:spLocks noChangeShapeType="1"/>
              </p:cNvSpPr>
              <p:nvPr/>
            </p:nvSpPr>
            <p:spPr bwMode="auto">
              <a:xfrm>
                <a:off x="4154" y="261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0" name="Line 4616"/>
              <p:cNvSpPr>
                <a:spLocks noChangeShapeType="1"/>
              </p:cNvSpPr>
              <p:nvPr/>
            </p:nvSpPr>
            <p:spPr bwMode="auto">
              <a:xfrm flipV="1">
                <a:off x="4156" y="261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1" name="Line 4617"/>
              <p:cNvSpPr>
                <a:spLocks noChangeShapeType="1"/>
              </p:cNvSpPr>
              <p:nvPr/>
            </p:nvSpPr>
            <p:spPr bwMode="auto">
              <a:xfrm flipV="1">
                <a:off x="4156" y="260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2" name="Line 4618"/>
              <p:cNvSpPr>
                <a:spLocks noChangeShapeType="1"/>
              </p:cNvSpPr>
              <p:nvPr/>
            </p:nvSpPr>
            <p:spPr bwMode="auto">
              <a:xfrm>
                <a:off x="4158" y="260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3" name="Line 4619"/>
              <p:cNvSpPr>
                <a:spLocks noChangeShapeType="1"/>
              </p:cNvSpPr>
              <p:nvPr/>
            </p:nvSpPr>
            <p:spPr bwMode="auto">
              <a:xfrm>
                <a:off x="4158" y="26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4" name="Line 4620"/>
              <p:cNvSpPr>
                <a:spLocks noChangeShapeType="1"/>
              </p:cNvSpPr>
              <p:nvPr/>
            </p:nvSpPr>
            <p:spPr bwMode="auto">
              <a:xfrm>
                <a:off x="4160" y="261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5" name="Line 4621"/>
              <p:cNvSpPr>
                <a:spLocks noChangeShapeType="1"/>
              </p:cNvSpPr>
              <p:nvPr/>
            </p:nvSpPr>
            <p:spPr bwMode="auto">
              <a:xfrm flipV="1">
                <a:off x="4160" y="261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6" name="Line 4622"/>
              <p:cNvSpPr>
                <a:spLocks noChangeShapeType="1"/>
              </p:cNvSpPr>
              <p:nvPr/>
            </p:nvSpPr>
            <p:spPr bwMode="auto">
              <a:xfrm flipV="1">
                <a:off x="4162" y="261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7" name="Line 4623"/>
              <p:cNvSpPr>
                <a:spLocks noChangeShapeType="1"/>
              </p:cNvSpPr>
              <p:nvPr/>
            </p:nvSpPr>
            <p:spPr bwMode="auto">
              <a:xfrm>
                <a:off x="4162" y="2613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8" name="Line 4624"/>
              <p:cNvSpPr>
                <a:spLocks noChangeShapeType="1"/>
              </p:cNvSpPr>
              <p:nvPr/>
            </p:nvSpPr>
            <p:spPr bwMode="auto">
              <a:xfrm flipV="1">
                <a:off x="4163" y="261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69" name="Line 4625"/>
              <p:cNvSpPr>
                <a:spLocks noChangeShapeType="1"/>
              </p:cNvSpPr>
              <p:nvPr/>
            </p:nvSpPr>
            <p:spPr bwMode="auto">
              <a:xfrm>
                <a:off x="4163" y="261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0" name="Line 4626"/>
              <p:cNvSpPr>
                <a:spLocks noChangeShapeType="1"/>
              </p:cNvSpPr>
              <p:nvPr/>
            </p:nvSpPr>
            <p:spPr bwMode="auto">
              <a:xfrm>
                <a:off x="4165" y="261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1" name="Line 4627"/>
              <p:cNvSpPr>
                <a:spLocks noChangeShapeType="1"/>
              </p:cNvSpPr>
              <p:nvPr/>
            </p:nvSpPr>
            <p:spPr bwMode="auto">
              <a:xfrm flipV="1">
                <a:off x="4167" y="261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2" name="Line 4628"/>
              <p:cNvSpPr>
                <a:spLocks noChangeShapeType="1"/>
              </p:cNvSpPr>
              <p:nvPr/>
            </p:nvSpPr>
            <p:spPr bwMode="auto">
              <a:xfrm>
                <a:off x="4167" y="261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8773" name="Group 4629"/>
            <p:cNvGrpSpPr>
              <a:grpSpLocks/>
            </p:cNvGrpSpPr>
            <p:nvPr/>
          </p:nvGrpSpPr>
          <p:grpSpPr bwMode="auto">
            <a:xfrm>
              <a:off x="4169" y="2611"/>
              <a:ext cx="211" cy="49"/>
              <a:chOff x="4169" y="2611"/>
              <a:chExt cx="211" cy="49"/>
            </a:xfrm>
          </p:grpSpPr>
          <p:sp>
            <p:nvSpPr>
              <p:cNvPr id="138774" name="Line 4630"/>
              <p:cNvSpPr>
                <a:spLocks noChangeShapeType="1"/>
              </p:cNvSpPr>
              <p:nvPr/>
            </p:nvSpPr>
            <p:spPr bwMode="auto">
              <a:xfrm flipV="1">
                <a:off x="4169" y="261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5" name="Line 4631"/>
              <p:cNvSpPr>
                <a:spLocks noChangeShapeType="1"/>
              </p:cNvSpPr>
              <p:nvPr/>
            </p:nvSpPr>
            <p:spPr bwMode="auto">
              <a:xfrm>
                <a:off x="4169" y="261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6" name="Line 4632"/>
              <p:cNvSpPr>
                <a:spLocks noChangeShapeType="1"/>
              </p:cNvSpPr>
              <p:nvPr/>
            </p:nvSpPr>
            <p:spPr bwMode="auto">
              <a:xfrm>
                <a:off x="4171" y="261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7" name="Line 4633"/>
              <p:cNvSpPr>
                <a:spLocks noChangeShapeType="1"/>
              </p:cNvSpPr>
              <p:nvPr/>
            </p:nvSpPr>
            <p:spPr bwMode="auto">
              <a:xfrm flipV="1">
                <a:off x="4171" y="261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8" name="Line 4634"/>
              <p:cNvSpPr>
                <a:spLocks noChangeShapeType="1"/>
              </p:cNvSpPr>
              <p:nvPr/>
            </p:nvSpPr>
            <p:spPr bwMode="auto">
              <a:xfrm>
                <a:off x="4173" y="261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79" name="Line 4635"/>
              <p:cNvSpPr>
                <a:spLocks noChangeShapeType="1"/>
              </p:cNvSpPr>
              <p:nvPr/>
            </p:nvSpPr>
            <p:spPr bwMode="auto">
              <a:xfrm>
                <a:off x="4173" y="261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0" name="Line 4636"/>
              <p:cNvSpPr>
                <a:spLocks noChangeShapeType="1"/>
              </p:cNvSpPr>
              <p:nvPr/>
            </p:nvSpPr>
            <p:spPr bwMode="auto">
              <a:xfrm>
                <a:off x="4175" y="261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1" name="Line 4637"/>
              <p:cNvSpPr>
                <a:spLocks noChangeShapeType="1"/>
              </p:cNvSpPr>
              <p:nvPr/>
            </p:nvSpPr>
            <p:spPr bwMode="auto">
              <a:xfrm>
                <a:off x="4175" y="26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2" name="Line 4638"/>
              <p:cNvSpPr>
                <a:spLocks noChangeShapeType="1"/>
              </p:cNvSpPr>
              <p:nvPr/>
            </p:nvSpPr>
            <p:spPr bwMode="auto">
              <a:xfrm>
                <a:off x="4177" y="261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3" name="Line 4639"/>
              <p:cNvSpPr>
                <a:spLocks noChangeShapeType="1"/>
              </p:cNvSpPr>
              <p:nvPr/>
            </p:nvSpPr>
            <p:spPr bwMode="auto">
              <a:xfrm flipV="1">
                <a:off x="4177" y="261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4" name="Line 4640"/>
              <p:cNvSpPr>
                <a:spLocks noChangeShapeType="1"/>
              </p:cNvSpPr>
              <p:nvPr/>
            </p:nvSpPr>
            <p:spPr bwMode="auto">
              <a:xfrm>
                <a:off x="4179" y="261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5" name="Line 4641"/>
              <p:cNvSpPr>
                <a:spLocks noChangeShapeType="1"/>
              </p:cNvSpPr>
              <p:nvPr/>
            </p:nvSpPr>
            <p:spPr bwMode="auto">
              <a:xfrm flipV="1">
                <a:off x="4179" y="261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6" name="Line 4642"/>
              <p:cNvSpPr>
                <a:spLocks noChangeShapeType="1"/>
              </p:cNvSpPr>
              <p:nvPr/>
            </p:nvSpPr>
            <p:spPr bwMode="auto">
              <a:xfrm flipV="1">
                <a:off x="4181" y="261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7" name="Line 4643"/>
              <p:cNvSpPr>
                <a:spLocks noChangeShapeType="1"/>
              </p:cNvSpPr>
              <p:nvPr/>
            </p:nvSpPr>
            <p:spPr bwMode="auto">
              <a:xfrm>
                <a:off x="4183" y="261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8" name="Line 4644"/>
              <p:cNvSpPr>
                <a:spLocks noChangeShapeType="1"/>
              </p:cNvSpPr>
              <p:nvPr/>
            </p:nvSpPr>
            <p:spPr bwMode="auto">
              <a:xfrm>
                <a:off x="4183" y="261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89" name="Line 4645"/>
              <p:cNvSpPr>
                <a:spLocks noChangeShapeType="1"/>
              </p:cNvSpPr>
              <p:nvPr/>
            </p:nvSpPr>
            <p:spPr bwMode="auto">
              <a:xfrm flipV="1">
                <a:off x="4185" y="26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0" name="Line 4646"/>
              <p:cNvSpPr>
                <a:spLocks noChangeShapeType="1"/>
              </p:cNvSpPr>
              <p:nvPr/>
            </p:nvSpPr>
            <p:spPr bwMode="auto">
              <a:xfrm flipV="1">
                <a:off x="4185" y="2614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1" name="Line 4647"/>
              <p:cNvSpPr>
                <a:spLocks noChangeShapeType="1"/>
              </p:cNvSpPr>
              <p:nvPr/>
            </p:nvSpPr>
            <p:spPr bwMode="auto">
              <a:xfrm>
                <a:off x="4186" y="261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2" name="Line 4648"/>
              <p:cNvSpPr>
                <a:spLocks noChangeShapeType="1"/>
              </p:cNvSpPr>
              <p:nvPr/>
            </p:nvSpPr>
            <p:spPr bwMode="auto">
              <a:xfrm>
                <a:off x="4186" y="262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3" name="Line 4649"/>
              <p:cNvSpPr>
                <a:spLocks noChangeShapeType="1"/>
              </p:cNvSpPr>
              <p:nvPr/>
            </p:nvSpPr>
            <p:spPr bwMode="auto">
              <a:xfrm flipV="1">
                <a:off x="4188" y="262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4" name="Line 4650"/>
              <p:cNvSpPr>
                <a:spLocks noChangeShapeType="1"/>
              </p:cNvSpPr>
              <p:nvPr/>
            </p:nvSpPr>
            <p:spPr bwMode="auto">
              <a:xfrm flipV="1">
                <a:off x="4188" y="26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5" name="Line 4651"/>
              <p:cNvSpPr>
                <a:spLocks noChangeShapeType="1"/>
              </p:cNvSpPr>
              <p:nvPr/>
            </p:nvSpPr>
            <p:spPr bwMode="auto">
              <a:xfrm>
                <a:off x="4190" y="26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6" name="Line 4652"/>
              <p:cNvSpPr>
                <a:spLocks noChangeShapeType="1"/>
              </p:cNvSpPr>
              <p:nvPr/>
            </p:nvSpPr>
            <p:spPr bwMode="auto">
              <a:xfrm>
                <a:off x="4190" y="262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7" name="Line 4653"/>
              <p:cNvSpPr>
                <a:spLocks noChangeShapeType="1"/>
              </p:cNvSpPr>
              <p:nvPr/>
            </p:nvSpPr>
            <p:spPr bwMode="auto">
              <a:xfrm>
                <a:off x="4192" y="262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8" name="Line 4654"/>
              <p:cNvSpPr>
                <a:spLocks noChangeShapeType="1"/>
              </p:cNvSpPr>
              <p:nvPr/>
            </p:nvSpPr>
            <p:spPr bwMode="auto">
              <a:xfrm>
                <a:off x="4192" y="262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99" name="Line 4655"/>
              <p:cNvSpPr>
                <a:spLocks noChangeShapeType="1"/>
              </p:cNvSpPr>
              <p:nvPr/>
            </p:nvSpPr>
            <p:spPr bwMode="auto">
              <a:xfrm flipV="1">
                <a:off x="4194" y="262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0" name="Line 4656"/>
              <p:cNvSpPr>
                <a:spLocks noChangeShapeType="1"/>
              </p:cNvSpPr>
              <p:nvPr/>
            </p:nvSpPr>
            <p:spPr bwMode="auto">
              <a:xfrm>
                <a:off x="4196" y="262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1" name="Line 4657"/>
              <p:cNvSpPr>
                <a:spLocks noChangeShapeType="1"/>
              </p:cNvSpPr>
              <p:nvPr/>
            </p:nvSpPr>
            <p:spPr bwMode="auto">
              <a:xfrm>
                <a:off x="4196" y="26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2" name="Line 4658"/>
              <p:cNvSpPr>
                <a:spLocks noChangeShapeType="1"/>
              </p:cNvSpPr>
              <p:nvPr/>
            </p:nvSpPr>
            <p:spPr bwMode="auto">
              <a:xfrm>
                <a:off x="4198" y="26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3" name="Line 4659"/>
              <p:cNvSpPr>
                <a:spLocks noChangeShapeType="1"/>
              </p:cNvSpPr>
              <p:nvPr/>
            </p:nvSpPr>
            <p:spPr bwMode="auto">
              <a:xfrm>
                <a:off x="4198" y="262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4" name="Line 4660"/>
              <p:cNvSpPr>
                <a:spLocks noChangeShapeType="1"/>
              </p:cNvSpPr>
              <p:nvPr/>
            </p:nvSpPr>
            <p:spPr bwMode="auto">
              <a:xfrm flipV="1">
                <a:off x="4200" y="262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5" name="Line 4661"/>
              <p:cNvSpPr>
                <a:spLocks noChangeShapeType="1"/>
              </p:cNvSpPr>
              <p:nvPr/>
            </p:nvSpPr>
            <p:spPr bwMode="auto">
              <a:xfrm flipV="1">
                <a:off x="4200" y="262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6" name="Line 4662"/>
              <p:cNvSpPr>
                <a:spLocks noChangeShapeType="1"/>
              </p:cNvSpPr>
              <p:nvPr/>
            </p:nvSpPr>
            <p:spPr bwMode="auto">
              <a:xfrm>
                <a:off x="4202" y="26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7" name="Line 4663"/>
              <p:cNvSpPr>
                <a:spLocks noChangeShapeType="1"/>
              </p:cNvSpPr>
              <p:nvPr/>
            </p:nvSpPr>
            <p:spPr bwMode="auto">
              <a:xfrm>
                <a:off x="4202" y="262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8" name="Line 4664"/>
              <p:cNvSpPr>
                <a:spLocks noChangeShapeType="1"/>
              </p:cNvSpPr>
              <p:nvPr/>
            </p:nvSpPr>
            <p:spPr bwMode="auto">
              <a:xfrm flipV="1">
                <a:off x="4204" y="26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09" name="Line 4665"/>
              <p:cNvSpPr>
                <a:spLocks noChangeShapeType="1"/>
              </p:cNvSpPr>
              <p:nvPr/>
            </p:nvSpPr>
            <p:spPr bwMode="auto">
              <a:xfrm flipV="1">
                <a:off x="4204" y="261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0" name="Line 4666"/>
              <p:cNvSpPr>
                <a:spLocks noChangeShapeType="1"/>
              </p:cNvSpPr>
              <p:nvPr/>
            </p:nvSpPr>
            <p:spPr bwMode="auto">
              <a:xfrm flipV="1">
                <a:off x="4206" y="261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1" name="Line 4667"/>
              <p:cNvSpPr>
                <a:spLocks noChangeShapeType="1"/>
              </p:cNvSpPr>
              <p:nvPr/>
            </p:nvSpPr>
            <p:spPr bwMode="auto">
              <a:xfrm>
                <a:off x="4208" y="261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2" name="Line 4668"/>
              <p:cNvSpPr>
                <a:spLocks noChangeShapeType="1"/>
              </p:cNvSpPr>
              <p:nvPr/>
            </p:nvSpPr>
            <p:spPr bwMode="auto">
              <a:xfrm>
                <a:off x="4208" y="2626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3" name="Line 4669"/>
              <p:cNvSpPr>
                <a:spLocks noChangeShapeType="1"/>
              </p:cNvSpPr>
              <p:nvPr/>
            </p:nvSpPr>
            <p:spPr bwMode="auto">
              <a:xfrm>
                <a:off x="4209" y="263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4" name="Line 4670"/>
              <p:cNvSpPr>
                <a:spLocks noChangeShapeType="1"/>
              </p:cNvSpPr>
              <p:nvPr/>
            </p:nvSpPr>
            <p:spPr bwMode="auto">
              <a:xfrm flipV="1">
                <a:off x="4209" y="26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5" name="Line 4671"/>
              <p:cNvSpPr>
                <a:spLocks noChangeShapeType="1"/>
              </p:cNvSpPr>
              <p:nvPr/>
            </p:nvSpPr>
            <p:spPr bwMode="auto">
              <a:xfrm flipV="1">
                <a:off x="4211" y="262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6" name="Line 4672"/>
              <p:cNvSpPr>
                <a:spLocks noChangeShapeType="1"/>
              </p:cNvSpPr>
              <p:nvPr/>
            </p:nvSpPr>
            <p:spPr bwMode="auto">
              <a:xfrm>
                <a:off x="4211" y="262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7" name="Line 4673"/>
              <p:cNvSpPr>
                <a:spLocks noChangeShapeType="1"/>
              </p:cNvSpPr>
              <p:nvPr/>
            </p:nvSpPr>
            <p:spPr bwMode="auto">
              <a:xfrm>
                <a:off x="4213" y="263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8" name="Line 4674"/>
              <p:cNvSpPr>
                <a:spLocks noChangeShapeType="1"/>
              </p:cNvSpPr>
              <p:nvPr/>
            </p:nvSpPr>
            <p:spPr bwMode="auto">
              <a:xfrm flipV="1">
                <a:off x="4213" y="262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19" name="Line 4675"/>
              <p:cNvSpPr>
                <a:spLocks noChangeShapeType="1"/>
              </p:cNvSpPr>
              <p:nvPr/>
            </p:nvSpPr>
            <p:spPr bwMode="auto">
              <a:xfrm>
                <a:off x="4215" y="262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0" name="Line 4676"/>
              <p:cNvSpPr>
                <a:spLocks noChangeShapeType="1"/>
              </p:cNvSpPr>
              <p:nvPr/>
            </p:nvSpPr>
            <p:spPr bwMode="auto">
              <a:xfrm flipV="1">
                <a:off x="4217" y="263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1" name="Line 4677"/>
              <p:cNvSpPr>
                <a:spLocks noChangeShapeType="1"/>
              </p:cNvSpPr>
              <p:nvPr/>
            </p:nvSpPr>
            <p:spPr bwMode="auto">
              <a:xfrm>
                <a:off x="4217" y="26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2" name="Line 4678"/>
              <p:cNvSpPr>
                <a:spLocks noChangeShapeType="1"/>
              </p:cNvSpPr>
              <p:nvPr/>
            </p:nvSpPr>
            <p:spPr bwMode="auto">
              <a:xfrm flipV="1">
                <a:off x="4219" y="262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3" name="Line 4679"/>
              <p:cNvSpPr>
                <a:spLocks noChangeShapeType="1"/>
              </p:cNvSpPr>
              <p:nvPr/>
            </p:nvSpPr>
            <p:spPr bwMode="auto">
              <a:xfrm>
                <a:off x="4219" y="262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4" name="Line 4680"/>
              <p:cNvSpPr>
                <a:spLocks noChangeShapeType="1"/>
              </p:cNvSpPr>
              <p:nvPr/>
            </p:nvSpPr>
            <p:spPr bwMode="auto">
              <a:xfrm>
                <a:off x="4221" y="262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5" name="Line 4681"/>
              <p:cNvSpPr>
                <a:spLocks noChangeShapeType="1"/>
              </p:cNvSpPr>
              <p:nvPr/>
            </p:nvSpPr>
            <p:spPr bwMode="auto">
              <a:xfrm flipV="1">
                <a:off x="4221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6" name="Line 4682"/>
              <p:cNvSpPr>
                <a:spLocks noChangeShapeType="1"/>
              </p:cNvSpPr>
              <p:nvPr/>
            </p:nvSpPr>
            <p:spPr bwMode="auto">
              <a:xfrm flipV="1">
                <a:off x="4223" y="263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7" name="Line 4683"/>
              <p:cNvSpPr>
                <a:spLocks noChangeShapeType="1"/>
              </p:cNvSpPr>
              <p:nvPr/>
            </p:nvSpPr>
            <p:spPr bwMode="auto">
              <a:xfrm flipV="1">
                <a:off x="4223" y="262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8" name="Line 4684"/>
              <p:cNvSpPr>
                <a:spLocks noChangeShapeType="1"/>
              </p:cNvSpPr>
              <p:nvPr/>
            </p:nvSpPr>
            <p:spPr bwMode="auto">
              <a:xfrm>
                <a:off x="4225" y="262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29" name="Line 4685"/>
              <p:cNvSpPr>
                <a:spLocks noChangeShapeType="1"/>
              </p:cNvSpPr>
              <p:nvPr/>
            </p:nvSpPr>
            <p:spPr bwMode="auto">
              <a:xfrm>
                <a:off x="4227" y="262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0" name="Line 4686"/>
              <p:cNvSpPr>
                <a:spLocks noChangeShapeType="1"/>
              </p:cNvSpPr>
              <p:nvPr/>
            </p:nvSpPr>
            <p:spPr bwMode="auto">
              <a:xfrm flipV="1">
                <a:off x="4227" y="263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1" name="Line 4687"/>
              <p:cNvSpPr>
                <a:spLocks noChangeShapeType="1"/>
              </p:cNvSpPr>
              <p:nvPr/>
            </p:nvSpPr>
            <p:spPr bwMode="auto">
              <a:xfrm flipV="1">
                <a:off x="4229" y="262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2" name="Line 4688"/>
              <p:cNvSpPr>
                <a:spLocks noChangeShapeType="1"/>
              </p:cNvSpPr>
              <p:nvPr/>
            </p:nvSpPr>
            <p:spPr bwMode="auto">
              <a:xfrm>
                <a:off x="4229" y="262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3" name="Line 4689"/>
              <p:cNvSpPr>
                <a:spLocks noChangeShapeType="1"/>
              </p:cNvSpPr>
              <p:nvPr/>
            </p:nvSpPr>
            <p:spPr bwMode="auto">
              <a:xfrm flipV="1">
                <a:off x="4231" y="262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4" name="Line 4690"/>
              <p:cNvSpPr>
                <a:spLocks noChangeShapeType="1"/>
              </p:cNvSpPr>
              <p:nvPr/>
            </p:nvSpPr>
            <p:spPr bwMode="auto">
              <a:xfrm flipV="1">
                <a:off x="4231" y="2618"/>
                <a:ext cx="1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5" name="Line 4691"/>
              <p:cNvSpPr>
                <a:spLocks noChangeShapeType="1"/>
              </p:cNvSpPr>
              <p:nvPr/>
            </p:nvSpPr>
            <p:spPr bwMode="auto">
              <a:xfrm>
                <a:off x="4232" y="261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6" name="Line 4692"/>
              <p:cNvSpPr>
                <a:spLocks noChangeShapeType="1"/>
              </p:cNvSpPr>
              <p:nvPr/>
            </p:nvSpPr>
            <p:spPr bwMode="auto">
              <a:xfrm flipV="1">
                <a:off x="4232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7" name="Line 4693"/>
              <p:cNvSpPr>
                <a:spLocks noChangeShapeType="1"/>
              </p:cNvSpPr>
              <p:nvPr/>
            </p:nvSpPr>
            <p:spPr bwMode="auto">
              <a:xfrm flipV="1">
                <a:off x="4234" y="26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8" name="Line 4694"/>
              <p:cNvSpPr>
                <a:spLocks noChangeShapeType="1"/>
              </p:cNvSpPr>
              <p:nvPr/>
            </p:nvSpPr>
            <p:spPr bwMode="auto">
              <a:xfrm>
                <a:off x="4236" y="26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39" name="Line 4695"/>
              <p:cNvSpPr>
                <a:spLocks noChangeShapeType="1"/>
              </p:cNvSpPr>
              <p:nvPr/>
            </p:nvSpPr>
            <p:spPr bwMode="auto">
              <a:xfrm flipV="1">
                <a:off x="4236" y="261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0" name="Line 4696"/>
              <p:cNvSpPr>
                <a:spLocks noChangeShapeType="1"/>
              </p:cNvSpPr>
              <p:nvPr/>
            </p:nvSpPr>
            <p:spPr bwMode="auto">
              <a:xfrm>
                <a:off x="4238" y="261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1" name="Line 4697"/>
              <p:cNvSpPr>
                <a:spLocks noChangeShapeType="1"/>
              </p:cNvSpPr>
              <p:nvPr/>
            </p:nvSpPr>
            <p:spPr bwMode="auto">
              <a:xfrm>
                <a:off x="4238" y="262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2" name="Line 4698"/>
              <p:cNvSpPr>
                <a:spLocks noChangeShapeType="1"/>
              </p:cNvSpPr>
              <p:nvPr/>
            </p:nvSpPr>
            <p:spPr bwMode="auto">
              <a:xfrm flipV="1">
                <a:off x="4240" y="261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3" name="Line 4699"/>
              <p:cNvSpPr>
                <a:spLocks noChangeShapeType="1"/>
              </p:cNvSpPr>
              <p:nvPr/>
            </p:nvSpPr>
            <p:spPr bwMode="auto">
              <a:xfrm>
                <a:off x="4240" y="261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4" name="Line 4700"/>
              <p:cNvSpPr>
                <a:spLocks noChangeShapeType="1"/>
              </p:cNvSpPr>
              <p:nvPr/>
            </p:nvSpPr>
            <p:spPr bwMode="auto">
              <a:xfrm flipV="1">
                <a:off x="4242" y="26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5" name="Line 4701"/>
              <p:cNvSpPr>
                <a:spLocks noChangeShapeType="1"/>
              </p:cNvSpPr>
              <p:nvPr/>
            </p:nvSpPr>
            <p:spPr bwMode="auto">
              <a:xfrm>
                <a:off x="4242" y="26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6" name="Line 4702"/>
              <p:cNvSpPr>
                <a:spLocks noChangeShapeType="1"/>
              </p:cNvSpPr>
              <p:nvPr/>
            </p:nvSpPr>
            <p:spPr bwMode="auto">
              <a:xfrm flipV="1">
                <a:off x="4244" y="261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7" name="Line 4703"/>
              <p:cNvSpPr>
                <a:spLocks noChangeShapeType="1"/>
              </p:cNvSpPr>
              <p:nvPr/>
            </p:nvSpPr>
            <p:spPr bwMode="auto">
              <a:xfrm>
                <a:off x="4244" y="261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8" name="Line 4704"/>
              <p:cNvSpPr>
                <a:spLocks noChangeShapeType="1"/>
              </p:cNvSpPr>
              <p:nvPr/>
            </p:nvSpPr>
            <p:spPr bwMode="auto">
              <a:xfrm flipV="1">
                <a:off x="4246" y="261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49" name="Line 4705"/>
              <p:cNvSpPr>
                <a:spLocks noChangeShapeType="1"/>
              </p:cNvSpPr>
              <p:nvPr/>
            </p:nvSpPr>
            <p:spPr bwMode="auto">
              <a:xfrm flipV="1">
                <a:off x="4246" y="261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0" name="Line 4706"/>
              <p:cNvSpPr>
                <a:spLocks noChangeShapeType="1"/>
              </p:cNvSpPr>
              <p:nvPr/>
            </p:nvSpPr>
            <p:spPr bwMode="auto">
              <a:xfrm flipV="1">
                <a:off x="4248" y="261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1" name="Line 4707"/>
              <p:cNvSpPr>
                <a:spLocks noChangeShapeType="1"/>
              </p:cNvSpPr>
              <p:nvPr/>
            </p:nvSpPr>
            <p:spPr bwMode="auto">
              <a:xfrm>
                <a:off x="4250" y="261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2" name="Line 4708"/>
              <p:cNvSpPr>
                <a:spLocks noChangeShapeType="1"/>
              </p:cNvSpPr>
              <p:nvPr/>
            </p:nvSpPr>
            <p:spPr bwMode="auto">
              <a:xfrm flipV="1">
                <a:off x="4250" y="26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3" name="Line 4709"/>
              <p:cNvSpPr>
                <a:spLocks noChangeShapeType="1"/>
              </p:cNvSpPr>
              <p:nvPr/>
            </p:nvSpPr>
            <p:spPr bwMode="auto">
              <a:xfrm>
                <a:off x="4252" y="26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4" name="Line 4710"/>
              <p:cNvSpPr>
                <a:spLocks noChangeShapeType="1"/>
              </p:cNvSpPr>
              <p:nvPr/>
            </p:nvSpPr>
            <p:spPr bwMode="auto">
              <a:xfrm>
                <a:off x="4252" y="26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5" name="Line 4711"/>
              <p:cNvSpPr>
                <a:spLocks noChangeShapeType="1"/>
              </p:cNvSpPr>
              <p:nvPr/>
            </p:nvSpPr>
            <p:spPr bwMode="auto">
              <a:xfrm flipV="1">
                <a:off x="4254" y="261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6" name="Line 4712"/>
              <p:cNvSpPr>
                <a:spLocks noChangeShapeType="1"/>
              </p:cNvSpPr>
              <p:nvPr/>
            </p:nvSpPr>
            <p:spPr bwMode="auto">
              <a:xfrm>
                <a:off x="4254" y="2613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7" name="Line 4713"/>
              <p:cNvSpPr>
                <a:spLocks noChangeShapeType="1"/>
              </p:cNvSpPr>
              <p:nvPr/>
            </p:nvSpPr>
            <p:spPr bwMode="auto">
              <a:xfrm>
                <a:off x="4255" y="261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8" name="Line 4714"/>
              <p:cNvSpPr>
                <a:spLocks noChangeShapeType="1"/>
              </p:cNvSpPr>
              <p:nvPr/>
            </p:nvSpPr>
            <p:spPr bwMode="auto">
              <a:xfrm>
                <a:off x="4255" y="262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59" name="Line 4715"/>
              <p:cNvSpPr>
                <a:spLocks noChangeShapeType="1"/>
              </p:cNvSpPr>
              <p:nvPr/>
            </p:nvSpPr>
            <p:spPr bwMode="auto">
              <a:xfrm>
                <a:off x="4257" y="26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0" name="Line 4716"/>
              <p:cNvSpPr>
                <a:spLocks noChangeShapeType="1"/>
              </p:cNvSpPr>
              <p:nvPr/>
            </p:nvSpPr>
            <p:spPr bwMode="auto">
              <a:xfrm flipV="1">
                <a:off x="4257" y="26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1" name="Line 4717"/>
              <p:cNvSpPr>
                <a:spLocks noChangeShapeType="1"/>
              </p:cNvSpPr>
              <p:nvPr/>
            </p:nvSpPr>
            <p:spPr bwMode="auto">
              <a:xfrm flipV="1">
                <a:off x="4259" y="26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2" name="Line 4718"/>
              <p:cNvSpPr>
                <a:spLocks noChangeShapeType="1"/>
              </p:cNvSpPr>
              <p:nvPr/>
            </p:nvSpPr>
            <p:spPr bwMode="auto">
              <a:xfrm>
                <a:off x="4259" y="262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3" name="Line 4719"/>
              <p:cNvSpPr>
                <a:spLocks noChangeShapeType="1"/>
              </p:cNvSpPr>
              <p:nvPr/>
            </p:nvSpPr>
            <p:spPr bwMode="auto">
              <a:xfrm>
                <a:off x="4261" y="262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4" name="Line 4720"/>
              <p:cNvSpPr>
                <a:spLocks noChangeShapeType="1"/>
              </p:cNvSpPr>
              <p:nvPr/>
            </p:nvSpPr>
            <p:spPr bwMode="auto">
              <a:xfrm flipV="1">
                <a:off x="4263" y="26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5" name="Line 4721"/>
              <p:cNvSpPr>
                <a:spLocks noChangeShapeType="1"/>
              </p:cNvSpPr>
              <p:nvPr/>
            </p:nvSpPr>
            <p:spPr bwMode="auto">
              <a:xfrm>
                <a:off x="4263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6" name="Line 4722"/>
              <p:cNvSpPr>
                <a:spLocks noChangeShapeType="1"/>
              </p:cNvSpPr>
              <p:nvPr/>
            </p:nvSpPr>
            <p:spPr bwMode="auto">
              <a:xfrm>
                <a:off x="4265" y="26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7" name="Line 4723"/>
              <p:cNvSpPr>
                <a:spLocks noChangeShapeType="1"/>
              </p:cNvSpPr>
              <p:nvPr/>
            </p:nvSpPr>
            <p:spPr bwMode="auto">
              <a:xfrm>
                <a:off x="4265" y="262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8" name="Line 4724"/>
              <p:cNvSpPr>
                <a:spLocks noChangeShapeType="1"/>
              </p:cNvSpPr>
              <p:nvPr/>
            </p:nvSpPr>
            <p:spPr bwMode="auto">
              <a:xfrm flipV="1">
                <a:off x="4267" y="262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69" name="Line 4725"/>
              <p:cNvSpPr>
                <a:spLocks noChangeShapeType="1"/>
              </p:cNvSpPr>
              <p:nvPr/>
            </p:nvSpPr>
            <p:spPr bwMode="auto">
              <a:xfrm>
                <a:off x="4267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0" name="Line 4726"/>
              <p:cNvSpPr>
                <a:spLocks noChangeShapeType="1"/>
              </p:cNvSpPr>
              <p:nvPr/>
            </p:nvSpPr>
            <p:spPr bwMode="auto">
              <a:xfrm>
                <a:off x="4269" y="26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1" name="Line 4727"/>
              <p:cNvSpPr>
                <a:spLocks noChangeShapeType="1"/>
              </p:cNvSpPr>
              <p:nvPr/>
            </p:nvSpPr>
            <p:spPr bwMode="auto">
              <a:xfrm flipV="1">
                <a:off x="4269" y="262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2" name="Line 4728"/>
              <p:cNvSpPr>
                <a:spLocks noChangeShapeType="1"/>
              </p:cNvSpPr>
              <p:nvPr/>
            </p:nvSpPr>
            <p:spPr bwMode="auto">
              <a:xfrm>
                <a:off x="4271" y="26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3" name="Line 4729"/>
              <p:cNvSpPr>
                <a:spLocks noChangeShapeType="1"/>
              </p:cNvSpPr>
              <p:nvPr/>
            </p:nvSpPr>
            <p:spPr bwMode="auto">
              <a:xfrm>
                <a:off x="4271" y="262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4" name="Line 4730"/>
              <p:cNvSpPr>
                <a:spLocks noChangeShapeType="1"/>
              </p:cNvSpPr>
              <p:nvPr/>
            </p:nvSpPr>
            <p:spPr bwMode="auto">
              <a:xfrm>
                <a:off x="4273" y="26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5" name="Line 4731"/>
              <p:cNvSpPr>
                <a:spLocks noChangeShapeType="1"/>
              </p:cNvSpPr>
              <p:nvPr/>
            </p:nvSpPr>
            <p:spPr bwMode="auto">
              <a:xfrm flipV="1">
                <a:off x="4275" y="262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6" name="Line 4732"/>
              <p:cNvSpPr>
                <a:spLocks noChangeShapeType="1"/>
              </p:cNvSpPr>
              <p:nvPr/>
            </p:nvSpPr>
            <p:spPr bwMode="auto">
              <a:xfrm>
                <a:off x="4275" y="262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7" name="Line 4733"/>
              <p:cNvSpPr>
                <a:spLocks noChangeShapeType="1"/>
              </p:cNvSpPr>
              <p:nvPr/>
            </p:nvSpPr>
            <p:spPr bwMode="auto">
              <a:xfrm>
                <a:off x="4277" y="26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8" name="Line 4734"/>
              <p:cNvSpPr>
                <a:spLocks noChangeShapeType="1"/>
              </p:cNvSpPr>
              <p:nvPr/>
            </p:nvSpPr>
            <p:spPr bwMode="auto">
              <a:xfrm flipV="1">
                <a:off x="4277" y="2626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79" name="Line 4735"/>
              <p:cNvSpPr>
                <a:spLocks noChangeShapeType="1"/>
              </p:cNvSpPr>
              <p:nvPr/>
            </p:nvSpPr>
            <p:spPr bwMode="auto">
              <a:xfrm flipV="1">
                <a:off x="4278" y="261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0" name="Line 4736"/>
              <p:cNvSpPr>
                <a:spLocks noChangeShapeType="1"/>
              </p:cNvSpPr>
              <p:nvPr/>
            </p:nvSpPr>
            <p:spPr bwMode="auto">
              <a:xfrm>
                <a:off x="4278" y="261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1" name="Line 4737"/>
              <p:cNvSpPr>
                <a:spLocks noChangeShapeType="1"/>
              </p:cNvSpPr>
              <p:nvPr/>
            </p:nvSpPr>
            <p:spPr bwMode="auto">
              <a:xfrm>
                <a:off x="4280" y="26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2" name="Line 4738"/>
              <p:cNvSpPr>
                <a:spLocks noChangeShapeType="1"/>
              </p:cNvSpPr>
              <p:nvPr/>
            </p:nvSpPr>
            <p:spPr bwMode="auto">
              <a:xfrm>
                <a:off x="4280" y="262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3" name="Line 4739"/>
              <p:cNvSpPr>
                <a:spLocks noChangeShapeType="1"/>
              </p:cNvSpPr>
              <p:nvPr/>
            </p:nvSpPr>
            <p:spPr bwMode="auto">
              <a:xfrm>
                <a:off x="4282" y="26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4" name="Line 4740"/>
              <p:cNvSpPr>
                <a:spLocks noChangeShapeType="1"/>
              </p:cNvSpPr>
              <p:nvPr/>
            </p:nvSpPr>
            <p:spPr bwMode="auto">
              <a:xfrm flipV="1">
                <a:off x="4284" y="262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5" name="Line 4741"/>
              <p:cNvSpPr>
                <a:spLocks noChangeShapeType="1"/>
              </p:cNvSpPr>
              <p:nvPr/>
            </p:nvSpPr>
            <p:spPr bwMode="auto">
              <a:xfrm>
                <a:off x="4284" y="262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6" name="Line 4742"/>
              <p:cNvSpPr>
                <a:spLocks noChangeShapeType="1"/>
              </p:cNvSpPr>
              <p:nvPr/>
            </p:nvSpPr>
            <p:spPr bwMode="auto">
              <a:xfrm>
                <a:off x="4286" y="26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7" name="Line 4743"/>
              <p:cNvSpPr>
                <a:spLocks noChangeShapeType="1"/>
              </p:cNvSpPr>
              <p:nvPr/>
            </p:nvSpPr>
            <p:spPr bwMode="auto">
              <a:xfrm flipV="1">
                <a:off x="4286" y="262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8" name="Line 4744"/>
              <p:cNvSpPr>
                <a:spLocks noChangeShapeType="1"/>
              </p:cNvSpPr>
              <p:nvPr/>
            </p:nvSpPr>
            <p:spPr bwMode="auto">
              <a:xfrm>
                <a:off x="4288" y="262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89" name="Line 4745"/>
              <p:cNvSpPr>
                <a:spLocks noChangeShapeType="1"/>
              </p:cNvSpPr>
              <p:nvPr/>
            </p:nvSpPr>
            <p:spPr bwMode="auto">
              <a:xfrm flipV="1">
                <a:off x="4288" y="26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0" name="Line 4746"/>
              <p:cNvSpPr>
                <a:spLocks noChangeShapeType="1"/>
              </p:cNvSpPr>
              <p:nvPr/>
            </p:nvSpPr>
            <p:spPr bwMode="auto">
              <a:xfrm>
                <a:off x="4290" y="26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1" name="Line 4747"/>
              <p:cNvSpPr>
                <a:spLocks noChangeShapeType="1"/>
              </p:cNvSpPr>
              <p:nvPr/>
            </p:nvSpPr>
            <p:spPr bwMode="auto">
              <a:xfrm>
                <a:off x="4290" y="26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2" name="Line 4748"/>
              <p:cNvSpPr>
                <a:spLocks noChangeShapeType="1"/>
              </p:cNvSpPr>
              <p:nvPr/>
            </p:nvSpPr>
            <p:spPr bwMode="auto">
              <a:xfrm>
                <a:off x="4292" y="26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3" name="Line 4749"/>
              <p:cNvSpPr>
                <a:spLocks noChangeShapeType="1"/>
              </p:cNvSpPr>
              <p:nvPr/>
            </p:nvSpPr>
            <p:spPr bwMode="auto">
              <a:xfrm flipV="1">
                <a:off x="4292" y="263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4" name="Line 4750"/>
              <p:cNvSpPr>
                <a:spLocks noChangeShapeType="1"/>
              </p:cNvSpPr>
              <p:nvPr/>
            </p:nvSpPr>
            <p:spPr bwMode="auto">
              <a:xfrm>
                <a:off x="4294" y="263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5" name="Line 4751"/>
              <p:cNvSpPr>
                <a:spLocks noChangeShapeType="1"/>
              </p:cNvSpPr>
              <p:nvPr/>
            </p:nvSpPr>
            <p:spPr bwMode="auto">
              <a:xfrm>
                <a:off x="4296" y="26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6" name="Line 4752"/>
              <p:cNvSpPr>
                <a:spLocks noChangeShapeType="1"/>
              </p:cNvSpPr>
              <p:nvPr/>
            </p:nvSpPr>
            <p:spPr bwMode="auto">
              <a:xfrm flipV="1">
                <a:off x="4296" y="26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7" name="Line 4753"/>
              <p:cNvSpPr>
                <a:spLocks noChangeShapeType="1"/>
              </p:cNvSpPr>
              <p:nvPr/>
            </p:nvSpPr>
            <p:spPr bwMode="auto">
              <a:xfrm flipV="1">
                <a:off x="4298" y="263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8" name="Line 4754"/>
              <p:cNvSpPr>
                <a:spLocks noChangeShapeType="1"/>
              </p:cNvSpPr>
              <p:nvPr/>
            </p:nvSpPr>
            <p:spPr bwMode="auto">
              <a:xfrm>
                <a:off x="4298" y="263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99" name="Line 4755"/>
              <p:cNvSpPr>
                <a:spLocks noChangeShapeType="1"/>
              </p:cNvSpPr>
              <p:nvPr/>
            </p:nvSpPr>
            <p:spPr bwMode="auto">
              <a:xfrm flipV="1">
                <a:off x="4300" y="26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0" name="Line 4756"/>
              <p:cNvSpPr>
                <a:spLocks noChangeShapeType="1"/>
              </p:cNvSpPr>
              <p:nvPr/>
            </p:nvSpPr>
            <p:spPr bwMode="auto">
              <a:xfrm flipV="1">
                <a:off x="4300" y="2629"/>
                <a:ext cx="1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1" name="Line 4757"/>
              <p:cNvSpPr>
                <a:spLocks noChangeShapeType="1"/>
              </p:cNvSpPr>
              <p:nvPr/>
            </p:nvSpPr>
            <p:spPr bwMode="auto">
              <a:xfrm>
                <a:off x="4301" y="26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2" name="Line 4758"/>
              <p:cNvSpPr>
                <a:spLocks noChangeShapeType="1"/>
              </p:cNvSpPr>
              <p:nvPr/>
            </p:nvSpPr>
            <p:spPr bwMode="auto">
              <a:xfrm flipV="1">
                <a:off x="4303" y="263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3" name="Line 4759"/>
              <p:cNvSpPr>
                <a:spLocks noChangeShapeType="1"/>
              </p:cNvSpPr>
              <p:nvPr/>
            </p:nvSpPr>
            <p:spPr bwMode="auto">
              <a:xfrm>
                <a:off x="4303" y="263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4" name="Line 4760"/>
              <p:cNvSpPr>
                <a:spLocks noChangeShapeType="1"/>
              </p:cNvSpPr>
              <p:nvPr/>
            </p:nvSpPr>
            <p:spPr bwMode="auto">
              <a:xfrm>
                <a:off x="4305" y="26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5" name="Line 4761"/>
              <p:cNvSpPr>
                <a:spLocks noChangeShapeType="1"/>
              </p:cNvSpPr>
              <p:nvPr/>
            </p:nvSpPr>
            <p:spPr bwMode="auto">
              <a:xfrm flipV="1">
                <a:off x="4305" y="26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6" name="Line 4762"/>
              <p:cNvSpPr>
                <a:spLocks noChangeShapeType="1"/>
              </p:cNvSpPr>
              <p:nvPr/>
            </p:nvSpPr>
            <p:spPr bwMode="auto">
              <a:xfrm>
                <a:off x="4307" y="263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7" name="Line 4763"/>
              <p:cNvSpPr>
                <a:spLocks noChangeShapeType="1"/>
              </p:cNvSpPr>
              <p:nvPr/>
            </p:nvSpPr>
            <p:spPr bwMode="auto">
              <a:xfrm flipV="1">
                <a:off x="4307" y="263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8" name="Line 4764"/>
              <p:cNvSpPr>
                <a:spLocks noChangeShapeType="1"/>
              </p:cNvSpPr>
              <p:nvPr/>
            </p:nvSpPr>
            <p:spPr bwMode="auto">
              <a:xfrm flipV="1">
                <a:off x="4309" y="263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09" name="Line 4765"/>
              <p:cNvSpPr>
                <a:spLocks noChangeShapeType="1"/>
              </p:cNvSpPr>
              <p:nvPr/>
            </p:nvSpPr>
            <p:spPr bwMode="auto">
              <a:xfrm>
                <a:off x="4309" y="263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0" name="Line 4766"/>
              <p:cNvSpPr>
                <a:spLocks noChangeShapeType="1"/>
              </p:cNvSpPr>
              <p:nvPr/>
            </p:nvSpPr>
            <p:spPr bwMode="auto">
              <a:xfrm flipV="1">
                <a:off x="4311" y="263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1" name="Line 4767"/>
              <p:cNvSpPr>
                <a:spLocks noChangeShapeType="1"/>
              </p:cNvSpPr>
              <p:nvPr/>
            </p:nvSpPr>
            <p:spPr bwMode="auto">
              <a:xfrm>
                <a:off x="4313" y="2636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2" name="Line 4768"/>
              <p:cNvSpPr>
                <a:spLocks noChangeShapeType="1"/>
              </p:cNvSpPr>
              <p:nvPr/>
            </p:nvSpPr>
            <p:spPr bwMode="auto">
              <a:xfrm flipV="1">
                <a:off x="4313" y="264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3" name="Line 4769"/>
              <p:cNvSpPr>
                <a:spLocks noChangeShapeType="1"/>
              </p:cNvSpPr>
              <p:nvPr/>
            </p:nvSpPr>
            <p:spPr bwMode="auto">
              <a:xfrm flipV="1">
                <a:off x="4315" y="264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4" name="Line 4770"/>
              <p:cNvSpPr>
                <a:spLocks noChangeShapeType="1"/>
              </p:cNvSpPr>
              <p:nvPr/>
            </p:nvSpPr>
            <p:spPr bwMode="auto">
              <a:xfrm flipV="1">
                <a:off x="4315" y="26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5" name="Line 4771"/>
              <p:cNvSpPr>
                <a:spLocks noChangeShapeType="1"/>
              </p:cNvSpPr>
              <p:nvPr/>
            </p:nvSpPr>
            <p:spPr bwMode="auto">
              <a:xfrm>
                <a:off x="4317" y="263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6" name="Line 4772"/>
              <p:cNvSpPr>
                <a:spLocks noChangeShapeType="1"/>
              </p:cNvSpPr>
              <p:nvPr/>
            </p:nvSpPr>
            <p:spPr bwMode="auto">
              <a:xfrm>
                <a:off x="4317" y="264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7" name="Line 4773"/>
              <p:cNvSpPr>
                <a:spLocks noChangeShapeType="1"/>
              </p:cNvSpPr>
              <p:nvPr/>
            </p:nvSpPr>
            <p:spPr bwMode="auto">
              <a:xfrm flipV="1">
                <a:off x="4319" y="264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8" name="Line 4774"/>
              <p:cNvSpPr>
                <a:spLocks noChangeShapeType="1"/>
              </p:cNvSpPr>
              <p:nvPr/>
            </p:nvSpPr>
            <p:spPr bwMode="auto">
              <a:xfrm>
                <a:off x="4321" y="264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19" name="Line 4775"/>
              <p:cNvSpPr>
                <a:spLocks noChangeShapeType="1"/>
              </p:cNvSpPr>
              <p:nvPr/>
            </p:nvSpPr>
            <p:spPr bwMode="auto">
              <a:xfrm>
                <a:off x="4321" y="264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0" name="Line 4776"/>
              <p:cNvSpPr>
                <a:spLocks noChangeShapeType="1"/>
              </p:cNvSpPr>
              <p:nvPr/>
            </p:nvSpPr>
            <p:spPr bwMode="auto">
              <a:xfrm>
                <a:off x="4323" y="265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1" name="Line 4777"/>
              <p:cNvSpPr>
                <a:spLocks noChangeShapeType="1"/>
              </p:cNvSpPr>
              <p:nvPr/>
            </p:nvSpPr>
            <p:spPr bwMode="auto">
              <a:xfrm flipV="1">
                <a:off x="4323" y="2645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2" name="Line 4778"/>
              <p:cNvSpPr>
                <a:spLocks noChangeShapeType="1"/>
              </p:cNvSpPr>
              <p:nvPr/>
            </p:nvSpPr>
            <p:spPr bwMode="auto">
              <a:xfrm flipV="1">
                <a:off x="4325" y="2641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3" name="Line 4779"/>
              <p:cNvSpPr>
                <a:spLocks noChangeShapeType="1"/>
              </p:cNvSpPr>
              <p:nvPr/>
            </p:nvSpPr>
            <p:spPr bwMode="auto">
              <a:xfrm>
                <a:off x="4326" y="264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4" name="Line 4780"/>
              <p:cNvSpPr>
                <a:spLocks noChangeShapeType="1"/>
              </p:cNvSpPr>
              <p:nvPr/>
            </p:nvSpPr>
            <p:spPr bwMode="auto">
              <a:xfrm>
                <a:off x="4326" y="264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5" name="Line 4781"/>
              <p:cNvSpPr>
                <a:spLocks noChangeShapeType="1"/>
              </p:cNvSpPr>
              <p:nvPr/>
            </p:nvSpPr>
            <p:spPr bwMode="auto">
              <a:xfrm flipV="1">
                <a:off x="4328" y="264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6" name="Line 4782"/>
              <p:cNvSpPr>
                <a:spLocks noChangeShapeType="1"/>
              </p:cNvSpPr>
              <p:nvPr/>
            </p:nvSpPr>
            <p:spPr bwMode="auto">
              <a:xfrm flipV="1">
                <a:off x="4328" y="263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7" name="Line 4783"/>
              <p:cNvSpPr>
                <a:spLocks noChangeShapeType="1"/>
              </p:cNvSpPr>
              <p:nvPr/>
            </p:nvSpPr>
            <p:spPr bwMode="auto">
              <a:xfrm>
                <a:off x="4330" y="263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8" name="Line 4784"/>
              <p:cNvSpPr>
                <a:spLocks noChangeShapeType="1"/>
              </p:cNvSpPr>
              <p:nvPr/>
            </p:nvSpPr>
            <p:spPr bwMode="auto">
              <a:xfrm flipV="1">
                <a:off x="4330" y="263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29" name="Line 4785"/>
              <p:cNvSpPr>
                <a:spLocks noChangeShapeType="1"/>
              </p:cNvSpPr>
              <p:nvPr/>
            </p:nvSpPr>
            <p:spPr bwMode="auto">
              <a:xfrm>
                <a:off x="4332" y="26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0" name="Line 4786"/>
              <p:cNvSpPr>
                <a:spLocks noChangeShapeType="1"/>
              </p:cNvSpPr>
              <p:nvPr/>
            </p:nvSpPr>
            <p:spPr bwMode="auto">
              <a:xfrm>
                <a:off x="4334" y="26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1" name="Line 4787"/>
              <p:cNvSpPr>
                <a:spLocks noChangeShapeType="1"/>
              </p:cNvSpPr>
              <p:nvPr/>
            </p:nvSpPr>
            <p:spPr bwMode="auto">
              <a:xfrm>
                <a:off x="4334" y="264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2" name="Line 4788"/>
              <p:cNvSpPr>
                <a:spLocks noChangeShapeType="1"/>
              </p:cNvSpPr>
              <p:nvPr/>
            </p:nvSpPr>
            <p:spPr bwMode="auto">
              <a:xfrm>
                <a:off x="4336" y="264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3" name="Line 4789"/>
              <p:cNvSpPr>
                <a:spLocks noChangeShapeType="1"/>
              </p:cNvSpPr>
              <p:nvPr/>
            </p:nvSpPr>
            <p:spPr bwMode="auto">
              <a:xfrm>
                <a:off x="4336" y="26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4" name="Line 4790"/>
              <p:cNvSpPr>
                <a:spLocks noChangeShapeType="1"/>
              </p:cNvSpPr>
              <p:nvPr/>
            </p:nvSpPr>
            <p:spPr bwMode="auto">
              <a:xfrm flipV="1">
                <a:off x="4338" y="265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5" name="Line 4791"/>
              <p:cNvSpPr>
                <a:spLocks noChangeShapeType="1"/>
              </p:cNvSpPr>
              <p:nvPr/>
            </p:nvSpPr>
            <p:spPr bwMode="auto">
              <a:xfrm>
                <a:off x="4338" y="265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6" name="Line 4792"/>
              <p:cNvSpPr>
                <a:spLocks noChangeShapeType="1"/>
              </p:cNvSpPr>
              <p:nvPr/>
            </p:nvSpPr>
            <p:spPr bwMode="auto">
              <a:xfrm flipV="1">
                <a:off x="4340" y="265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7" name="Line 4793"/>
              <p:cNvSpPr>
                <a:spLocks noChangeShapeType="1"/>
              </p:cNvSpPr>
              <p:nvPr/>
            </p:nvSpPr>
            <p:spPr bwMode="auto">
              <a:xfrm flipV="1">
                <a:off x="4342" y="264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8" name="Line 4794"/>
              <p:cNvSpPr>
                <a:spLocks noChangeShapeType="1"/>
              </p:cNvSpPr>
              <p:nvPr/>
            </p:nvSpPr>
            <p:spPr bwMode="auto">
              <a:xfrm>
                <a:off x="4342" y="26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39" name="Line 4795"/>
              <p:cNvSpPr>
                <a:spLocks noChangeShapeType="1"/>
              </p:cNvSpPr>
              <p:nvPr/>
            </p:nvSpPr>
            <p:spPr bwMode="auto">
              <a:xfrm flipV="1">
                <a:off x="4344" y="264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0" name="Line 4796"/>
              <p:cNvSpPr>
                <a:spLocks noChangeShapeType="1"/>
              </p:cNvSpPr>
              <p:nvPr/>
            </p:nvSpPr>
            <p:spPr bwMode="auto">
              <a:xfrm flipV="1">
                <a:off x="4344" y="263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1" name="Line 4797"/>
              <p:cNvSpPr>
                <a:spLocks noChangeShapeType="1"/>
              </p:cNvSpPr>
              <p:nvPr/>
            </p:nvSpPr>
            <p:spPr bwMode="auto">
              <a:xfrm flipV="1">
                <a:off x="4346" y="263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2" name="Line 4798"/>
              <p:cNvSpPr>
                <a:spLocks noChangeShapeType="1"/>
              </p:cNvSpPr>
              <p:nvPr/>
            </p:nvSpPr>
            <p:spPr bwMode="auto">
              <a:xfrm>
                <a:off x="4348" y="263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3" name="Line 4799"/>
              <p:cNvSpPr>
                <a:spLocks noChangeShapeType="1"/>
              </p:cNvSpPr>
              <p:nvPr/>
            </p:nvSpPr>
            <p:spPr bwMode="auto">
              <a:xfrm>
                <a:off x="4348" y="2638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4" name="Line 4800"/>
              <p:cNvSpPr>
                <a:spLocks noChangeShapeType="1"/>
              </p:cNvSpPr>
              <p:nvPr/>
            </p:nvSpPr>
            <p:spPr bwMode="auto">
              <a:xfrm>
                <a:off x="4349" y="263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5" name="Line 4801"/>
              <p:cNvSpPr>
                <a:spLocks noChangeShapeType="1"/>
              </p:cNvSpPr>
              <p:nvPr/>
            </p:nvSpPr>
            <p:spPr bwMode="auto">
              <a:xfrm flipV="1">
                <a:off x="4349" y="26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6" name="Line 4802"/>
              <p:cNvSpPr>
                <a:spLocks noChangeShapeType="1"/>
              </p:cNvSpPr>
              <p:nvPr/>
            </p:nvSpPr>
            <p:spPr bwMode="auto">
              <a:xfrm flipV="1">
                <a:off x="4351" y="263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7" name="Line 4803"/>
              <p:cNvSpPr>
                <a:spLocks noChangeShapeType="1"/>
              </p:cNvSpPr>
              <p:nvPr/>
            </p:nvSpPr>
            <p:spPr bwMode="auto">
              <a:xfrm>
                <a:off x="4351" y="263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8" name="Line 4804"/>
              <p:cNvSpPr>
                <a:spLocks noChangeShapeType="1"/>
              </p:cNvSpPr>
              <p:nvPr/>
            </p:nvSpPr>
            <p:spPr bwMode="auto">
              <a:xfrm flipV="1">
                <a:off x="4353" y="26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49" name="Line 4805"/>
              <p:cNvSpPr>
                <a:spLocks noChangeShapeType="1"/>
              </p:cNvSpPr>
              <p:nvPr/>
            </p:nvSpPr>
            <p:spPr bwMode="auto">
              <a:xfrm>
                <a:off x="4355" y="263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0" name="Line 4806"/>
              <p:cNvSpPr>
                <a:spLocks noChangeShapeType="1"/>
              </p:cNvSpPr>
              <p:nvPr/>
            </p:nvSpPr>
            <p:spPr bwMode="auto">
              <a:xfrm flipV="1">
                <a:off x="4355" y="262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1" name="Line 4807"/>
              <p:cNvSpPr>
                <a:spLocks noChangeShapeType="1"/>
              </p:cNvSpPr>
              <p:nvPr/>
            </p:nvSpPr>
            <p:spPr bwMode="auto">
              <a:xfrm>
                <a:off x="4357" y="262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2" name="Line 4808"/>
              <p:cNvSpPr>
                <a:spLocks noChangeShapeType="1"/>
              </p:cNvSpPr>
              <p:nvPr/>
            </p:nvSpPr>
            <p:spPr bwMode="auto">
              <a:xfrm flipV="1">
                <a:off x="4357" y="26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3" name="Line 4809"/>
              <p:cNvSpPr>
                <a:spLocks noChangeShapeType="1"/>
              </p:cNvSpPr>
              <p:nvPr/>
            </p:nvSpPr>
            <p:spPr bwMode="auto">
              <a:xfrm>
                <a:off x="4359" y="26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4" name="Line 4810"/>
              <p:cNvSpPr>
                <a:spLocks noChangeShapeType="1"/>
              </p:cNvSpPr>
              <p:nvPr/>
            </p:nvSpPr>
            <p:spPr bwMode="auto">
              <a:xfrm>
                <a:off x="4359" y="263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5" name="Line 4811"/>
              <p:cNvSpPr>
                <a:spLocks noChangeShapeType="1"/>
              </p:cNvSpPr>
              <p:nvPr/>
            </p:nvSpPr>
            <p:spPr bwMode="auto">
              <a:xfrm flipV="1">
                <a:off x="4361" y="263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6" name="Line 4812"/>
              <p:cNvSpPr>
                <a:spLocks noChangeShapeType="1"/>
              </p:cNvSpPr>
              <p:nvPr/>
            </p:nvSpPr>
            <p:spPr bwMode="auto">
              <a:xfrm flipV="1">
                <a:off x="4361" y="26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7" name="Line 4813"/>
              <p:cNvSpPr>
                <a:spLocks noChangeShapeType="1"/>
              </p:cNvSpPr>
              <p:nvPr/>
            </p:nvSpPr>
            <p:spPr bwMode="auto">
              <a:xfrm flipV="1">
                <a:off x="4363" y="262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8" name="Line 4814"/>
              <p:cNvSpPr>
                <a:spLocks noChangeShapeType="1"/>
              </p:cNvSpPr>
              <p:nvPr/>
            </p:nvSpPr>
            <p:spPr bwMode="auto">
              <a:xfrm>
                <a:off x="4365" y="262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59" name="Line 4815"/>
              <p:cNvSpPr>
                <a:spLocks noChangeShapeType="1"/>
              </p:cNvSpPr>
              <p:nvPr/>
            </p:nvSpPr>
            <p:spPr bwMode="auto">
              <a:xfrm flipV="1">
                <a:off x="4365" y="262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0" name="Line 4816"/>
              <p:cNvSpPr>
                <a:spLocks noChangeShapeType="1"/>
              </p:cNvSpPr>
              <p:nvPr/>
            </p:nvSpPr>
            <p:spPr bwMode="auto">
              <a:xfrm flipV="1">
                <a:off x="4367" y="262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1" name="Line 4817"/>
              <p:cNvSpPr>
                <a:spLocks noChangeShapeType="1"/>
              </p:cNvSpPr>
              <p:nvPr/>
            </p:nvSpPr>
            <p:spPr bwMode="auto">
              <a:xfrm>
                <a:off x="4367" y="262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2" name="Line 4818"/>
              <p:cNvSpPr>
                <a:spLocks noChangeShapeType="1"/>
              </p:cNvSpPr>
              <p:nvPr/>
            </p:nvSpPr>
            <p:spPr bwMode="auto">
              <a:xfrm>
                <a:off x="4369" y="262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3" name="Line 4819"/>
              <p:cNvSpPr>
                <a:spLocks noChangeShapeType="1"/>
              </p:cNvSpPr>
              <p:nvPr/>
            </p:nvSpPr>
            <p:spPr bwMode="auto">
              <a:xfrm flipV="1">
                <a:off x="4369" y="262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4" name="Line 4820"/>
              <p:cNvSpPr>
                <a:spLocks noChangeShapeType="1"/>
              </p:cNvSpPr>
              <p:nvPr/>
            </p:nvSpPr>
            <p:spPr bwMode="auto">
              <a:xfrm>
                <a:off x="4371" y="262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5" name="Line 4821"/>
              <p:cNvSpPr>
                <a:spLocks noChangeShapeType="1"/>
              </p:cNvSpPr>
              <p:nvPr/>
            </p:nvSpPr>
            <p:spPr bwMode="auto">
              <a:xfrm>
                <a:off x="4371" y="262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6" name="Line 4822"/>
              <p:cNvSpPr>
                <a:spLocks noChangeShapeType="1"/>
              </p:cNvSpPr>
              <p:nvPr/>
            </p:nvSpPr>
            <p:spPr bwMode="auto">
              <a:xfrm flipV="1">
                <a:off x="4372" y="262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7" name="Line 4823"/>
              <p:cNvSpPr>
                <a:spLocks noChangeShapeType="1"/>
              </p:cNvSpPr>
              <p:nvPr/>
            </p:nvSpPr>
            <p:spPr bwMode="auto">
              <a:xfrm flipV="1">
                <a:off x="4372" y="262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8" name="Line 4824"/>
              <p:cNvSpPr>
                <a:spLocks noChangeShapeType="1"/>
              </p:cNvSpPr>
              <p:nvPr/>
            </p:nvSpPr>
            <p:spPr bwMode="auto">
              <a:xfrm>
                <a:off x="4374" y="26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69" name="Line 4825"/>
              <p:cNvSpPr>
                <a:spLocks noChangeShapeType="1"/>
              </p:cNvSpPr>
              <p:nvPr/>
            </p:nvSpPr>
            <p:spPr bwMode="auto">
              <a:xfrm>
                <a:off x="4376" y="262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0" name="Line 4826"/>
              <p:cNvSpPr>
                <a:spLocks noChangeShapeType="1"/>
              </p:cNvSpPr>
              <p:nvPr/>
            </p:nvSpPr>
            <p:spPr bwMode="auto">
              <a:xfrm flipV="1">
                <a:off x="4376" y="262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1" name="Line 4827"/>
              <p:cNvSpPr>
                <a:spLocks noChangeShapeType="1"/>
              </p:cNvSpPr>
              <p:nvPr/>
            </p:nvSpPr>
            <p:spPr bwMode="auto">
              <a:xfrm>
                <a:off x="4378" y="262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2" name="Line 4828"/>
              <p:cNvSpPr>
                <a:spLocks noChangeShapeType="1"/>
              </p:cNvSpPr>
              <p:nvPr/>
            </p:nvSpPr>
            <p:spPr bwMode="auto">
              <a:xfrm>
                <a:off x="4378" y="262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3" name="Line 4829"/>
              <p:cNvSpPr>
                <a:spLocks noChangeShapeType="1"/>
              </p:cNvSpPr>
              <p:nvPr/>
            </p:nvSpPr>
            <p:spPr bwMode="auto">
              <a:xfrm flipV="1">
                <a:off x="4380" y="263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8974" name="Group 4830"/>
            <p:cNvGrpSpPr>
              <a:grpSpLocks/>
            </p:cNvGrpSpPr>
            <p:nvPr/>
          </p:nvGrpSpPr>
          <p:grpSpPr bwMode="auto">
            <a:xfrm>
              <a:off x="4380" y="2625"/>
              <a:ext cx="221" cy="32"/>
              <a:chOff x="4380" y="2625"/>
              <a:chExt cx="221" cy="32"/>
            </a:xfrm>
          </p:grpSpPr>
          <p:sp>
            <p:nvSpPr>
              <p:cNvPr id="138975" name="Line 4831"/>
              <p:cNvSpPr>
                <a:spLocks noChangeShapeType="1"/>
              </p:cNvSpPr>
              <p:nvPr/>
            </p:nvSpPr>
            <p:spPr bwMode="auto">
              <a:xfrm flipV="1">
                <a:off x="4380" y="263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6" name="Line 4832"/>
              <p:cNvSpPr>
                <a:spLocks noChangeShapeType="1"/>
              </p:cNvSpPr>
              <p:nvPr/>
            </p:nvSpPr>
            <p:spPr bwMode="auto">
              <a:xfrm flipV="1">
                <a:off x="4382" y="263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7" name="Line 4833"/>
              <p:cNvSpPr>
                <a:spLocks noChangeShapeType="1"/>
              </p:cNvSpPr>
              <p:nvPr/>
            </p:nvSpPr>
            <p:spPr bwMode="auto">
              <a:xfrm>
                <a:off x="4382" y="263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8" name="Line 4834"/>
              <p:cNvSpPr>
                <a:spLocks noChangeShapeType="1"/>
              </p:cNvSpPr>
              <p:nvPr/>
            </p:nvSpPr>
            <p:spPr bwMode="auto">
              <a:xfrm>
                <a:off x="4384" y="26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79" name="Line 4835"/>
              <p:cNvSpPr>
                <a:spLocks noChangeShapeType="1"/>
              </p:cNvSpPr>
              <p:nvPr/>
            </p:nvSpPr>
            <p:spPr bwMode="auto">
              <a:xfrm>
                <a:off x="4386" y="26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0" name="Line 4836"/>
              <p:cNvSpPr>
                <a:spLocks noChangeShapeType="1"/>
              </p:cNvSpPr>
              <p:nvPr/>
            </p:nvSpPr>
            <p:spPr bwMode="auto">
              <a:xfrm>
                <a:off x="4386" y="263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1" name="Line 4837"/>
              <p:cNvSpPr>
                <a:spLocks noChangeShapeType="1"/>
              </p:cNvSpPr>
              <p:nvPr/>
            </p:nvSpPr>
            <p:spPr bwMode="auto">
              <a:xfrm>
                <a:off x="4388" y="26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2" name="Line 4838"/>
              <p:cNvSpPr>
                <a:spLocks noChangeShapeType="1"/>
              </p:cNvSpPr>
              <p:nvPr/>
            </p:nvSpPr>
            <p:spPr bwMode="auto">
              <a:xfrm flipV="1">
                <a:off x="4388" y="263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3" name="Line 4839"/>
              <p:cNvSpPr>
                <a:spLocks noChangeShapeType="1"/>
              </p:cNvSpPr>
              <p:nvPr/>
            </p:nvSpPr>
            <p:spPr bwMode="auto">
              <a:xfrm flipV="1">
                <a:off x="4390" y="263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4" name="Line 4840"/>
              <p:cNvSpPr>
                <a:spLocks noChangeShapeType="1"/>
              </p:cNvSpPr>
              <p:nvPr/>
            </p:nvSpPr>
            <p:spPr bwMode="auto">
              <a:xfrm>
                <a:off x="4390" y="263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5" name="Line 4841"/>
              <p:cNvSpPr>
                <a:spLocks noChangeShapeType="1"/>
              </p:cNvSpPr>
              <p:nvPr/>
            </p:nvSpPr>
            <p:spPr bwMode="auto">
              <a:xfrm flipV="1">
                <a:off x="4392" y="263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6" name="Line 4842"/>
              <p:cNvSpPr>
                <a:spLocks noChangeShapeType="1"/>
              </p:cNvSpPr>
              <p:nvPr/>
            </p:nvSpPr>
            <p:spPr bwMode="auto">
              <a:xfrm flipV="1">
                <a:off x="4394" y="26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7" name="Line 4843"/>
              <p:cNvSpPr>
                <a:spLocks noChangeShapeType="1"/>
              </p:cNvSpPr>
              <p:nvPr/>
            </p:nvSpPr>
            <p:spPr bwMode="auto">
              <a:xfrm>
                <a:off x="4394" y="2627"/>
                <a:ext cx="1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8" name="Line 4844"/>
              <p:cNvSpPr>
                <a:spLocks noChangeShapeType="1"/>
              </p:cNvSpPr>
              <p:nvPr/>
            </p:nvSpPr>
            <p:spPr bwMode="auto">
              <a:xfrm>
                <a:off x="4395" y="263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89" name="Line 4845"/>
              <p:cNvSpPr>
                <a:spLocks noChangeShapeType="1"/>
              </p:cNvSpPr>
              <p:nvPr/>
            </p:nvSpPr>
            <p:spPr bwMode="auto">
              <a:xfrm flipV="1">
                <a:off x="4395" y="263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0" name="Line 4846"/>
              <p:cNvSpPr>
                <a:spLocks noChangeShapeType="1"/>
              </p:cNvSpPr>
              <p:nvPr/>
            </p:nvSpPr>
            <p:spPr bwMode="auto">
              <a:xfrm>
                <a:off x="4397" y="263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1" name="Line 4847"/>
              <p:cNvSpPr>
                <a:spLocks noChangeShapeType="1"/>
              </p:cNvSpPr>
              <p:nvPr/>
            </p:nvSpPr>
            <p:spPr bwMode="auto">
              <a:xfrm>
                <a:off x="4397" y="26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2" name="Line 4848"/>
              <p:cNvSpPr>
                <a:spLocks noChangeShapeType="1"/>
              </p:cNvSpPr>
              <p:nvPr/>
            </p:nvSpPr>
            <p:spPr bwMode="auto">
              <a:xfrm flipV="1">
                <a:off x="4399" y="263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3" name="Line 4849"/>
              <p:cNvSpPr>
                <a:spLocks noChangeShapeType="1"/>
              </p:cNvSpPr>
              <p:nvPr/>
            </p:nvSpPr>
            <p:spPr bwMode="auto">
              <a:xfrm flipV="1">
                <a:off x="4399" y="263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4" name="Line 4850"/>
              <p:cNvSpPr>
                <a:spLocks noChangeShapeType="1"/>
              </p:cNvSpPr>
              <p:nvPr/>
            </p:nvSpPr>
            <p:spPr bwMode="auto">
              <a:xfrm>
                <a:off x="4401" y="263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5" name="Line 4851"/>
              <p:cNvSpPr>
                <a:spLocks noChangeShapeType="1"/>
              </p:cNvSpPr>
              <p:nvPr/>
            </p:nvSpPr>
            <p:spPr bwMode="auto">
              <a:xfrm flipV="1">
                <a:off x="4403" y="264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6" name="Line 4852"/>
              <p:cNvSpPr>
                <a:spLocks noChangeShapeType="1"/>
              </p:cNvSpPr>
              <p:nvPr/>
            </p:nvSpPr>
            <p:spPr bwMode="auto">
              <a:xfrm flipV="1">
                <a:off x="4403" y="26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7" name="Line 4853"/>
              <p:cNvSpPr>
                <a:spLocks noChangeShapeType="1"/>
              </p:cNvSpPr>
              <p:nvPr/>
            </p:nvSpPr>
            <p:spPr bwMode="auto">
              <a:xfrm flipV="1">
                <a:off x="4405" y="26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8" name="Line 4854"/>
              <p:cNvSpPr>
                <a:spLocks noChangeShapeType="1"/>
              </p:cNvSpPr>
              <p:nvPr/>
            </p:nvSpPr>
            <p:spPr bwMode="auto">
              <a:xfrm>
                <a:off x="4405" y="263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99" name="Line 4855"/>
              <p:cNvSpPr>
                <a:spLocks noChangeShapeType="1"/>
              </p:cNvSpPr>
              <p:nvPr/>
            </p:nvSpPr>
            <p:spPr bwMode="auto">
              <a:xfrm flipV="1">
                <a:off x="4407" y="26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0" name="Line 4856"/>
              <p:cNvSpPr>
                <a:spLocks noChangeShapeType="1"/>
              </p:cNvSpPr>
              <p:nvPr/>
            </p:nvSpPr>
            <p:spPr bwMode="auto">
              <a:xfrm flipV="1">
                <a:off x="4409" y="26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1" name="Line 4857"/>
              <p:cNvSpPr>
                <a:spLocks noChangeShapeType="1"/>
              </p:cNvSpPr>
              <p:nvPr/>
            </p:nvSpPr>
            <p:spPr bwMode="auto">
              <a:xfrm>
                <a:off x="4409" y="264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2" name="Line 4858"/>
              <p:cNvSpPr>
                <a:spLocks noChangeShapeType="1"/>
              </p:cNvSpPr>
              <p:nvPr/>
            </p:nvSpPr>
            <p:spPr bwMode="auto">
              <a:xfrm>
                <a:off x="4411" y="264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3" name="Line 4859"/>
              <p:cNvSpPr>
                <a:spLocks noChangeShapeType="1"/>
              </p:cNvSpPr>
              <p:nvPr/>
            </p:nvSpPr>
            <p:spPr bwMode="auto">
              <a:xfrm flipV="1">
                <a:off x="4411" y="263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4" name="Line 4860"/>
              <p:cNvSpPr>
                <a:spLocks noChangeShapeType="1"/>
              </p:cNvSpPr>
              <p:nvPr/>
            </p:nvSpPr>
            <p:spPr bwMode="auto">
              <a:xfrm>
                <a:off x="4413" y="263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5" name="Line 4861"/>
              <p:cNvSpPr>
                <a:spLocks noChangeShapeType="1"/>
              </p:cNvSpPr>
              <p:nvPr/>
            </p:nvSpPr>
            <p:spPr bwMode="auto">
              <a:xfrm>
                <a:off x="4413" y="264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6" name="Line 4862"/>
              <p:cNvSpPr>
                <a:spLocks noChangeShapeType="1"/>
              </p:cNvSpPr>
              <p:nvPr/>
            </p:nvSpPr>
            <p:spPr bwMode="auto">
              <a:xfrm flipV="1">
                <a:off x="4415" y="263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7" name="Line 4863"/>
              <p:cNvSpPr>
                <a:spLocks noChangeShapeType="1"/>
              </p:cNvSpPr>
              <p:nvPr/>
            </p:nvSpPr>
            <p:spPr bwMode="auto">
              <a:xfrm>
                <a:off x="4415" y="263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8" name="Line 4864"/>
              <p:cNvSpPr>
                <a:spLocks noChangeShapeType="1"/>
              </p:cNvSpPr>
              <p:nvPr/>
            </p:nvSpPr>
            <p:spPr bwMode="auto">
              <a:xfrm>
                <a:off x="4417" y="2639"/>
                <a:ext cx="1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09" name="Line 4865"/>
              <p:cNvSpPr>
                <a:spLocks noChangeShapeType="1"/>
              </p:cNvSpPr>
              <p:nvPr/>
            </p:nvSpPr>
            <p:spPr bwMode="auto">
              <a:xfrm flipV="1">
                <a:off x="4418" y="26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0" name="Line 4866"/>
              <p:cNvSpPr>
                <a:spLocks noChangeShapeType="1"/>
              </p:cNvSpPr>
              <p:nvPr/>
            </p:nvSpPr>
            <p:spPr bwMode="auto">
              <a:xfrm flipV="1">
                <a:off x="4418" y="26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1" name="Line 4867"/>
              <p:cNvSpPr>
                <a:spLocks noChangeShapeType="1"/>
              </p:cNvSpPr>
              <p:nvPr/>
            </p:nvSpPr>
            <p:spPr bwMode="auto">
              <a:xfrm>
                <a:off x="4420" y="264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2" name="Line 4868"/>
              <p:cNvSpPr>
                <a:spLocks noChangeShapeType="1"/>
              </p:cNvSpPr>
              <p:nvPr/>
            </p:nvSpPr>
            <p:spPr bwMode="auto">
              <a:xfrm>
                <a:off x="4420" y="264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3" name="Line 4869"/>
              <p:cNvSpPr>
                <a:spLocks noChangeShapeType="1"/>
              </p:cNvSpPr>
              <p:nvPr/>
            </p:nvSpPr>
            <p:spPr bwMode="auto">
              <a:xfrm flipV="1">
                <a:off x="4422" y="263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4" name="Line 4870"/>
              <p:cNvSpPr>
                <a:spLocks noChangeShapeType="1"/>
              </p:cNvSpPr>
              <p:nvPr/>
            </p:nvSpPr>
            <p:spPr bwMode="auto">
              <a:xfrm flipV="1">
                <a:off x="4424" y="263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5" name="Line 4871"/>
              <p:cNvSpPr>
                <a:spLocks noChangeShapeType="1"/>
              </p:cNvSpPr>
              <p:nvPr/>
            </p:nvSpPr>
            <p:spPr bwMode="auto">
              <a:xfrm flipV="1">
                <a:off x="4424" y="263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6" name="Line 4872"/>
              <p:cNvSpPr>
                <a:spLocks noChangeShapeType="1"/>
              </p:cNvSpPr>
              <p:nvPr/>
            </p:nvSpPr>
            <p:spPr bwMode="auto">
              <a:xfrm>
                <a:off x="4426" y="263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7" name="Line 4873"/>
              <p:cNvSpPr>
                <a:spLocks noChangeShapeType="1"/>
              </p:cNvSpPr>
              <p:nvPr/>
            </p:nvSpPr>
            <p:spPr bwMode="auto">
              <a:xfrm>
                <a:off x="4426" y="263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8" name="Line 4874"/>
              <p:cNvSpPr>
                <a:spLocks noChangeShapeType="1"/>
              </p:cNvSpPr>
              <p:nvPr/>
            </p:nvSpPr>
            <p:spPr bwMode="auto">
              <a:xfrm>
                <a:off x="4428" y="263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19" name="Line 4875"/>
              <p:cNvSpPr>
                <a:spLocks noChangeShapeType="1"/>
              </p:cNvSpPr>
              <p:nvPr/>
            </p:nvSpPr>
            <p:spPr bwMode="auto">
              <a:xfrm>
                <a:off x="4428" y="26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0" name="Line 4876"/>
              <p:cNvSpPr>
                <a:spLocks noChangeShapeType="1"/>
              </p:cNvSpPr>
              <p:nvPr/>
            </p:nvSpPr>
            <p:spPr bwMode="auto">
              <a:xfrm>
                <a:off x="4430" y="264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1" name="Line 4877"/>
              <p:cNvSpPr>
                <a:spLocks noChangeShapeType="1"/>
              </p:cNvSpPr>
              <p:nvPr/>
            </p:nvSpPr>
            <p:spPr bwMode="auto">
              <a:xfrm>
                <a:off x="4430" y="264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2" name="Line 4878"/>
              <p:cNvSpPr>
                <a:spLocks noChangeShapeType="1"/>
              </p:cNvSpPr>
              <p:nvPr/>
            </p:nvSpPr>
            <p:spPr bwMode="auto">
              <a:xfrm>
                <a:off x="4432" y="264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3" name="Line 4879"/>
              <p:cNvSpPr>
                <a:spLocks noChangeShapeType="1"/>
              </p:cNvSpPr>
              <p:nvPr/>
            </p:nvSpPr>
            <p:spPr bwMode="auto">
              <a:xfrm flipV="1">
                <a:off x="4434" y="264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4" name="Line 4880"/>
              <p:cNvSpPr>
                <a:spLocks noChangeShapeType="1"/>
              </p:cNvSpPr>
              <p:nvPr/>
            </p:nvSpPr>
            <p:spPr bwMode="auto">
              <a:xfrm flipV="1">
                <a:off x="4434" y="26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5" name="Line 4881"/>
              <p:cNvSpPr>
                <a:spLocks noChangeShapeType="1"/>
              </p:cNvSpPr>
              <p:nvPr/>
            </p:nvSpPr>
            <p:spPr bwMode="auto">
              <a:xfrm>
                <a:off x="4436" y="26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6" name="Line 4882"/>
              <p:cNvSpPr>
                <a:spLocks noChangeShapeType="1"/>
              </p:cNvSpPr>
              <p:nvPr/>
            </p:nvSpPr>
            <p:spPr bwMode="auto">
              <a:xfrm>
                <a:off x="4436" y="26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7" name="Line 4883"/>
              <p:cNvSpPr>
                <a:spLocks noChangeShapeType="1"/>
              </p:cNvSpPr>
              <p:nvPr/>
            </p:nvSpPr>
            <p:spPr bwMode="auto">
              <a:xfrm flipV="1">
                <a:off x="4438" y="264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8" name="Line 4884"/>
              <p:cNvSpPr>
                <a:spLocks noChangeShapeType="1"/>
              </p:cNvSpPr>
              <p:nvPr/>
            </p:nvSpPr>
            <p:spPr bwMode="auto">
              <a:xfrm>
                <a:off x="4438" y="264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29" name="Line 4885"/>
              <p:cNvSpPr>
                <a:spLocks noChangeShapeType="1"/>
              </p:cNvSpPr>
              <p:nvPr/>
            </p:nvSpPr>
            <p:spPr bwMode="auto">
              <a:xfrm flipV="1">
                <a:off x="4440" y="2641"/>
                <a:ext cx="1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0" name="Line 4886"/>
              <p:cNvSpPr>
                <a:spLocks noChangeShapeType="1"/>
              </p:cNvSpPr>
              <p:nvPr/>
            </p:nvSpPr>
            <p:spPr bwMode="auto">
              <a:xfrm flipV="1">
                <a:off x="4441" y="264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1" name="Line 4887"/>
              <p:cNvSpPr>
                <a:spLocks noChangeShapeType="1"/>
              </p:cNvSpPr>
              <p:nvPr/>
            </p:nvSpPr>
            <p:spPr bwMode="auto">
              <a:xfrm flipV="1">
                <a:off x="4441" y="26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2" name="Line 4888"/>
              <p:cNvSpPr>
                <a:spLocks noChangeShapeType="1"/>
              </p:cNvSpPr>
              <p:nvPr/>
            </p:nvSpPr>
            <p:spPr bwMode="auto">
              <a:xfrm flipV="1">
                <a:off x="4443" y="26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3" name="Line 4889"/>
              <p:cNvSpPr>
                <a:spLocks noChangeShapeType="1"/>
              </p:cNvSpPr>
              <p:nvPr/>
            </p:nvSpPr>
            <p:spPr bwMode="auto">
              <a:xfrm>
                <a:off x="4443" y="263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4" name="Line 4890"/>
              <p:cNvSpPr>
                <a:spLocks noChangeShapeType="1"/>
              </p:cNvSpPr>
              <p:nvPr/>
            </p:nvSpPr>
            <p:spPr bwMode="auto">
              <a:xfrm flipV="1">
                <a:off x="4445" y="264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5" name="Line 4891"/>
              <p:cNvSpPr>
                <a:spLocks noChangeShapeType="1"/>
              </p:cNvSpPr>
              <p:nvPr/>
            </p:nvSpPr>
            <p:spPr bwMode="auto">
              <a:xfrm>
                <a:off x="4445" y="264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6" name="Line 4892"/>
              <p:cNvSpPr>
                <a:spLocks noChangeShapeType="1"/>
              </p:cNvSpPr>
              <p:nvPr/>
            </p:nvSpPr>
            <p:spPr bwMode="auto">
              <a:xfrm>
                <a:off x="4447" y="264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7" name="Line 4893"/>
              <p:cNvSpPr>
                <a:spLocks noChangeShapeType="1"/>
              </p:cNvSpPr>
              <p:nvPr/>
            </p:nvSpPr>
            <p:spPr bwMode="auto">
              <a:xfrm flipV="1">
                <a:off x="4449" y="264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8" name="Line 4894"/>
              <p:cNvSpPr>
                <a:spLocks noChangeShapeType="1"/>
              </p:cNvSpPr>
              <p:nvPr/>
            </p:nvSpPr>
            <p:spPr bwMode="auto">
              <a:xfrm flipV="1">
                <a:off x="4449" y="263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39" name="Line 4895"/>
              <p:cNvSpPr>
                <a:spLocks noChangeShapeType="1"/>
              </p:cNvSpPr>
              <p:nvPr/>
            </p:nvSpPr>
            <p:spPr bwMode="auto">
              <a:xfrm>
                <a:off x="4451" y="263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0" name="Line 4896"/>
              <p:cNvSpPr>
                <a:spLocks noChangeShapeType="1"/>
              </p:cNvSpPr>
              <p:nvPr/>
            </p:nvSpPr>
            <p:spPr bwMode="auto">
              <a:xfrm>
                <a:off x="4451" y="264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1" name="Line 4897"/>
              <p:cNvSpPr>
                <a:spLocks noChangeShapeType="1"/>
              </p:cNvSpPr>
              <p:nvPr/>
            </p:nvSpPr>
            <p:spPr bwMode="auto">
              <a:xfrm flipV="1">
                <a:off x="4453" y="263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2" name="Line 4898"/>
              <p:cNvSpPr>
                <a:spLocks noChangeShapeType="1"/>
              </p:cNvSpPr>
              <p:nvPr/>
            </p:nvSpPr>
            <p:spPr bwMode="auto">
              <a:xfrm flipV="1">
                <a:off x="4453" y="263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3" name="Line 4899"/>
              <p:cNvSpPr>
                <a:spLocks noChangeShapeType="1"/>
              </p:cNvSpPr>
              <p:nvPr/>
            </p:nvSpPr>
            <p:spPr bwMode="auto">
              <a:xfrm flipV="1">
                <a:off x="4455" y="262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4" name="Line 4900"/>
              <p:cNvSpPr>
                <a:spLocks noChangeShapeType="1"/>
              </p:cNvSpPr>
              <p:nvPr/>
            </p:nvSpPr>
            <p:spPr bwMode="auto">
              <a:xfrm>
                <a:off x="4457" y="262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5" name="Line 4901"/>
              <p:cNvSpPr>
                <a:spLocks noChangeShapeType="1"/>
              </p:cNvSpPr>
              <p:nvPr/>
            </p:nvSpPr>
            <p:spPr bwMode="auto">
              <a:xfrm flipV="1">
                <a:off x="4457" y="263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6" name="Line 4902"/>
              <p:cNvSpPr>
                <a:spLocks noChangeShapeType="1"/>
              </p:cNvSpPr>
              <p:nvPr/>
            </p:nvSpPr>
            <p:spPr bwMode="auto">
              <a:xfrm>
                <a:off x="4459" y="263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7" name="Line 4903"/>
              <p:cNvSpPr>
                <a:spLocks noChangeShapeType="1"/>
              </p:cNvSpPr>
              <p:nvPr/>
            </p:nvSpPr>
            <p:spPr bwMode="auto">
              <a:xfrm>
                <a:off x="4459" y="263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8" name="Line 4904"/>
              <p:cNvSpPr>
                <a:spLocks noChangeShapeType="1"/>
              </p:cNvSpPr>
              <p:nvPr/>
            </p:nvSpPr>
            <p:spPr bwMode="auto">
              <a:xfrm flipV="1">
                <a:off x="4461" y="263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49" name="Line 4905"/>
              <p:cNvSpPr>
                <a:spLocks noChangeShapeType="1"/>
              </p:cNvSpPr>
              <p:nvPr/>
            </p:nvSpPr>
            <p:spPr bwMode="auto">
              <a:xfrm>
                <a:off x="4461" y="263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0" name="Line 4906"/>
              <p:cNvSpPr>
                <a:spLocks noChangeShapeType="1"/>
              </p:cNvSpPr>
              <p:nvPr/>
            </p:nvSpPr>
            <p:spPr bwMode="auto">
              <a:xfrm>
                <a:off x="4463" y="2645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1" name="Line 4907"/>
              <p:cNvSpPr>
                <a:spLocks noChangeShapeType="1"/>
              </p:cNvSpPr>
              <p:nvPr/>
            </p:nvSpPr>
            <p:spPr bwMode="auto">
              <a:xfrm flipV="1">
                <a:off x="4464" y="264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2" name="Line 4908"/>
              <p:cNvSpPr>
                <a:spLocks noChangeShapeType="1"/>
              </p:cNvSpPr>
              <p:nvPr/>
            </p:nvSpPr>
            <p:spPr bwMode="auto">
              <a:xfrm>
                <a:off x="4464" y="264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3" name="Line 4909"/>
              <p:cNvSpPr>
                <a:spLocks noChangeShapeType="1"/>
              </p:cNvSpPr>
              <p:nvPr/>
            </p:nvSpPr>
            <p:spPr bwMode="auto">
              <a:xfrm>
                <a:off x="4466" y="264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4" name="Line 4910"/>
              <p:cNvSpPr>
                <a:spLocks noChangeShapeType="1"/>
              </p:cNvSpPr>
              <p:nvPr/>
            </p:nvSpPr>
            <p:spPr bwMode="auto">
              <a:xfrm flipV="1">
                <a:off x="4466" y="264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5" name="Line 4911"/>
              <p:cNvSpPr>
                <a:spLocks noChangeShapeType="1"/>
              </p:cNvSpPr>
              <p:nvPr/>
            </p:nvSpPr>
            <p:spPr bwMode="auto">
              <a:xfrm>
                <a:off x="4468" y="264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6" name="Line 4912"/>
              <p:cNvSpPr>
                <a:spLocks noChangeShapeType="1"/>
              </p:cNvSpPr>
              <p:nvPr/>
            </p:nvSpPr>
            <p:spPr bwMode="auto">
              <a:xfrm flipV="1">
                <a:off x="4468" y="265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7" name="Line 4913"/>
              <p:cNvSpPr>
                <a:spLocks noChangeShapeType="1"/>
              </p:cNvSpPr>
              <p:nvPr/>
            </p:nvSpPr>
            <p:spPr bwMode="auto">
              <a:xfrm flipV="1">
                <a:off x="4470" y="264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8" name="Line 4914"/>
              <p:cNvSpPr>
                <a:spLocks noChangeShapeType="1"/>
              </p:cNvSpPr>
              <p:nvPr/>
            </p:nvSpPr>
            <p:spPr bwMode="auto">
              <a:xfrm>
                <a:off x="4472" y="264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59" name="Line 4915"/>
              <p:cNvSpPr>
                <a:spLocks noChangeShapeType="1"/>
              </p:cNvSpPr>
              <p:nvPr/>
            </p:nvSpPr>
            <p:spPr bwMode="auto">
              <a:xfrm>
                <a:off x="4472" y="264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0" name="Line 4916"/>
              <p:cNvSpPr>
                <a:spLocks noChangeShapeType="1"/>
              </p:cNvSpPr>
              <p:nvPr/>
            </p:nvSpPr>
            <p:spPr bwMode="auto">
              <a:xfrm flipV="1">
                <a:off x="4474" y="264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1" name="Line 4917"/>
              <p:cNvSpPr>
                <a:spLocks noChangeShapeType="1"/>
              </p:cNvSpPr>
              <p:nvPr/>
            </p:nvSpPr>
            <p:spPr bwMode="auto">
              <a:xfrm>
                <a:off x="4474" y="264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2" name="Line 4918"/>
              <p:cNvSpPr>
                <a:spLocks noChangeShapeType="1"/>
              </p:cNvSpPr>
              <p:nvPr/>
            </p:nvSpPr>
            <p:spPr bwMode="auto">
              <a:xfrm>
                <a:off x="4476" y="26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3" name="Line 4919"/>
              <p:cNvSpPr>
                <a:spLocks noChangeShapeType="1"/>
              </p:cNvSpPr>
              <p:nvPr/>
            </p:nvSpPr>
            <p:spPr bwMode="auto">
              <a:xfrm>
                <a:off x="4478" y="265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4" name="Line 4920"/>
              <p:cNvSpPr>
                <a:spLocks noChangeShapeType="1"/>
              </p:cNvSpPr>
              <p:nvPr/>
            </p:nvSpPr>
            <p:spPr bwMode="auto">
              <a:xfrm flipV="1">
                <a:off x="4478" y="264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5" name="Line 4921"/>
              <p:cNvSpPr>
                <a:spLocks noChangeShapeType="1"/>
              </p:cNvSpPr>
              <p:nvPr/>
            </p:nvSpPr>
            <p:spPr bwMode="auto">
              <a:xfrm>
                <a:off x="4480" y="264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6" name="Line 4922"/>
              <p:cNvSpPr>
                <a:spLocks noChangeShapeType="1"/>
              </p:cNvSpPr>
              <p:nvPr/>
            </p:nvSpPr>
            <p:spPr bwMode="auto">
              <a:xfrm flipV="1">
                <a:off x="4480" y="264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7" name="Line 4923"/>
              <p:cNvSpPr>
                <a:spLocks noChangeShapeType="1"/>
              </p:cNvSpPr>
              <p:nvPr/>
            </p:nvSpPr>
            <p:spPr bwMode="auto">
              <a:xfrm flipV="1">
                <a:off x="4482" y="264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8" name="Line 4924"/>
              <p:cNvSpPr>
                <a:spLocks noChangeShapeType="1"/>
              </p:cNvSpPr>
              <p:nvPr/>
            </p:nvSpPr>
            <p:spPr bwMode="auto">
              <a:xfrm flipV="1">
                <a:off x="4482" y="264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69" name="Line 4925"/>
              <p:cNvSpPr>
                <a:spLocks noChangeShapeType="1"/>
              </p:cNvSpPr>
              <p:nvPr/>
            </p:nvSpPr>
            <p:spPr bwMode="auto">
              <a:xfrm>
                <a:off x="4484" y="264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0" name="Line 4926"/>
              <p:cNvSpPr>
                <a:spLocks noChangeShapeType="1"/>
              </p:cNvSpPr>
              <p:nvPr/>
            </p:nvSpPr>
            <p:spPr bwMode="auto">
              <a:xfrm flipV="1">
                <a:off x="4486" y="264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1" name="Line 4927"/>
              <p:cNvSpPr>
                <a:spLocks noChangeShapeType="1"/>
              </p:cNvSpPr>
              <p:nvPr/>
            </p:nvSpPr>
            <p:spPr bwMode="auto">
              <a:xfrm flipV="1">
                <a:off x="4486" y="2641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2" name="Line 4928"/>
              <p:cNvSpPr>
                <a:spLocks noChangeShapeType="1"/>
              </p:cNvSpPr>
              <p:nvPr/>
            </p:nvSpPr>
            <p:spPr bwMode="auto">
              <a:xfrm>
                <a:off x="4487" y="264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3" name="Line 4929"/>
              <p:cNvSpPr>
                <a:spLocks noChangeShapeType="1"/>
              </p:cNvSpPr>
              <p:nvPr/>
            </p:nvSpPr>
            <p:spPr bwMode="auto">
              <a:xfrm flipV="1">
                <a:off x="4487" y="263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4" name="Line 4930"/>
              <p:cNvSpPr>
                <a:spLocks noChangeShapeType="1"/>
              </p:cNvSpPr>
              <p:nvPr/>
            </p:nvSpPr>
            <p:spPr bwMode="auto">
              <a:xfrm flipV="1">
                <a:off x="4489" y="263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5" name="Line 4931"/>
              <p:cNvSpPr>
                <a:spLocks noChangeShapeType="1"/>
              </p:cNvSpPr>
              <p:nvPr/>
            </p:nvSpPr>
            <p:spPr bwMode="auto">
              <a:xfrm>
                <a:off x="4489" y="26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6" name="Line 4932"/>
              <p:cNvSpPr>
                <a:spLocks noChangeShapeType="1"/>
              </p:cNvSpPr>
              <p:nvPr/>
            </p:nvSpPr>
            <p:spPr bwMode="auto">
              <a:xfrm>
                <a:off x="4491" y="26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7" name="Line 4933"/>
              <p:cNvSpPr>
                <a:spLocks noChangeShapeType="1"/>
              </p:cNvSpPr>
              <p:nvPr/>
            </p:nvSpPr>
            <p:spPr bwMode="auto">
              <a:xfrm flipV="1">
                <a:off x="4493" y="263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8" name="Line 4934"/>
              <p:cNvSpPr>
                <a:spLocks noChangeShapeType="1"/>
              </p:cNvSpPr>
              <p:nvPr/>
            </p:nvSpPr>
            <p:spPr bwMode="auto">
              <a:xfrm>
                <a:off x="4493" y="263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79" name="Line 4935"/>
              <p:cNvSpPr>
                <a:spLocks noChangeShapeType="1"/>
              </p:cNvSpPr>
              <p:nvPr/>
            </p:nvSpPr>
            <p:spPr bwMode="auto">
              <a:xfrm>
                <a:off x="4495" y="263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0" name="Line 4936"/>
              <p:cNvSpPr>
                <a:spLocks noChangeShapeType="1"/>
              </p:cNvSpPr>
              <p:nvPr/>
            </p:nvSpPr>
            <p:spPr bwMode="auto">
              <a:xfrm flipV="1">
                <a:off x="4495" y="263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1" name="Line 4937"/>
              <p:cNvSpPr>
                <a:spLocks noChangeShapeType="1"/>
              </p:cNvSpPr>
              <p:nvPr/>
            </p:nvSpPr>
            <p:spPr bwMode="auto">
              <a:xfrm>
                <a:off x="4497" y="26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2" name="Line 4938"/>
              <p:cNvSpPr>
                <a:spLocks noChangeShapeType="1"/>
              </p:cNvSpPr>
              <p:nvPr/>
            </p:nvSpPr>
            <p:spPr bwMode="auto">
              <a:xfrm>
                <a:off x="4497" y="26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3" name="Line 4939"/>
              <p:cNvSpPr>
                <a:spLocks noChangeShapeType="1"/>
              </p:cNvSpPr>
              <p:nvPr/>
            </p:nvSpPr>
            <p:spPr bwMode="auto">
              <a:xfrm>
                <a:off x="4499" y="26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4" name="Line 4940"/>
              <p:cNvSpPr>
                <a:spLocks noChangeShapeType="1"/>
              </p:cNvSpPr>
              <p:nvPr/>
            </p:nvSpPr>
            <p:spPr bwMode="auto">
              <a:xfrm flipV="1">
                <a:off x="4501" y="264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5" name="Line 4941"/>
              <p:cNvSpPr>
                <a:spLocks noChangeShapeType="1"/>
              </p:cNvSpPr>
              <p:nvPr/>
            </p:nvSpPr>
            <p:spPr bwMode="auto">
              <a:xfrm>
                <a:off x="4501" y="264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6" name="Line 4942"/>
              <p:cNvSpPr>
                <a:spLocks noChangeShapeType="1"/>
              </p:cNvSpPr>
              <p:nvPr/>
            </p:nvSpPr>
            <p:spPr bwMode="auto">
              <a:xfrm flipV="1">
                <a:off x="4503" y="26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7" name="Line 4943"/>
              <p:cNvSpPr>
                <a:spLocks noChangeShapeType="1"/>
              </p:cNvSpPr>
              <p:nvPr/>
            </p:nvSpPr>
            <p:spPr bwMode="auto">
              <a:xfrm flipV="1">
                <a:off x="4503" y="263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8" name="Line 4944"/>
              <p:cNvSpPr>
                <a:spLocks noChangeShapeType="1"/>
              </p:cNvSpPr>
              <p:nvPr/>
            </p:nvSpPr>
            <p:spPr bwMode="auto">
              <a:xfrm>
                <a:off x="4505" y="263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89" name="Line 4945"/>
              <p:cNvSpPr>
                <a:spLocks noChangeShapeType="1"/>
              </p:cNvSpPr>
              <p:nvPr/>
            </p:nvSpPr>
            <p:spPr bwMode="auto">
              <a:xfrm>
                <a:off x="4505" y="264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0" name="Line 4946"/>
              <p:cNvSpPr>
                <a:spLocks noChangeShapeType="1"/>
              </p:cNvSpPr>
              <p:nvPr/>
            </p:nvSpPr>
            <p:spPr bwMode="auto">
              <a:xfrm flipV="1">
                <a:off x="4507" y="264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1" name="Line 4947"/>
              <p:cNvSpPr>
                <a:spLocks noChangeShapeType="1"/>
              </p:cNvSpPr>
              <p:nvPr/>
            </p:nvSpPr>
            <p:spPr bwMode="auto">
              <a:xfrm>
                <a:off x="4509" y="26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2" name="Line 4948"/>
              <p:cNvSpPr>
                <a:spLocks noChangeShapeType="1"/>
              </p:cNvSpPr>
              <p:nvPr/>
            </p:nvSpPr>
            <p:spPr bwMode="auto">
              <a:xfrm>
                <a:off x="4509" y="2642"/>
                <a:ext cx="1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3" name="Line 4949"/>
              <p:cNvSpPr>
                <a:spLocks noChangeShapeType="1"/>
              </p:cNvSpPr>
              <p:nvPr/>
            </p:nvSpPr>
            <p:spPr bwMode="auto">
              <a:xfrm flipV="1">
                <a:off x="4510" y="263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4" name="Line 4950"/>
              <p:cNvSpPr>
                <a:spLocks noChangeShapeType="1"/>
              </p:cNvSpPr>
              <p:nvPr/>
            </p:nvSpPr>
            <p:spPr bwMode="auto">
              <a:xfrm>
                <a:off x="4510" y="26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5" name="Line 4951"/>
              <p:cNvSpPr>
                <a:spLocks noChangeShapeType="1"/>
              </p:cNvSpPr>
              <p:nvPr/>
            </p:nvSpPr>
            <p:spPr bwMode="auto">
              <a:xfrm flipV="1">
                <a:off x="4512" y="263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6" name="Line 4952"/>
              <p:cNvSpPr>
                <a:spLocks noChangeShapeType="1"/>
              </p:cNvSpPr>
              <p:nvPr/>
            </p:nvSpPr>
            <p:spPr bwMode="auto">
              <a:xfrm>
                <a:off x="4512" y="263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7" name="Line 4953"/>
              <p:cNvSpPr>
                <a:spLocks noChangeShapeType="1"/>
              </p:cNvSpPr>
              <p:nvPr/>
            </p:nvSpPr>
            <p:spPr bwMode="auto">
              <a:xfrm>
                <a:off x="4514" y="263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8" name="Line 4954"/>
              <p:cNvSpPr>
                <a:spLocks noChangeShapeType="1"/>
              </p:cNvSpPr>
              <p:nvPr/>
            </p:nvSpPr>
            <p:spPr bwMode="auto">
              <a:xfrm flipV="1">
                <a:off x="4516" y="263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99" name="Line 4955"/>
              <p:cNvSpPr>
                <a:spLocks noChangeShapeType="1"/>
              </p:cNvSpPr>
              <p:nvPr/>
            </p:nvSpPr>
            <p:spPr bwMode="auto">
              <a:xfrm>
                <a:off x="4516" y="263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0" name="Line 4956"/>
              <p:cNvSpPr>
                <a:spLocks noChangeShapeType="1"/>
              </p:cNvSpPr>
              <p:nvPr/>
            </p:nvSpPr>
            <p:spPr bwMode="auto">
              <a:xfrm>
                <a:off x="4518" y="263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1" name="Line 4957"/>
              <p:cNvSpPr>
                <a:spLocks noChangeShapeType="1"/>
              </p:cNvSpPr>
              <p:nvPr/>
            </p:nvSpPr>
            <p:spPr bwMode="auto">
              <a:xfrm>
                <a:off x="4518" y="263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2" name="Line 4958"/>
              <p:cNvSpPr>
                <a:spLocks noChangeShapeType="1"/>
              </p:cNvSpPr>
              <p:nvPr/>
            </p:nvSpPr>
            <p:spPr bwMode="auto">
              <a:xfrm flipV="1">
                <a:off x="4520" y="263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3" name="Line 4959"/>
              <p:cNvSpPr>
                <a:spLocks noChangeShapeType="1"/>
              </p:cNvSpPr>
              <p:nvPr/>
            </p:nvSpPr>
            <p:spPr bwMode="auto">
              <a:xfrm>
                <a:off x="4520" y="26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4" name="Line 4960"/>
              <p:cNvSpPr>
                <a:spLocks noChangeShapeType="1"/>
              </p:cNvSpPr>
              <p:nvPr/>
            </p:nvSpPr>
            <p:spPr bwMode="auto">
              <a:xfrm flipV="1">
                <a:off x="4522" y="26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5" name="Line 4961"/>
              <p:cNvSpPr>
                <a:spLocks noChangeShapeType="1"/>
              </p:cNvSpPr>
              <p:nvPr/>
            </p:nvSpPr>
            <p:spPr bwMode="auto">
              <a:xfrm flipV="1">
                <a:off x="4524" y="263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6" name="Line 4962"/>
              <p:cNvSpPr>
                <a:spLocks noChangeShapeType="1"/>
              </p:cNvSpPr>
              <p:nvPr/>
            </p:nvSpPr>
            <p:spPr bwMode="auto">
              <a:xfrm flipV="1">
                <a:off x="4524" y="26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7" name="Line 4963"/>
              <p:cNvSpPr>
                <a:spLocks noChangeShapeType="1"/>
              </p:cNvSpPr>
              <p:nvPr/>
            </p:nvSpPr>
            <p:spPr bwMode="auto">
              <a:xfrm>
                <a:off x="4526" y="263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8" name="Line 4964"/>
              <p:cNvSpPr>
                <a:spLocks noChangeShapeType="1"/>
              </p:cNvSpPr>
              <p:nvPr/>
            </p:nvSpPr>
            <p:spPr bwMode="auto">
              <a:xfrm flipV="1">
                <a:off x="4526" y="262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09" name="Line 4965"/>
              <p:cNvSpPr>
                <a:spLocks noChangeShapeType="1"/>
              </p:cNvSpPr>
              <p:nvPr/>
            </p:nvSpPr>
            <p:spPr bwMode="auto">
              <a:xfrm flipV="1">
                <a:off x="4528" y="262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0" name="Line 4966"/>
              <p:cNvSpPr>
                <a:spLocks noChangeShapeType="1"/>
              </p:cNvSpPr>
              <p:nvPr/>
            </p:nvSpPr>
            <p:spPr bwMode="auto">
              <a:xfrm>
                <a:off x="4528" y="262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1" name="Line 4967"/>
              <p:cNvSpPr>
                <a:spLocks noChangeShapeType="1"/>
              </p:cNvSpPr>
              <p:nvPr/>
            </p:nvSpPr>
            <p:spPr bwMode="auto">
              <a:xfrm flipV="1">
                <a:off x="4530" y="26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2" name="Line 4968"/>
              <p:cNvSpPr>
                <a:spLocks noChangeShapeType="1"/>
              </p:cNvSpPr>
              <p:nvPr/>
            </p:nvSpPr>
            <p:spPr bwMode="auto">
              <a:xfrm flipV="1">
                <a:off x="4530" y="262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3" name="Line 4969"/>
              <p:cNvSpPr>
                <a:spLocks noChangeShapeType="1"/>
              </p:cNvSpPr>
              <p:nvPr/>
            </p:nvSpPr>
            <p:spPr bwMode="auto">
              <a:xfrm>
                <a:off x="4532" y="2627"/>
                <a:ext cx="1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4" name="Line 4970"/>
              <p:cNvSpPr>
                <a:spLocks noChangeShapeType="1"/>
              </p:cNvSpPr>
              <p:nvPr/>
            </p:nvSpPr>
            <p:spPr bwMode="auto">
              <a:xfrm flipV="1">
                <a:off x="4533" y="263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5" name="Line 4971"/>
              <p:cNvSpPr>
                <a:spLocks noChangeShapeType="1"/>
              </p:cNvSpPr>
              <p:nvPr/>
            </p:nvSpPr>
            <p:spPr bwMode="auto">
              <a:xfrm flipV="1">
                <a:off x="4533" y="262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6" name="Line 4972"/>
              <p:cNvSpPr>
                <a:spLocks noChangeShapeType="1"/>
              </p:cNvSpPr>
              <p:nvPr/>
            </p:nvSpPr>
            <p:spPr bwMode="auto">
              <a:xfrm>
                <a:off x="4535" y="262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7" name="Line 4973"/>
              <p:cNvSpPr>
                <a:spLocks noChangeShapeType="1"/>
              </p:cNvSpPr>
              <p:nvPr/>
            </p:nvSpPr>
            <p:spPr bwMode="auto">
              <a:xfrm>
                <a:off x="4535" y="26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8" name="Line 4974"/>
              <p:cNvSpPr>
                <a:spLocks noChangeShapeType="1"/>
              </p:cNvSpPr>
              <p:nvPr/>
            </p:nvSpPr>
            <p:spPr bwMode="auto">
              <a:xfrm flipV="1">
                <a:off x="4537" y="263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19" name="Line 4975"/>
              <p:cNvSpPr>
                <a:spLocks noChangeShapeType="1"/>
              </p:cNvSpPr>
              <p:nvPr/>
            </p:nvSpPr>
            <p:spPr bwMode="auto">
              <a:xfrm>
                <a:off x="4537" y="263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0" name="Line 4976"/>
              <p:cNvSpPr>
                <a:spLocks noChangeShapeType="1"/>
              </p:cNvSpPr>
              <p:nvPr/>
            </p:nvSpPr>
            <p:spPr bwMode="auto">
              <a:xfrm flipV="1">
                <a:off x="4539" y="26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1" name="Line 4977"/>
              <p:cNvSpPr>
                <a:spLocks noChangeShapeType="1"/>
              </p:cNvSpPr>
              <p:nvPr/>
            </p:nvSpPr>
            <p:spPr bwMode="auto">
              <a:xfrm flipV="1">
                <a:off x="4539" y="262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2" name="Line 4978"/>
              <p:cNvSpPr>
                <a:spLocks noChangeShapeType="1"/>
              </p:cNvSpPr>
              <p:nvPr/>
            </p:nvSpPr>
            <p:spPr bwMode="auto">
              <a:xfrm flipV="1">
                <a:off x="4541" y="262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3" name="Line 4979"/>
              <p:cNvSpPr>
                <a:spLocks noChangeShapeType="1"/>
              </p:cNvSpPr>
              <p:nvPr/>
            </p:nvSpPr>
            <p:spPr bwMode="auto">
              <a:xfrm flipV="1">
                <a:off x="4543" y="26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4" name="Line 4980"/>
              <p:cNvSpPr>
                <a:spLocks noChangeShapeType="1"/>
              </p:cNvSpPr>
              <p:nvPr/>
            </p:nvSpPr>
            <p:spPr bwMode="auto">
              <a:xfrm>
                <a:off x="4543" y="262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5" name="Line 4981"/>
              <p:cNvSpPr>
                <a:spLocks noChangeShapeType="1"/>
              </p:cNvSpPr>
              <p:nvPr/>
            </p:nvSpPr>
            <p:spPr bwMode="auto">
              <a:xfrm flipV="1">
                <a:off x="4545" y="26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6" name="Line 4982"/>
              <p:cNvSpPr>
                <a:spLocks noChangeShapeType="1"/>
              </p:cNvSpPr>
              <p:nvPr/>
            </p:nvSpPr>
            <p:spPr bwMode="auto">
              <a:xfrm flipV="1">
                <a:off x="4545" y="262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7" name="Line 4983"/>
              <p:cNvSpPr>
                <a:spLocks noChangeShapeType="1"/>
              </p:cNvSpPr>
              <p:nvPr/>
            </p:nvSpPr>
            <p:spPr bwMode="auto">
              <a:xfrm>
                <a:off x="4547" y="262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8" name="Line 4984"/>
              <p:cNvSpPr>
                <a:spLocks noChangeShapeType="1"/>
              </p:cNvSpPr>
              <p:nvPr/>
            </p:nvSpPr>
            <p:spPr bwMode="auto">
              <a:xfrm>
                <a:off x="4547" y="263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29" name="Line 4985"/>
              <p:cNvSpPr>
                <a:spLocks noChangeShapeType="1"/>
              </p:cNvSpPr>
              <p:nvPr/>
            </p:nvSpPr>
            <p:spPr bwMode="auto">
              <a:xfrm flipV="1">
                <a:off x="4549" y="26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0" name="Line 4986"/>
              <p:cNvSpPr>
                <a:spLocks noChangeShapeType="1"/>
              </p:cNvSpPr>
              <p:nvPr/>
            </p:nvSpPr>
            <p:spPr bwMode="auto">
              <a:xfrm>
                <a:off x="4549" y="26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1" name="Line 4987"/>
              <p:cNvSpPr>
                <a:spLocks noChangeShapeType="1"/>
              </p:cNvSpPr>
              <p:nvPr/>
            </p:nvSpPr>
            <p:spPr bwMode="auto">
              <a:xfrm flipV="1">
                <a:off x="4551" y="26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2" name="Line 4988"/>
              <p:cNvSpPr>
                <a:spLocks noChangeShapeType="1"/>
              </p:cNvSpPr>
              <p:nvPr/>
            </p:nvSpPr>
            <p:spPr bwMode="auto">
              <a:xfrm>
                <a:off x="4553" y="26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3" name="Line 4989"/>
              <p:cNvSpPr>
                <a:spLocks noChangeShapeType="1"/>
              </p:cNvSpPr>
              <p:nvPr/>
            </p:nvSpPr>
            <p:spPr bwMode="auto">
              <a:xfrm>
                <a:off x="4553" y="2639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4" name="Line 4990"/>
              <p:cNvSpPr>
                <a:spLocks noChangeShapeType="1"/>
              </p:cNvSpPr>
              <p:nvPr/>
            </p:nvSpPr>
            <p:spPr bwMode="auto">
              <a:xfrm flipV="1">
                <a:off x="4555" y="264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5" name="Line 4991"/>
              <p:cNvSpPr>
                <a:spLocks noChangeShapeType="1"/>
              </p:cNvSpPr>
              <p:nvPr/>
            </p:nvSpPr>
            <p:spPr bwMode="auto">
              <a:xfrm>
                <a:off x="4555" y="2641"/>
                <a:ext cx="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6" name="Line 4992"/>
              <p:cNvSpPr>
                <a:spLocks noChangeShapeType="1"/>
              </p:cNvSpPr>
              <p:nvPr/>
            </p:nvSpPr>
            <p:spPr bwMode="auto">
              <a:xfrm>
                <a:off x="4556" y="264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7" name="Line 4993"/>
              <p:cNvSpPr>
                <a:spLocks noChangeShapeType="1"/>
              </p:cNvSpPr>
              <p:nvPr/>
            </p:nvSpPr>
            <p:spPr bwMode="auto">
              <a:xfrm flipV="1">
                <a:off x="4556" y="264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8" name="Line 4994"/>
              <p:cNvSpPr>
                <a:spLocks noChangeShapeType="1"/>
              </p:cNvSpPr>
              <p:nvPr/>
            </p:nvSpPr>
            <p:spPr bwMode="auto">
              <a:xfrm flipV="1">
                <a:off x="4558" y="264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39" name="Line 4995"/>
              <p:cNvSpPr>
                <a:spLocks noChangeShapeType="1"/>
              </p:cNvSpPr>
              <p:nvPr/>
            </p:nvSpPr>
            <p:spPr bwMode="auto">
              <a:xfrm>
                <a:off x="4560" y="264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0" name="Line 4996"/>
              <p:cNvSpPr>
                <a:spLocks noChangeShapeType="1"/>
              </p:cNvSpPr>
              <p:nvPr/>
            </p:nvSpPr>
            <p:spPr bwMode="auto">
              <a:xfrm flipV="1">
                <a:off x="4560" y="264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1" name="Line 4997"/>
              <p:cNvSpPr>
                <a:spLocks noChangeShapeType="1"/>
              </p:cNvSpPr>
              <p:nvPr/>
            </p:nvSpPr>
            <p:spPr bwMode="auto">
              <a:xfrm flipV="1">
                <a:off x="4562" y="26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2" name="Line 4998"/>
              <p:cNvSpPr>
                <a:spLocks noChangeShapeType="1"/>
              </p:cNvSpPr>
              <p:nvPr/>
            </p:nvSpPr>
            <p:spPr bwMode="auto">
              <a:xfrm>
                <a:off x="4562" y="264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3" name="Line 4999"/>
              <p:cNvSpPr>
                <a:spLocks noChangeShapeType="1"/>
              </p:cNvSpPr>
              <p:nvPr/>
            </p:nvSpPr>
            <p:spPr bwMode="auto">
              <a:xfrm flipV="1">
                <a:off x="4564" y="264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4" name="Line 5000"/>
              <p:cNvSpPr>
                <a:spLocks noChangeShapeType="1"/>
              </p:cNvSpPr>
              <p:nvPr/>
            </p:nvSpPr>
            <p:spPr bwMode="auto">
              <a:xfrm flipV="1">
                <a:off x="4566" y="26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5" name="Line 5001"/>
              <p:cNvSpPr>
                <a:spLocks noChangeShapeType="1"/>
              </p:cNvSpPr>
              <p:nvPr/>
            </p:nvSpPr>
            <p:spPr bwMode="auto">
              <a:xfrm>
                <a:off x="4566" y="264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6" name="Line 5002"/>
              <p:cNvSpPr>
                <a:spLocks noChangeShapeType="1"/>
              </p:cNvSpPr>
              <p:nvPr/>
            </p:nvSpPr>
            <p:spPr bwMode="auto">
              <a:xfrm>
                <a:off x="4568" y="264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7" name="Line 5003"/>
              <p:cNvSpPr>
                <a:spLocks noChangeShapeType="1"/>
              </p:cNvSpPr>
              <p:nvPr/>
            </p:nvSpPr>
            <p:spPr bwMode="auto">
              <a:xfrm>
                <a:off x="4568" y="26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8" name="Line 5004"/>
              <p:cNvSpPr>
                <a:spLocks noChangeShapeType="1"/>
              </p:cNvSpPr>
              <p:nvPr/>
            </p:nvSpPr>
            <p:spPr bwMode="auto">
              <a:xfrm>
                <a:off x="4570" y="264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49" name="Line 5005"/>
              <p:cNvSpPr>
                <a:spLocks noChangeShapeType="1"/>
              </p:cNvSpPr>
              <p:nvPr/>
            </p:nvSpPr>
            <p:spPr bwMode="auto">
              <a:xfrm>
                <a:off x="4570" y="26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0" name="Line 5006"/>
              <p:cNvSpPr>
                <a:spLocks noChangeShapeType="1"/>
              </p:cNvSpPr>
              <p:nvPr/>
            </p:nvSpPr>
            <p:spPr bwMode="auto">
              <a:xfrm flipV="1">
                <a:off x="4572" y="264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1" name="Line 5007"/>
              <p:cNvSpPr>
                <a:spLocks noChangeShapeType="1"/>
              </p:cNvSpPr>
              <p:nvPr/>
            </p:nvSpPr>
            <p:spPr bwMode="auto">
              <a:xfrm>
                <a:off x="4574" y="264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2" name="Line 5008"/>
              <p:cNvSpPr>
                <a:spLocks noChangeShapeType="1"/>
              </p:cNvSpPr>
              <p:nvPr/>
            </p:nvSpPr>
            <p:spPr bwMode="auto">
              <a:xfrm>
                <a:off x="4574" y="265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3" name="Line 5009"/>
              <p:cNvSpPr>
                <a:spLocks noChangeShapeType="1"/>
              </p:cNvSpPr>
              <p:nvPr/>
            </p:nvSpPr>
            <p:spPr bwMode="auto">
              <a:xfrm flipV="1">
                <a:off x="4576" y="264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4" name="Line 5010"/>
              <p:cNvSpPr>
                <a:spLocks noChangeShapeType="1"/>
              </p:cNvSpPr>
              <p:nvPr/>
            </p:nvSpPr>
            <p:spPr bwMode="auto">
              <a:xfrm>
                <a:off x="4576" y="264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5" name="Line 5011"/>
              <p:cNvSpPr>
                <a:spLocks noChangeShapeType="1"/>
              </p:cNvSpPr>
              <p:nvPr/>
            </p:nvSpPr>
            <p:spPr bwMode="auto">
              <a:xfrm flipV="1">
                <a:off x="4578" y="2650"/>
                <a:ext cx="1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6" name="Line 5012"/>
              <p:cNvSpPr>
                <a:spLocks noChangeShapeType="1"/>
              </p:cNvSpPr>
              <p:nvPr/>
            </p:nvSpPr>
            <p:spPr bwMode="auto">
              <a:xfrm flipV="1">
                <a:off x="4579" y="264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7" name="Line 5013"/>
              <p:cNvSpPr>
                <a:spLocks noChangeShapeType="1"/>
              </p:cNvSpPr>
              <p:nvPr/>
            </p:nvSpPr>
            <p:spPr bwMode="auto">
              <a:xfrm>
                <a:off x="4579" y="264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8" name="Line 5014"/>
              <p:cNvSpPr>
                <a:spLocks noChangeShapeType="1"/>
              </p:cNvSpPr>
              <p:nvPr/>
            </p:nvSpPr>
            <p:spPr bwMode="auto">
              <a:xfrm flipV="1">
                <a:off x="4581" y="26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59" name="Line 5015"/>
              <p:cNvSpPr>
                <a:spLocks noChangeShapeType="1"/>
              </p:cNvSpPr>
              <p:nvPr/>
            </p:nvSpPr>
            <p:spPr bwMode="auto">
              <a:xfrm flipV="1">
                <a:off x="4581" y="264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0" name="Line 5016"/>
              <p:cNvSpPr>
                <a:spLocks noChangeShapeType="1"/>
              </p:cNvSpPr>
              <p:nvPr/>
            </p:nvSpPr>
            <p:spPr bwMode="auto">
              <a:xfrm>
                <a:off x="4583" y="264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1" name="Line 5017"/>
              <p:cNvSpPr>
                <a:spLocks noChangeShapeType="1"/>
              </p:cNvSpPr>
              <p:nvPr/>
            </p:nvSpPr>
            <p:spPr bwMode="auto">
              <a:xfrm>
                <a:off x="4583" y="264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2" name="Line 5018"/>
              <p:cNvSpPr>
                <a:spLocks noChangeShapeType="1"/>
              </p:cNvSpPr>
              <p:nvPr/>
            </p:nvSpPr>
            <p:spPr bwMode="auto">
              <a:xfrm flipV="1">
                <a:off x="4585" y="264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3" name="Line 5019"/>
              <p:cNvSpPr>
                <a:spLocks noChangeShapeType="1"/>
              </p:cNvSpPr>
              <p:nvPr/>
            </p:nvSpPr>
            <p:spPr bwMode="auto">
              <a:xfrm>
                <a:off x="4587" y="264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4" name="Line 5020"/>
              <p:cNvSpPr>
                <a:spLocks noChangeShapeType="1"/>
              </p:cNvSpPr>
              <p:nvPr/>
            </p:nvSpPr>
            <p:spPr bwMode="auto">
              <a:xfrm flipV="1">
                <a:off x="4587" y="264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5" name="Line 5021"/>
              <p:cNvSpPr>
                <a:spLocks noChangeShapeType="1"/>
              </p:cNvSpPr>
              <p:nvPr/>
            </p:nvSpPr>
            <p:spPr bwMode="auto">
              <a:xfrm flipV="1">
                <a:off x="4589" y="263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6" name="Line 5022"/>
              <p:cNvSpPr>
                <a:spLocks noChangeShapeType="1"/>
              </p:cNvSpPr>
              <p:nvPr/>
            </p:nvSpPr>
            <p:spPr bwMode="auto">
              <a:xfrm>
                <a:off x="4589" y="263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7" name="Line 5023"/>
              <p:cNvSpPr>
                <a:spLocks noChangeShapeType="1"/>
              </p:cNvSpPr>
              <p:nvPr/>
            </p:nvSpPr>
            <p:spPr bwMode="auto">
              <a:xfrm flipV="1">
                <a:off x="4591" y="264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8" name="Line 5024"/>
              <p:cNvSpPr>
                <a:spLocks noChangeShapeType="1"/>
              </p:cNvSpPr>
              <p:nvPr/>
            </p:nvSpPr>
            <p:spPr bwMode="auto">
              <a:xfrm flipV="1">
                <a:off x="4591" y="26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69" name="Line 5025"/>
              <p:cNvSpPr>
                <a:spLocks noChangeShapeType="1"/>
              </p:cNvSpPr>
              <p:nvPr/>
            </p:nvSpPr>
            <p:spPr bwMode="auto">
              <a:xfrm>
                <a:off x="4593" y="264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70" name="Line 5026"/>
              <p:cNvSpPr>
                <a:spLocks noChangeShapeType="1"/>
              </p:cNvSpPr>
              <p:nvPr/>
            </p:nvSpPr>
            <p:spPr bwMode="auto">
              <a:xfrm>
                <a:off x="4595" y="264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71" name="Line 5027"/>
              <p:cNvSpPr>
                <a:spLocks noChangeShapeType="1"/>
              </p:cNvSpPr>
              <p:nvPr/>
            </p:nvSpPr>
            <p:spPr bwMode="auto">
              <a:xfrm flipV="1">
                <a:off x="4595" y="2642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72" name="Line 5028"/>
              <p:cNvSpPr>
                <a:spLocks noChangeShapeType="1"/>
              </p:cNvSpPr>
              <p:nvPr/>
            </p:nvSpPr>
            <p:spPr bwMode="auto">
              <a:xfrm>
                <a:off x="4597" y="264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73" name="Line 5029"/>
              <p:cNvSpPr>
                <a:spLocks noChangeShapeType="1"/>
              </p:cNvSpPr>
              <p:nvPr/>
            </p:nvSpPr>
            <p:spPr bwMode="auto">
              <a:xfrm flipV="1">
                <a:off x="4597" y="26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74" name="Line 5030"/>
              <p:cNvSpPr>
                <a:spLocks noChangeShapeType="1"/>
              </p:cNvSpPr>
              <p:nvPr/>
            </p:nvSpPr>
            <p:spPr bwMode="auto">
              <a:xfrm flipV="1">
                <a:off x="4599" y="264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9175" name="Line 5031"/>
            <p:cNvSpPr>
              <a:spLocks noChangeShapeType="1"/>
            </p:cNvSpPr>
            <p:nvPr/>
          </p:nvSpPr>
          <p:spPr bwMode="auto">
            <a:xfrm>
              <a:off x="4601" y="2642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76" name="Line 5032"/>
            <p:cNvSpPr>
              <a:spLocks noChangeShapeType="1"/>
            </p:cNvSpPr>
            <p:nvPr/>
          </p:nvSpPr>
          <p:spPr bwMode="auto">
            <a:xfrm flipV="1">
              <a:off x="4601" y="2636"/>
              <a:ext cx="1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77" name="Line 5033"/>
            <p:cNvSpPr>
              <a:spLocks noChangeShapeType="1"/>
            </p:cNvSpPr>
            <p:nvPr/>
          </p:nvSpPr>
          <p:spPr bwMode="auto">
            <a:xfrm flipV="1">
              <a:off x="4602" y="2632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78" name="Line 5034"/>
            <p:cNvSpPr>
              <a:spLocks noChangeShapeType="1"/>
            </p:cNvSpPr>
            <p:nvPr/>
          </p:nvSpPr>
          <p:spPr bwMode="auto">
            <a:xfrm>
              <a:off x="4602" y="2632"/>
              <a:ext cx="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79" name="Line 5035"/>
            <p:cNvSpPr>
              <a:spLocks noChangeShapeType="1"/>
            </p:cNvSpPr>
            <p:nvPr/>
          </p:nvSpPr>
          <p:spPr bwMode="auto">
            <a:xfrm>
              <a:off x="4604" y="2638"/>
              <a:ext cx="0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0" name="Line 5036"/>
            <p:cNvSpPr>
              <a:spLocks noChangeShapeType="1"/>
            </p:cNvSpPr>
            <p:nvPr/>
          </p:nvSpPr>
          <p:spPr bwMode="auto">
            <a:xfrm flipV="1">
              <a:off x="4604" y="2636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1" name="Line 5037"/>
            <p:cNvSpPr>
              <a:spLocks noChangeShapeType="1"/>
            </p:cNvSpPr>
            <p:nvPr/>
          </p:nvSpPr>
          <p:spPr bwMode="auto">
            <a:xfrm flipV="1">
              <a:off x="4606" y="2634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2" name="Line 5038"/>
            <p:cNvSpPr>
              <a:spLocks noChangeShapeType="1"/>
            </p:cNvSpPr>
            <p:nvPr/>
          </p:nvSpPr>
          <p:spPr bwMode="auto">
            <a:xfrm>
              <a:off x="4606" y="2634"/>
              <a:ext cx="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3" name="Line 5039"/>
            <p:cNvSpPr>
              <a:spLocks noChangeShapeType="1"/>
            </p:cNvSpPr>
            <p:nvPr/>
          </p:nvSpPr>
          <p:spPr bwMode="auto">
            <a:xfrm>
              <a:off x="4608" y="2641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4" name="Line 5040"/>
            <p:cNvSpPr>
              <a:spLocks noChangeShapeType="1"/>
            </p:cNvSpPr>
            <p:nvPr/>
          </p:nvSpPr>
          <p:spPr bwMode="auto">
            <a:xfrm flipV="1">
              <a:off x="4610" y="2638"/>
              <a:ext cx="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5" name="Line 5041"/>
            <p:cNvSpPr>
              <a:spLocks noChangeShapeType="1"/>
            </p:cNvSpPr>
            <p:nvPr/>
          </p:nvSpPr>
          <p:spPr bwMode="auto">
            <a:xfrm flipV="1">
              <a:off x="4610" y="2637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6" name="Line 5042"/>
            <p:cNvSpPr>
              <a:spLocks noChangeShapeType="1"/>
            </p:cNvSpPr>
            <p:nvPr/>
          </p:nvSpPr>
          <p:spPr bwMode="auto">
            <a:xfrm>
              <a:off x="4612" y="2637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7" name="Line 5043"/>
            <p:cNvSpPr>
              <a:spLocks noChangeShapeType="1"/>
            </p:cNvSpPr>
            <p:nvPr/>
          </p:nvSpPr>
          <p:spPr bwMode="auto">
            <a:xfrm flipV="1">
              <a:off x="4612" y="2637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8" name="Line 5044"/>
            <p:cNvSpPr>
              <a:spLocks noChangeShapeType="1"/>
            </p:cNvSpPr>
            <p:nvPr/>
          </p:nvSpPr>
          <p:spPr bwMode="auto">
            <a:xfrm flipV="1">
              <a:off x="4614" y="2636"/>
              <a:ext cx="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89" name="Line 5045"/>
            <p:cNvSpPr>
              <a:spLocks noChangeShapeType="1"/>
            </p:cNvSpPr>
            <p:nvPr/>
          </p:nvSpPr>
          <p:spPr bwMode="auto">
            <a:xfrm>
              <a:off x="4614" y="2636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0" name="Line 5046"/>
            <p:cNvSpPr>
              <a:spLocks noChangeShapeType="1"/>
            </p:cNvSpPr>
            <p:nvPr/>
          </p:nvSpPr>
          <p:spPr bwMode="auto">
            <a:xfrm>
              <a:off x="4616" y="264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1" name="Line 5047"/>
            <p:cNvSpPr>
              <a:spLocks noChangeShapeType="1"/>
            </p:cNvSpPr>
            <p:nvPr/>
          </p:nvSpPr>
          <p:spPr bwMode="auto">
            <a:xfrm>
              <a:off x="4618" y="264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2" name="Line 5048"/>
            <p:cNvSpPr>
              <a:spLocks noChangeShapeType="1"/>
            </p:cNvSpPr>
            <p:nvPr/>
          </p:nvSpPr>
          <p:spPr bwMode="auto">
            <a:xfrm>
              <a:off x="4618" y="264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3" name="Line 5049"/>
            <p:cNvSpPr>
              <a:spLocks noChangeShapeType="1"/>
            </p:cNvSpPr>
            <p:nvPr/>
          </p:nvSpPr>
          <p:spPr bwMode="auto">
            <a:xfrm flipV="1">
              <a:off x="4620" y="2638"/>
              <a:ext cx="0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4" name="Line 5050"/>
            <p:cNvSpPr>
              <a:spLocks noChangeShapeType="1"/>
            </p:cNvSpPr>
            <p:nvPr/>
          </p:nvSpPr>
          <p:spPr bwMode="auto">
            <a:xfrm flipV="1">
              <a:off x="4620" y="2633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5" name="Line 5051"/>
            <p:cNvSpPr>
              <a:spLocks noChangeShapeType="1"/>
            </p:cNvSpPr>
            <p:nvPr/>
          </p:nvSpPr>
          <p:spPr bwMode="auto">
            <a:xfrm>
              <a:off x="4622" y="2633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6" name="Line 5052"/>
            <p:cNvSpPr>
              <a:spLocks noChangeShapeType="1"/>
            </p:cNvSpPr>
            <p:nvPr/>
          </p:nvSpPr>
          <p:spPr bwMode="auto">
            <a:xfrm flipV="1">
              <a:off x="4622" y="2632"/>
              <a:ext cx="2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7" name="Line 5053"/>
            <p:cNvSpPr>
              <a:spLocks noChangeShapeType="1"/>
            </p:cNvSpPr>
            <p:nvPr/>
          </p:nvSpPr>
          <p:spPr bwMode="auto">
            <a:xfrm flipV="1">
              <a:off x="4624" y="2628"/>
              <a:ext cx="1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8" name="Line 5054"/>
            <p:cNvSpPr>
              <a:spLocks noChangeShapeType="1"/>
            </p:cNvSpPr>
            <p:nvPr/>
          </p:nvSpPr>
          <p:spPr bwMode="auto">
            <a:xfrm>
              <a:off x="4625" y="2628"/>
              <a:ext cx="0" cy="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199" name="Line 5055"/>
            <p:cNvSpPr>
              <a:spLocks noChangeShapeType="1"/>
            </p:cNvSpPr>
            <p:nvPr/>
          </p:nvSpPr>
          <p:spPr bwMode="auto">
            <a:xfrm>
              <a:off x="4625" y="2639"/>
              <a:ext cx="2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0" name="Line 5056"/>
            <p:cNvSpPr>
              <a:spLocks noChangeShapeType="1"/>
            </p:cNvSpPr>
            <p:nvPr/>
          </p:nvSpPr>
          <p:spPr bwMode="auto">
            <a:xfrm flipV="1">
              <a:off x="4627" y="2633"/>
              <a:ext cx="0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1" name="Line 5057"/>
            <p:cNvSpPr>
              <a:spLocks noChangeShapeType="1"/>
            </p:cNvSpPr>
            <p:nvPr/>
          </p:nvSpPr>
          <p:spPr bwMode="auto">
            <a:xfrm>
              <a:off x="4627" y="2633"/>
              <a:ext cx="2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2" name="Line 5058"/>
            <p:cNvSpPr>
              <a:spLocks noChangeShapeType="1"/>
            </p:cNvSpPr>
            <p:nvPr/>
          </p:nvSpPr>
          <p:spPr bwMode="auto">
            <a:xfrm flipV="1">
              <a:off x="4629" y="2634"/>
              <a:ext cx="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3" name="Line 5059"/>
            <p:cNvSpPr>
              <a:spLocks noChangeShapeType="1"/>
            </p:cNvSpPr>
            <p:nvPr/>
          </p:nvSpPr>
          <p:spPr bwMode="auto">
            <a:xfrm flipV="1">
              <a:off x="4629" y="2632"/>
              <a:ext cx="2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4" name="Line 5060"/>
            <p:cNvSpPr>
              <a:spLocks noChangeShapeType="1"/>
            </p:cNvSpPr>
            <p:nvPr/>
          </p:nvSpPr>
          <p:spPr bwMode="auto">
            <a:xfrm>
              <a:off x="4631" y="2632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5" name="Line 5061"/>
            <p:cNvSpPr>
              <a:spLocks noChangeShapeType="1"/>
            </p:cNvSpPr>
            <p:nvPr/>
          </p:nvSpPr>
          <p:spPr bwMode="auto">
            <a:xfrm>
              <a:off x="4631" y="2634"/>
              <a:ext cx="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6" name="Line 5062"/>
            <p:cNvSpPr>
              <a:spLocks noChangeShapeType="1"/>
            </p:cNvSpPr>
            <p:nvPr/>
          </p:nvSpPr>
          <p:spPr bwMode="auto">
            <a:xfrm flipV="1">
              <a:off x="4633" y="2638"/>
              <a:ext cx="2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7" name="Line 5063"/>
            <p:cNvSpPr>
              <a:spLocks noChangeShapeType="1"/>
            </p:cNvSpPr>
            <p:nvPr/>
          </p:nvSpPr>
          <p:spPr bwMode="auto">
            <a:xfrm>
              <a:off x="4635" y="2638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8" name="Line 5064"/>
            <p:cNvSpPr>
              <a:spLocks noChangeShapeType="1"/>
            </p:cNvSpPr>
            <p:nvPr/>
          </p:nvSpPr>
          <p:spPr bwMode="auto">
            <a:xfrm>
              <a:off x="4635" y="2640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09" name="Line 5065"/>
            <p:cNvSpPr>
              <a:spLocks noChangeShapeType="1"/>
            </p:cNvSpPr>
            <p:nvPr/>
          </p:nvSpPr>
          <p:spPr bwMode="auto">
            <a:xfrm flipV="1">
              <a:off x="4637" y="2636"/>
              <a:ext cx="0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0" name="Line 5066"/>
            <p:cNvSpPr>
              <a:spLocks noChangeShapeType="1"/>
            </p:cNvSpPr>
            <p:nvPr/>
          </p:nvSpPr>
          <p:spPr bwMode="auto">
            <a:xfrm flipV="1">
              <a:off x="4637" y="2633"/>
              <a:ext cx="2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1" name="Line 5067"/>
            <p:cNvSpPr>
              <a:spLocks noChangeShapeType="1"/>
            </p:cNvSpPr>
            <p:nvPr/>
          </p:nvSpPr>
          <p:spPr bwMode="auto">
            <a:xfrm>
              <a:off x="4639" y="2633"/>
              <a:ext cx="0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2" name="Line 5068"/>
            <p:cNvSpPr>
              <a:spLocks noChangeShapeType="1"/>
            </p:cNvSpPr>
            <p:nvPr/>
          </p:nvSpPr>
          <p:spPr bwMode="auto">
            <a:xfrm>
              <a:off x="4639" y="2636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3" name="Line 5069"/>
            <p:cNvSpPr>
              <a:spLocks noChangeShapeType="1"/>
            </p:cNvSpPr>
            <p:nvPr/>
          </p:nvSpPr>
          <p:spPr bwMode="auto">
            <a:xfrm>
              <a:off x="4641" y="2641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4" name="Line 5070"/>
            <p:cNvSpPr>
              <a:spLocks noChangeShapeType="1"/>
            </p:cNvSpPr>
            <p:nvPr/>
          </p:nvSpPr>
          <p:spPr bwMode="auto">
            <a:xfrm>
              <a:off x="4643" y="2646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5" name="Line 5071"/>
            <p:cNvSpPr>
              <a:spLocks noChangeShapeType="1"/>
            </p:cNvSpPr>
            <p:nvPr/>
          </p:nvSpPr>
          <p:spPr bwMode="auto">
            <a:xfrm flipV="1">
              <a:off x="4643" y="2645"/>
              <a:ext cx="2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6" name="Line 5072"/>
            <p:cNvSpPr>
              <a:spLocks noChangeShapeType="1"/>
            </p:cNvSpPr>
            <p:nvPr/>
          </p:nvSpPr>
          <p:spPr bwMode="auto">
            <a:xfrm flipV="1">
              <a:off x="4645" y="2641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7" name="Line 5073"/>
            <p:cNvSpPr>
              <a:spLocks noChangeShapeType="1"/>
            </p:cNvSpPr>
            <p:nvPr/>
          </p:nvSpPr>
          <p:spPr bwMode="auto">
            <a:xfrm>
              <a:off x="4645" y="2641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8" name="Line 5074"/>
            <p:cNvSpPr>
              <a:spLocks noChangeShapeType="1"/>
            </p:cNvSpPr>
            <p:nvPr/>
          </p:nvSpPr>
          <p:spPr bwMode="auto">
            <a:xfrm flipV="1">
              <a:off x="4647" y="2641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19" name="Line 5075"/>
            <p:cNvSpPr>
              <a:spLocks noChangeShapeType="1"/>
            </p:cNvSpPr>
            <p:nvPr/>
          </p:nvSpPr>
          <p:spPr bwMode="auto">
            <a:xfrm>
              <a:off x="4647" y="2641"/>
              <a:ext cx="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0" name="Line 5076"/>
            <p:cNvSpPr>
              <a:spLocks noChangeShapeType="1"/>
            </p:cNvSpPr>
            <p:nvPr/>
          </p:nvSpPr>
          <p:spPr bwMode="auto">
            <a:xfrm>
              <a:off x="4648" y="2641"/>
              <a:ext cx="2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1" name="Line 5077"/>
            <p:cNvSpPr>
              <a:spLocks noChangeShapeType="1"/>
            </p:cNvSpPr>
            <p:nvPr/>
          </p:nvSpPr>
          <p:spPr bwMode="auto">
            <a:xfrm>
              <a:off x="4650" y="2649"/>
              <a:ext cx="0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2" name="Line 5078"/>
            <p:cNvSpPr>
              <a:spLocks noChangeShapeType="1"/>
            </p:cNvSpPr>
            <p:nvPr/>
          </p:nvSpPr>
          <p:spPr bwMode="auto">
            <a:xfrm flipV="1">
              <a:off x="4650" y="2649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3" name="Line 5079"/>
            <p:cNvSpPr>
              <a:spLocks noChangeShapeType="1"/>
            </p:cNvSpPr>
            <p:nvPr/>
          </p:nvSpPr>
          <p:spPr bwMode="auto">
            <a:xfrm>
              <a:off x="4652" y="2649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4" name="Line 5080"/>
            <p:cNvSpPr>
              <a:spLocks noChangeShapeType="1"/>
            </p:cNvSpPr>
            <p:nvPr/>
          </p:nvSpPr>
          <p:spPr bwMode="auto">
            <a:xfrm>
              <a:off x="4652" y="2653"/>
              <a:ext cx="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5" name="Line 5081"/>
            <p:cNvSpPr>
              <a:spLocks noChangeShapeType="1"/>
            </p:cNvSpPr>
            <p:nvPr/>
          </p:nvSpPr>
          <p:spPr bwMode="auto">
            <a:xfrm flipV="1">
              <a:off x="4654" y="2654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6" name="Line 5082"/>
            <p:cNvSpPr>
              <a:spLocks noChangeShapeType="1"/>
            </p:cNvSpPr>
            <p:nvPr/>
          </p:nvSpPr>
          <p:spPr bwMode="auto">
            <a:xfrm>
              <a:off x="4656" y="2654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7" name="Line 5083"/>
            <p:cNvSpPr>
              <a:spLocks noChangeShapeType="1"/>
            </p:cNvSpPr>
            <p:nvPr/>
          </p:nvSpPr>
          <p:spPr bwMode="auto">
            <a:xfrm>
              <a:off x="4656" y="2656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8" name="Line 5084"/>
            <p:cNvSpPr>
              <a:spLocks noChangeShapeType="1"/>
            </p:cNvSpPr>
            <p:nvPr/>
          </p:nvSpPr>
          <p:spPr bwMode="auto">
            <a:xfrm flipV="1">
              <a:off x="4658" y="2651"/>
              <a:ext cx="0" cy="1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29" name="Line 5085"/>
            <p:cNvSpPr>
              <a:spLocks noChangeShapeType="1"/>
            </p:cNvSpPr>
            <p:nvPr/>
          </p:nvSpPr>
          <p:spPr bwMode="auto">
            <a:xfrm>
              <a:off x="4658" y="2651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0" name="Line 5086"/>
            <p:cNvSpPr>
              <a:spLocks noChangeShapeType="1"/>
            </p:cNvSpPr>
            <p:nvPr/>
          </p:nvSpPr>
          <p:spPr bwMode="auto">
            <a:xfrm flipV="1">
              <a:off x="4660" y="2646"/>
              <a:ext cx="2" cy="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1" name="Line 5087"/>
            <p:cNvSpPr>
              <a:spLocks noChangeShapeType="1"/>
            </p:cNvSpPr>
            <p:nvPr/>
          </p:nvSpPr>
          <p:spPr bwMode="auto">
            <a:xfrm>
              <a:off x="4662" y="2646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2" name="Line 5088"/>
            <p:cNvSpPr>
              <a:spLocks noChangeShapeType="1"/>
            </p:cNvSpPr>
            <p:nvPr/>
          </p:nvSpPr>
          <p:spPr bwMode="auto">
            <a:xfrm>
              <a:off x="4662" y="2648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3" name="Line 5089"/>
            <p:cNvSpPr>
              <a:spLocks noChangeShapeType="1"/>
            </p:cNvSpPr>
            <p:nvPr/>
          </p:nvSpPr>
          <p:spPr bwMode="auto">
            <a:xfrm flipV="1">
              <a:off x="4664" y="2645"/>
              <a:ext cx="0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4" name="Line 5090"/>
            <p:cNvSpPr>
              <a:spLocks noChangeShapeType="1"/>
            </p:cNvSpPr>
            <p:nvPr/>
          </p:nvSpPr>
          <p:spPr bwMode="auto">
            <a:xfrm>
              <a:off x="4664" y="2645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5" name="Line 5091"/>
            <p:cNvSpPr>
              <a:spLocks noChangeShapeType="1"/>
            </p:cNvSpPr>
            <p:nvPr/>
          </p:nvSpPr>
          <p:spPr bwMode="auto">
            <a:xfrm flipV="1">
              <a:off x="4666" y="2643"/>
              <a:ext cx="0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6" name="Line 5092"/>
            <p:cNvSpPr>
              <a:spLocks noChangeShapeType="1"/>
            </p:cNvSpPr>
            <p:nvPr/>
          </p:nvSpPr>
          <p:spPr bwMode="auto">
            <a:xfrm flipV="1">
              <a:off x="4666" y="2642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7" name="Line 5093"/>
            <p:cNvSpPr>
              <a:spLocks noChangeShapeType="1"/>
            </p:cNvSpPr>
            <p:nvPr/>
          </p:nvSpPr>
          <p:spPr bwMode="auto">
            <a:xfrm>
              <a:off x="4668" y="2642"/>
              <a:ext cx="2" cy="1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8" name="Line 5094"/>
            <p:cNvSpPr>
              <a:spLocks noChangeShapeType="1"/>
            </p:cNvSpPr>
            <p:nvPr/>
          </p:nvSpPr>
          <p:spPr bwMode="auto">
            <a:xfrm flipV="1">
              <a:off x="4670" y="2644"/>
              <a:ext cx="0" cy="1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39" name="Line 5095"/>
            <p:cNvSpPr>
              <a:spLocks noChangeShapeType="1"/>
            </p:cNvSpPr>
            <p:nvPr/>
          </p:nvSpPr>
          <p:spPr bwMode="auto">
            <a:xfrm flipV="1">
              <a:off x="4670" y="2636"/>
              <a:ext cx="1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0" name="Line 5096"/>
            <p:cNvSpPr>
              <a:spLocks noChangeShapeType="1"/>
            </p:cNvSpPr>
            <p:nvPr/>
          </p:nvSpPr>
          <p:spPr bwMode="auto">
            <a:xfrm>
              <a:off x="4671" y="2636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1" name="Line 5097"/>
            <p:cNvSpPr>
              <a:spLocks noChangeShapeType="1"/>
            </p:cNvSpPr>
            <p:nvPr/>
          </p:nvSpPr>
          <p:spPr bwMode="auto">
            <a:xfrm>
              <a:off x="4671" y="2640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2" name="Line 5098"/>
            <p:cNvSpPr>
              <a:spLocks noChangeShapeType="1"/>
            </p:cNvSpPr>
            <p:nvPr/>
          </p:nvSpPr>
          <p:spPr bwMode="auto">
            <a:xfrm flipV="1">
              <a:off x="4673" y="2634"/>
              <a:ext cx="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3" name="Line 5099"/>
            <p:cNvSpPr>
              <a:spLocks noChangeShapeType="1"/>
            </p:cNvSpPr>
            <p:nvPr/>
          </p:nvSpPr>
          <p:spPr bwMode="auto">
            <a:xfrm>
              <a:off x="4673" y="2634"/>
              <a:ext cx="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4" name="Line 5100"/>
            <p:cNvSpPr>
              <a:spLocks noChangeShapeType="1"/>
            </p:cNvSpPr>
            <p:nvPr/>
          </p:nvSpPr>
          <p:spPr bwMode="auto">
            <a:xfrm flipV="1">
              <a:off x="4675" y="2632"/>
              <a:ext cx="2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5" name="Line 5101"/>
            <p:cNvSpPr>
              <a:spLocks noChangeShapeType="1"/>
            </p:cNvSpPr>
            <p:nvPr/>
          </p:nvSpPr>
          <p:spPr bwMode="auto">
            <a:xfrm flipV="1">
              <a:off x="4677" y="2629"/>
              <a:ext cx="0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6" name="Line 5102"/>
            <p:cNvSpPr>
              <a:spLocks noChangeShapeType="1"/>
            </p:cNvSpPr>
            <p:nvPr/>
          </p:nvSpPr>
          <p:spPr bwMode="auto">
            <a:xfrm>
              <a:off x="4677" y="2629"/>
              <a:ext cx="2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7" name="Line 5103"/>
            <p:cNvSpPr>
              <a:spLocks noChangeShapeType="1"/>
            </p:cNvSpPr>
            <p:nvPr/>
          </p:nvSpPr>
          <p:spPr bwMode="auto">
            <a:xfrm>
              <a:off x="4679" y="2637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8" name="Line 5104"/>
            <p:cNvSpPr>
              <a:spLocks noChangeShapeType="1"/>
            </p:cNvSpPr>
            <p:nvPr/>
          </p:nvSpPr>
          <p:spPr bwMode="auto">
            <a:xfrm flipV="1">
              <a:off x="4679" y="2636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49" name="Line 5105"/>
            <p:cNvSpPr>
              <a:spLocks noChangeShapeType="1"/>
            </p:cNvSpPr>
            <p:nvPr/>
          </p:nvSpPr>
          <p:spPr bwMode="auto">
            <a:xfrm>
              <a:off x="4681" y="2636"/>
              <a:ext cx="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0" name="Line 5106"/>
            <p:cNvSpPr>
              <a:spLocks noChangeShapeType="1"/>
            </p:cNvSpPr>
            <p:nvPr/>
          </p:nvSpPr>
          <p:spPr bwMode="auto">
            <a:xfrm>
              <a:off x="4681" y="2642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1" name="Line 5107"/>
            <p:cNvSpPr>
              <a:spLocks noChangeShapeType="1"/>
            </p:cNvSpPr>
            <p:nvPr/>
          </p:nvSpPr>
          <p:spPr bwMode="auto">
            <a:xfrm flipV="1">
              <a:off x="4683" y="2635"/>
              <a:ext cx="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2" name="Line 5108"/>
            <p:cNvSpPr>
              <a:spLocks noChangeShapeType="1"/>
            </p:cNvSpPr>
            <p:nvPr/>
          </p:nvSpPr>
          <p:spPr bwMode="auto">
            <a:xfrm>
              <a:off x="4685" y="2635"/>
              <a:ext cx="0" cy="1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3" name="Line 5109"/>
            <p:cNvSpPr>
              <a:spLocks noChangeShapeType="1"/>
            </p:cNvSpPr>
            <p:nvPr/>
          </p:nvSpPr>
          <p:spPr bwMode="auto">
            <a:xfrm flipV="1">
              <a:off x="4685" y="2649"/>
              <a:ext cx="2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4" name="Line 5110"/>
            <p:cNvSpPr>
              <a:spLocks noChangeShapeType="1"/>
            </p:cNvSpPr>
            <p:nvPr/>
          </p:nvSpPr>
          <p:spPr bwMode="auto">
            <a:xfrm>
              <a:off x="4687" y="2649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5" name="Line 5111"/>
            <p:cNvSpPr>
              <a:spLocks noChangeShapeType="1"/>
            </p:cNvSpPr>
            <p:nvPr/>
          </p:nvSpPr>
          <p:spPr bwMode="auto">
            <a:xfrm>
              <a:off x="4687" y="2649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6" name="Line 5112"/>
            <p:cNvSpPr>
              <a:spLocks noChangeShapeType="1"/>
            </p:cNvSpPr>
            <p:nvPr/>
          </p:nvSpPr>
          <p:spPr bwMode="auto">
            <a:xfrm flipV="1">
              <a:off x="4689" y="2647"/>
              <a:ext cx="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7" name="Line 5113"/>
            <p:cNvSpPr>
              <a:spLocks noChangeShapeType="1"/>
            </p:cNvSpPr>
            <p:nvPr/>
          </p:nvSpPr>
          <p:spPr bwMode="auto">
            <a:xfrm>
              <a:off x="4689" y="2647"/>
              <a:ext cx="2" cy="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8" name="Line 5114"/>
            <p:cNvSpPr>
              <a:spLocks noChangeShapeType="1"/>
            </p:cNvSpPr>
            <p:nvPr/>
          </p:nvSpPr>
          <p:spPr bwMode="auto">
            <a:xfrm flipV="1">
              <a:off x="4691" y="2655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59" name="Line 5115"/>
            <p:cNvSpPr>
              <a:spLocks noChangeShapeType="1"/>
            </p:cNvSpPr>
            <p:nvPr/>
          </p:nvSpPr>
          <p:spPr bwMode="auto">
            <a:xfrm flipV="1">
              <a:off x="4693" y="2647"/>
              <a:ext cx="0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0" name="Line 5116"/>
            <p:cNvSpPr>
              <a:spLocks noChangeShapeType="1"/>
            </p:cNvSpPr>
            <p:nvPr/>
          </p:nvSpPr>
          <p:spPr bwMode="auto">
            <a:xfrm flipV="1">
              <a:off x="4693" y="2643"/>
              <a:ext cx="1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1" name="Line 5117"/>
            <p:cNvSpPr>
              <a:spLocks noChangeShapeType="1"/>
            </p:cNvSpPr>
            <p:nvPr/>
          </p:nvSpPr>
          <p:spPr bwMode="auto">
            <a:xfrm flipV="1">
              <a:off x="4694" y="2627"/>
              <a:ext cx="0" cy="1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2" name="Line 5118"/>
            <p:cNvSpPr>
              <a:spLocks noChangeShapeType="1"/>
            </p:cNvSpPr>
            <p:nvPr/>
          </p:nvSpPr>
          <p:spPr bwMode="auto">
            <a:xfrm flipV="1">
              <a:off x="4694" y="2616"/>
              <a:ext cx="2" cy="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3" name="Line 5119"/>
            <p:cNvSpPr>
              <a:spLocks noChangeShapeType="1"/>
            </p:cNvSpPr>
            <p:nvPr/>
          </p:nvSpPr>
          <p:spPr bwMode="auto">
            <a:xfrm>
              <a:off x="4696" y="2616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4" name="Line 5120"/>
            <p:cNvSpPr>
              <a:spLocks noChangeShapeType="1"/>
            </p:cNvSpPr>
            <p:nvPr/>
          </p:nvSpPr>
          <p:spPr bwMode="auto">
            <a:xfrm>
              <a:off x="4696" y="2618"/>
              <a:ext cx="2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5" name="Line 5121"/>
            <p:cNvSpPr>
              <a:spLocks noChangeShapeType="1"/>
            </p:cNvSpPr>
            <p:nvPr/>
          </p:nvSpPr>
          <p:spPr bwMode="auto">
            <a:xfrm>
              <a:off x="4698" y="2620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6" name="Line 5122"/>
            <p:cNvSpPr>
              <a:spLocks noChangeShapeType="1"/>
            </p:cNvSpPr>
            <p:nvPr/>
          </p:nvSpPr>
          <p:spPr bwMode="auto">
            <a:xfrm>
              <a:off x="4700" y="2624"/>
              <a:ext cx="0" cy="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7" name="Line 5123"/>
            <p:cNvSpPr>
              <a:spLocks noChangeShapeType="1"/>
            </p:cNvSpPr>
            <p:nvPr/>
          </p:nvSpPr>
          <p:spPr bwMode="auto">
            <a:xfrm>
              <a:off x="4700" y="2632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8" name="Line 5124"/>
            <p:cNvSpPr>
              <a:spLocks noChangeShapeType="1"/>
            </p:cNvSpPr>
            <p:nvPr/>
          </p:nvSpPr>
          <p:spPr bwMode="auto">
            <a:xfrm flipV="1">
              <a:off x="4702" y="2635"/>
              <a:ext cx="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69" name="Line 5125"/>
            <p:cNvSpPr>
              <a:spLocks noChangeShapeType="1"/>
            </p:cNvSpPr>
            <p:nvPr/>
          </p:nvSpPr>
          <p:spPr bwMode="auto">
            <a:xfrm flipV="1">
              <a:off x="4702" y="2634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0" name="Line 5126"/>
            <p:cNvSpPr>
              <a:spLocks noChangeShapeType="1"/>
            </p:cNvSpPr>
            <p:nvPr/>
          </p:nvSpPr>
          <p:spPr bwMode="auto">
            <a:xfrm>
              <a:off x="4704" y="2634"/>
              <a:ext cx="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1" name="Line 5127"/>
            <p:cNvSpPr>
              <a:spLocks noChangeShapeType="1"/>
            </p:cNvSpPr>
            <p:nvPr/>
          </p:nvSpPr>
          <p:spPr bwMode="auto">
            <a:xfrm>
              <a:off x="4704" y="2641"/>
              <a:ext cx="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2" name="Line 5128"/>
            <p:cNvSpPr>
              <a:spLocks noChangeShapeType="1"/>
            </p:cNvSpPr>
            <p:nvPr/>
          </p:nvSpPr>
          <p:spPr bwMode="auto">
            <a:xfrm flipV="1">
              <a:off x="4706" y="2638"/>
              <a:ext cx="0" cy="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3" name="Line 5129"/>
            <p:cNvSpPr>
              <a:spLocks noChangeShapeType="1"/>
            </p:cNvSpPr>
            <p:nvPr/>
          </p:nvSpPr>
          <p:spPr bwMode="auto">
            <a:xfrm>
              <a:off x="4706" y="2638"/>
              <a:ext cx="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4" name="Line 5130"/>
            <p:cNvSpPr>
              <a:spLocks noChangeShapeType="1"/>
            </p:cNvSpPr>
            <p:nvPr/>
          </p:nvSpPr>
          <p:spPr bwMode="auto">
            <a:xfrm>
              <a:off x="4708" y="2645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5" name="Line 5131"/>
            <p:cNvSpPr>
              <a:spLocks noChangeShapeType="1"/>
            </p:cNvSpPr>
            <p:nvPr/>
          </p:nvSpPr>
          <p:spPr bwMode="auto">
            <a:xfrm flipV="1">
              <a:off x="4710" y="2641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6" name="Line 5132"/>
            <p:cNvSpPr>
              <a:spLocks noChangeShapeType="1"/>
            </p:cNvSpPr>
            <p:nvPr/>
          </p:nvSpPr>
          <p:spPr bwMode="auto">
            <a:xfrm>
              <a:off x="4710" y="2641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7" name="Line 5133"/>
            <p:cNvSpPr>
              <a:spLocks noChangeShapeType="1"/>
            </p:cNvSpPr>
            <p:nvPr/>
          </p:nvSpPr>
          <p:spPr bwMode="auto">
            <a:xfrm flipV="1">
              <a:off x="4712" y="2641"/>
              <a:ext cx="0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8" name="Line 5134"/>
            <p:cNvSpPr>
              <a:spLocks noChangeShapeType="1"/>
            </p:cNvSpPr>
            <p:nvPr/>
          </p:nvSpPr>
          <p:spPr bwMode="auto">
            <a:xfrm flipV="1">
              <a:off x="4712" y="2636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79" name="Line 5135"/>
            <p:cNvSpPr>
              <a:spLocks noChangeShapeType="1"/>
            </p:cNvSpPr>
            <p:nvPr/>
          </p:nvSpPr>
          <p:spPr bwMode="auto">
            <a:xfrm flipV="1">
              <a:off x="4714" y="2635"/>
              <a:ext cx="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0" name="Line 5136"/>
            <p:cNvSpPr>
              <a:spLocks noChangeShapeType="1"/>
            </p:cNvSpPr>
            <p:nvPr/>
          </p:nvSpPr>
          <p:spPr bwMode="auto">
            <a:xfrm flipV="1">
              <a:off x="4714" y="2628"/>
              <a:ext cx="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1" name="Line 5137"/>
            <p:cNvSpPr>
              <a:spLocks noChangeShapeType="1"/>
            </p:cNvSpPr>
            <p:nvPr/>
          </p:nvSpPr>
          <p:spPr bwMode="auto">
            <a:xfrm>
              <a:off x="4716" y="2628"/>
              <a:ext cx="1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2" name="Line 5138"/>
            <p:cNvSpPr>
              <a:spLocks noChangeShapeType="1"/>
            </p:cNvSpPr>
            <p:nvPr/>
          </p:nvSpPr>
          <p:spPr bwMode="auto">
            <a:xfrm>
              <a:off x="4717" y="2629"/>
              <a:ext cx="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3" name="Line 5139"/>
            <p:cNvSpPr>
              <a:spLocks noChangeShapeType="1"/>
            </p:cNvSpPr>
            <p:nvPr/>
          </p:nvSpPr>
          <p:spPr bwMode="auto">
            <a:xfrm>
              <a:off x="4717" y="2635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4" name="Line 5140"/>
            <p:cNvSpPr>
              <a:spLocks noChangeShapeType="1"/>
            </p:cNvSpPr>
            <p:nvPr/>
          </p:nvSpPr>
          <p:spPr bwMode="auto">
            <a:xfrm>
              <a:off x="4719" y="2636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5" name="Line 5141"/>
            <p:cNvSpPr>
              <a:spLocks noChangeShapeType="1"/>
            </p:cNvSpPr>
            <p:nvPr/>
          </p:nvSpPr>
          <p:spPr bwMode="auto">
            <a:xfrm>
              <a:off x="4719" y="2636"/>
              <a:ext cx="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6" name="Line 5142"/>
            <p:cNvSpPr>
              <a:spLocks noChangeShapeType="1"/>
            </p:cNvSpPr>
            <p:nvPr/>
          </p:nvSpPr>
          <p:spPr bwMode="auto">
            <a:xfrm flipV="1">
              <a:off x="4721" y="2639"/>
              <a:ext cx="0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7" name="Line 5143"/>
            <p:cNvSpPr>
              <a:spLocks noChangeShapeType="1"/>
            </p:cNvSpPr>
            <p:nvPr/>
          </p:nvSpPr>
          <p:spPr bwMode="auto">
            <a:xfrm flipV="1">
              <a:off x="4721" y="2636"/>
              <a:ext cx="2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8" name="Line 5144"/>
            <p:cNvSpPr>
              <a:spLocks noChangeShapeType="1"/>
            </p:cNvSpPr>
            <p:nvPr/>
          </p:nvSpPr>
          <p:spPr bwMode="auto">
            <a:xfrm>
              <a:off x="4723" y="2636"/>
              <a:ext cx="2" cy="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89" name="Line 5145"/>
            <p:cNvSpPr>
              <a:spLocks noChangeShapeType="1"/>
            </p:cNvSpPr>
            <p:nvPr/>
          </p:nvSpPr>
          <p:spPr bwMode="auto">
            <a:xfrm>
              <a:off x="4725" y="2645"/>
              <a:ext cx="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0" name="Line 5146"/>
            <p:cNvSpPr>
              <a:spLocks noChangeShapeType="1"/>
            </p:cNvSpPr>
            <p:nvPr/>
          </p:nvSpPr>
          <p:spPr bwMode="auto">
            <a:xfrm>
              <a:off x="4725" y="2651"/>
              <a:ext cx="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1" name="Line 5147"/>
            <p:cNvSpPr>
              <a:spLocks noChangeShapeType="1"/>
            </p:cNvSpPr>
            <p:nvPr/>
          </p:nvSpPr>
          <p:spPr bwMode="auto">
            <a:xfrm>
              <a:off x="4727" y="2652"/>
              <a:ext cx="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2" name="Line 5148"/>
            <p:cNvSpPr>
              <a:spLocks noChangeShapeType="1"/>
            </p:cNvSpPr>
            <p:nvPr/>
          </p:nvSpPr>
          <p:spPr bwMode="auto">
            <a:xfrm>
              <a:off x="4727" y="2658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3" name="Line 5149"/>
            <p:cNvSpPr>
              <a:spLocks noChangeShapeType="1"/>
            </p:cNvSpPr>
            <p:nvPr/>
          </p:nvSpPr>
          <p:spPr bwMode="auto">
            <a:xfrm>
              <a:off x="4729" y="2658"/>
              <a:ext cx="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4" name="Line 5150"/>
            <p:cNvSpPr>
              <a:spLocks noChangeShapeType="1"/>
            </p:cNvSpPr>
            <p:nvPr/>
          </p:nvSpPr>
          <p:spPr bwMode="auto">
            <a:xfrm>
              <a:off x="4731" y="2663"/>
              <a:ext cx="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5" name="Line 5151"/>
            <p:cNvSpPr>
              <a:spLocks noChangeShapeType="1"/>
            </p:cNvSpPr>
            <p:nvPr/>
          </p:nvSpPr>
          <p:spPr bwMode="auto">
            <a:xfrm>
              <a:off x="4731" y="2670"/>
              <a:ext cx="2" cy="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6" name="Line 5152"/>
            <p:cNvSpPr>
              <a:spLocks noChangeShapeType="1"/>
            </p:cNvSpPr>
            <p:nvPr/>
          </p:nvSpPr>
          <p:spPr bwMode="auto">
            <a:xfrm>
              <a:off x="4733" y="2679"/>
              <a:ext cx="0" cy="1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7" name="Line 5153"/>
            <p:cNvSpPr>
              <a:spLocks noChangeShapeType="1"/>
            </p:cNvSpPr>
            <p:nvPr/>
          </p:nvSpPr>
          <p:spPr bwMode="auto">
            <a:xfrm>
              <a:off x="4733" y="268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8" name="Line 5154"/>
            <p:cNvSpPr>
              <a:spLocks noChangeShapeType="1"/>
            </p:cNvSpPr>
            <p:nvPr/>
          </p:nvSpPr>
          <p:spPr bwMode="auto">
            <a:xfrm>
              <a:off x="4735" y="2689"/>
              <a:ext cx="2" cy="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299" name="Line 5155"/>
            <p:cNvSpPr>
              <a:spLocks noChangeShapeType="1"/>
            </p:cNvSpPr>
            <p:nvPr/>
          </p:nvSpPr>
          <p:spPr bwMode="auto">
            <a:xfrm flipV="1">
              <a:off x="4737" y="2691"/>
              <a:ext cx="0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0" name="Line 5156"/>
            <p:cNvSpPr>
              <a:spLocks noChangeShapeType="1"/>
            </p:cNvSpPr>
            <p:nvPr/>
          </p:nvSpPr>
          <p:spPr bwMode="auto">
            <a:xfrm>
              <a:off x="4737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1" name="Line 5157"/>
            <p:cNvSpPr>
              <a:spLocks noChangeShapeType="1"/>
            </p:cNvSpPr>
            <p:nvPr/>
          </p:nvSpPr>
          <p:spPr bwMode="auto">
            <a:xfrm>
              <a:off x="4739" y="2691"/>
              <a:ext cx="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2" name="Line 5158"/>
            <p:cNvSpPr>
              <a:spLocks noChangeShapeType="1"/>
            </p:cNvSpPr>
            <p:nvPr/>
          </p:nvSpPr>
          <p:spPr bwMode="auto">
            <a:xfrm>
              <a:off x="4740" y="269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3" name="Line 5159"/>
            <p:cNvSpPr>
              <a:spLocks noChangeShapeType="1"/>
            </p:cNvSpPr>
            <p:nvPr/>
          </p:nvSpPr>
          <p:spPr bwMode="auto">
            <a:xfrm>
              <a:off x="4740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4" name="Line 5160"/>
            <p:cNvSpPr>
              <a:spLocks noChangeShapeType="1"/>
            </p:cNvSpPr>
            <p:nvPr/>
          </p:nvSpPr>
          <p:spPr bwMode="auto">
            <a:xfrm>
              <a:off x="4742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5" name="Line 5161"/>
            <p:cNvSpPr>
              <a:spLocks noChangeShapeType="1"/>
            </p:cNvSpPr>
            <p:nvPr/>
          </p:nvSpPr>
          <p:spPr bwMode="auto">
            <a:xfrm>
              <a:off x="4744" y="269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6" name="Line 5162"/>
            <p:cNvSpPr>
              <a:spLocks noChangeShapeType="1"/>
            </p:cNvSpPr>
            <p:nvPr/>
          </p:nvSpPr>
          <p:spPr bwMode="auto">
            <a:xfrm>
              <a:off x="4744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7" name="Line 5163"/>
            <p:cNvSpPr>
              <a:spLocks noChangeShapeType="1"/>
            </p:cNvSpPr>
            <p:nvPr/>
          </p:nvSpPr>
          <p:spPr bwMode="auto">
            <a:xfrm>
              <a:off x="4746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8" name="Line 5164"/>
            <p:cNvSpPr>
              <a:spLocks noChangeShapeType="1"/>
            </p:cNvSpPr>
            <p:nvPr/>
          </p:nvSpPr>
          <p:spPr bwMode="auto">
            <a:xfrm>
              <a:off x="4748" y="269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09" name="Line 5165"/>
            <p:cNvSpPr>
              <a:spLocks noChangeShapeType="1"/>
            </p:cNvSpPr>
            <p:nvPr/>
          </p:nvSpPr>
          <p:spPr bwMode="auto">
            <a:xfrm>
              <a:off x="4748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0" name="Line 5166"/>
            <p:cNvSpPr>
              <a:spLocks noChangeShapeType="1"/>
            </p:cNvSpPr>
            <p:nvPr/>
          </p:nvSpPr>
          <p:spPr bwMode="auto">
            <a:xfrm>
              <a:off x="4750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1" name="Line 5167"/>
            <p:cNvSpPr>
              <a:spLocks noChangeShapeType="1"/>
            </p:cNvSpPr>
            <p:nvPr/>
          </p:nvSpPr>
          <p:spPr bwMode="auto">
            <a:xfrm>
              <a:off x="4752" y="269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2" name="Line 5168"/>
            <p:cNvSpPr>
              <a:spLocks noChangeShapeType="1"/>
            </p:cNvSpPr>
            <p:nvPr/>
          </p:nvSpPr>
          <p:spPr bwMode="auto">
            <a:xfrm>
              <a:off x="4752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3" name="Line 5169"/>
            <p:cNvSpPr>
              <a:spLocks noChangeShapeType="1"/>
            </p:cNvSpPr>
            <p:nvPr/>
          </p:nvSpPr>
          <p:spPr bwMode="auto">
            <a:xfrm>
              <a:off x="4754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4" name="Line 5170"/>
            <p:cNvSpPr>
              <a:spLocks noChangeShapeType="1"/>
            </p:cNvSpPr>
            <p:nvPr/>
          </p:nvSpPr>
          <p:spPr bwMode="auto">
            <a:xfrm>
              <a:off x="4756" y="269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5" name="Line 5171"/>
            <p:cNvSpPr>
              <a:spLocks noChangeShapeType="1"/>
            </p:cNvSpPr>
            <p:nvPr/>
          </p:nvSpPr>
          <p:spPr bwMode="auto">
            <a:xfrm>
              <a:off x="4756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6" name="Line 5172"/>
            <p:cNvSpPr>
              <a:spLocks noChangeShapeType="1"/>
            </p:cNvSpPr>
            <p:nvPr/>
          </p:nvSpPr>
          <p:spPr bwMode="auto">
            <a:xfrm>
              <a:off x="4758" y="2691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7" name="Line 5173"/>
            <p:cNvSpPr>
              <a:spLocks noChangeShapeType="1"/>
            </p:cNvSpPr>
            <p:nvPr/>
          </p:nvSpPr>
          <p:spPr bwMode="auto">
            <a:xfrm>
              <a:off x="4760" y="2691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8" name="Line 5174"/>
            <p:cNvSpPr>
              <a:spLocks noChangeShapeType="1"/>
            </p:cNvSpPr>
            <p:nvPr/>
          </p:nvSpPr>
          <p:spPr bwMode="auto">
            <a:xfrm>
              <a:off x="4760" y="2691"/>
              <a:ext cx="2" cy="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19" name="Line 5175"/>
            <p:cNvSpPr>
              <a:spLocks noChangeShapeType="1"/>
            </p:cNvSpPr>
            <p:nvPr/>
          </p:nvSpPr>
          <p:spPr bwMode="auto">
            <a:xfrm>
              <a:off x="4762" y="2719"/>
              <a:ext cx="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0" name="Line 5176"/>
            <p:cNvSpPr>
              <a:spLocks noChangeShapeType="1"/>
            </p:cNvSpPr>
            <p:nvPr/>
          </p:nvSpPr>
          <p:spPr bwMode="auto">
            <a:xfrm>
              <a:off x="4763" y="271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1" name="Line 5177"/>
            <p:cNvSpPr>
              <a:spLocks noChangeShapeType="1"/>
            </p:cNvSpPr>
            <p:nvPr/>
          </p:nvSpPr>
          <p:spPr bwMode="auto">
            <a:xfrm>
              <a:off x="4765" y="2719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2" name="Line 5178"/>
            <p:cNvSpPr>
              <a:spLocks noChangeShapeType="1"/>
            </p:cNvSpPr>
            <p:nvPr/>
          </p:nvSpPr>
          <p:spPr bwMode="auto">
            <a:xfrm>
              <a:off x="4765" y="271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3" name="Line 5179"/>
            <p:cNvSpPr>
              <a:spLocks noChangeShapeType="1"/>
            </p:cNvSpPr>
            <p:nvPr/>
          </p:nvSpPr>
          <p:spPr bwMode="auto">
            <a:xfrm>
              <a:off x="4767" y="271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4" name="Line 5180"/>
            <p:cNvSpPr>
              <a:spLocks noChangeShapeType="1"/>
            </p:cNvSpPr>
            <p:nvPr/>
          </p:nvSpPr>
          <p:spPr bwMode="auto">
            <a:xfrm>
              <a:off x="4769" y="2719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5" name="Line 5181"/>
            <p:cNvSpPr>
              <a:spLocks noChangeShapeType="1"/>
            </p:cNvSpPr>
            <p:nvPr/>
          </p:nvSpPr>
          <p:spPr bwMode="auto">
            <a:xfrm>
              <a:off x="4769" y="271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6" name="Line 5182"/>
            <p:cNvSpPr>
              <a:spLocks noChangeShapeType="1"/>
            </p:cNvSpPr>
            <p:nvPr/>
          </p:nvSpPr>
          <p:spPr bwMode="auto">
            <a:xfrm>
              <a:off x="4771" y="271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7" name="Line 5183"/>
            <p:cNvSpPr>
              <a:spLocks noChangeShapeType="1"/>
            </p:cNvSpPr>
            <p:nvPr/>
          </p:nvSpPr>
          <p:spPr bwMode="auto">
            <a:xfrm>
              <a:off x="4773" y="2719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8" name="Line 5184"/>
            <p:cNvSpPr>
              <a:spLocks noChangeShapeType="1"/>
            </p:cNvSpPr>
            <p:nvPr/>
          </p:nvSpPr>
          <p:spPr bwMode="auto">
            <a:xfrm>
              <a:off x="4775" y="2719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29" name="Line 5185"/>
            <p:cNvSpPr>
              <a:spLocks noChangeShapeType="1"/>
            </p:cNvSpPr>
            <p:nvPr/>
          </p:nvSpPr>
          <p:spPr bwMode="auto">
            <a:xfrm flipV="1">
              <a:off x="4775" y="2694"/>
              <a:ext cx="2" cy="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30" name="Line 5186"/>
            <p:cNvSpPr>
              <a:spLocks noChangeShapeType="1"/>
            </p:cNvSpPr>
            <p:nvPr/>
          </p:nvSpPr>
          <p:spPr bwMode="auto">
            <a:xfrm>
              <a:off x="4777" y="2694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31" name="Line 5187"/>
            <p:cNvSpPr>
              <a:spLocks noChangeShapeType="1"/>
            </p:cNvSpPr>
            <p:nvPr/>
          </p:nvSpPr>
          <p:spPr bwMode="auto">
            <a:xfrm>
              <a:off x="4779" y="2694"/>
              <a:ext cx="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32" name="Line 5188"/>
            <p:cNvSpPr>
              <a:spLocks noChangeShapeType="1"/>
            </p:cNvSpPr>
            <p:nvPr/>
          </p:nvSpPr>
          <p:spPr bwMode="auto">
            <a:xfrm>
              <a:off x="4779" y="2694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33" name="Line 5189"/>
            <p:cNvSpPr>
              <a:spLocks noChangeShapeType="1"/>
            </p:cNvSpPr>
            <p:nvPr/>
          </p:nvSpPr>
          <p:spPr bwMode="auto">
            <a:xfrm flipV="1">
              <a:off x="4765" y="2949"/>
              <a:ext cx="0" cy="5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34" name="Rectangle 5190"/>
            <p:cNvSpPr>
              <a:spLocks noChangeArrowheads="1"/>
            </p:cNvSpPr>
            <p:nvPr/>
          </p:nvSpPr>
          <p:spPr bwMode="auto">
            <a:xfrm>
              <a:off x="4737" y="2913"/>
              <a:ext cx="13" cy="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1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9335" name="Line 5191"/>
            <p:cNvSpPr>
              <a:spLocks noChangeShapeType="1"/>
            </p:cNvSpPr>
            <p:nvPr/>
          </p:nvSpPr>
          <p:spPr bwMode="auto">
            <a:xfrm flipV="1">
              <a:off x="4777" y="2949"/>
              <a:ext cx="0" cy="5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36" name="Rectangle 5192"/>
            <p:cNvSpPr>
              <a:spLocks noChangeArrowheads="1"/>
            </p:cNvSpPr>
            <p:nvPr/>
          </p:nvSpPr>
          <p:spPr bwMode="auto">
            <a:xfrm>
              <a:off x="4749" y="2913"/>
              <a:ext cx="12" cy="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2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9337" name="Rectangle 5193"/>
            <p:cNvSpPr>
              <a:spLocks noChangeArrowheads="1"/>
            </p:cNvSpPr>
            <p:nvPr/>
          </p:nvSpPr>
          <p:spPr bwMode="auto">
            <a:xfrm>
              <a:off x="594" y="2987"/>
              <a:ext cx="4068" cy="19"/>
            </a:xfrm>
            <a:prstGeom prst="rect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9338" name="Rectangle 5194"/>
            <p:cNvSpPr>
              <a:spLocks noChangeArrowheads="1"/>
            </p:cNvSpPr>
            <p:nvPr/>
          </p:nvSpPr>
          <p:spPr bwMode="auto">
            <a:xfrm>
              <a:off x="2523" y="2954"/>
              <a:ext cx="104" cy="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000000"/>
                  </a:solidFill>
                  <a:latin typeface="Helvetica"/>
                </a:rPr>
                <a:t>93 bpm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9339" name="Line 5195"/>
            <p:cNvSpPr>
              <a:spLocks noChangeShapeType="1"/>
            </p:cNvSpPr>
            <p:nvPr/>
          </p:nvSpPr>
          <p:spPr bwMode="auto">
            <a:xfrm flipV="1">
              <a:off x="594" y="2043"/>
              <a:ext cx="0" cy="9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40" name="Line 5196"/>
            <p:cNvSpPr>
              <a:spLocks noChangeShapeType="1"/>
            </p:cNvSpPr>
            <p:nvPr/>
          </p:nvSpPr>
          <p:spPr bwMode="auto">
            <a:xfrm flipV="1">
              <a:off x="4811" y="2043"/>
              <a:ext cx="0" cy="9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41" name="Line 5197"/>
            <p:cNvSpPr>
              <a:spLocks noChangeShapeType="1"/>
            </p:cNvSpPr>
            <p:nvPr/>
          </p:nvSpPr>
          <p:spPr bwMode="auto">
            <a:xfrm>
              <a:off x="594" y="3006"/>
              <a:ext cx="42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42" name="Line 5198"/>
            <p:cNvSpPr>
              <a:spLocks noChangeShapeType="1"/>
            </p:cNvSpPr>
            <p:nvPr/>
          </p:nvSpPr>
          <p:spPr bwMode="auto">
            <a:xfrm>
              <a:off x="594" y="2043"/>
              <a:ext cx="42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343" name="Rectangle 5199"/>
            <p:cNvSpPr>
              <a:spLocks noChangeArrowheads="1"/>
            </p:cNvSpPr>
            <p:nvPr/>
          </p:nvSpPr>
          <p:spPr bwMode="auto">
            <a:xfrm>
              <a:off x="594" y="3081"/>
              <a:ext cx="146" cy="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Cursor values: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9344" name="Rectangle 5200"/>
            <p:cNvSpPr>
              <a:spLocks noChangeArrowheads="1"/>
            </p:cNvSpPr>
            <p:nvPr/>
          </p:nvSpPr>
          <p:spPr bwMode="auto">
            <a:xfrm>
              <a:off x="594" y="3120"/>
              <a:ext cx="185" cy="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000000"/>
                  </a:solidFill>
                  <a:latin typeface="Helvetica"/>
                </a:rPr>
                <a:t>Time: 0:00:00.0    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39345" name="Rectangle 5201"/>
            <p:cNvSpPr>
              <a:spLocks noChangeArrowheads="1"/>
            </p:cNvSpPr>
            <p:nvPr/>
          </p:nvSpPr>
          <p:spPr bwMode="auto">
            <a:xfrm>
              <a:off x="594" y="3160"/>
              <a:ext cx="168" cy="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300">
                  <a:solidFill>
                    <a:srgbClr val="FF0000"/>
                  </a:solidFill>
                  <a:latin typeface="Helvetica"/>
                </a:rPr>
                <a:t>HR: 38 bpm       </a:t>
              </a:r>
              <a:endParaRPr lang="nl-NL" sz="1800">
                <a:latin typeface="Arial" pitchFamily="34" charset="0"/>
              </a:endParaRPr>
            </a:p>
          </p:txBody>
        </p:sp>
      </p:grpSp>
      <p:sp>
        <p:nvSpPr>
          <p:cNvPr id="139346" name="Line 5202"/>
          <p:cNvSpPr>
            <a:spLocks noChangeShapeType="1"/>
          </p:cNvSpPr>
          <p:nvPr/>
        </p:nvSpPr>
        <p:spPr bwMode="auto">
          <a:xfrm>
            <a:off x="900113" y="3860800"/>
            <a:ext cx="151130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9347" name="Text Box 5203"/>
          <p:cNvSpPr txBox="1">
            <a:spLocks noChangeArrowheads="1"/>
          </p:cNvSpPr>
          <p:nvPr/>
        </p:nvSpPr>
        <p:spPr bwMode="auto">
          <a:xfrm>
            <a:off x="1116013" y="3860800"/>
            <a:ext cx="1081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Stap </a:t>
            </a:r>
            <a:r>
              <a:rPr lang="nl-NL" sz="1400">
                <a:latin typeface="Arial" pitchFamily="34" charset="0"/>
              </a:rPr>
              <a:t>(70)</a:t>
            </a:r>
          </a:p>
        </p:txBody>
      </p:sp>
      <p:sp>
        <p:nvSpPr>
          <p:cNvPr id="139348" name="Line 5204"/>
          <p:cNvSpPr>
            <a:spLocks noChangeShapeType="1"/>
          </p:cNvSpPr>
          <p:nvPr/>
        </p:nvSpPr>
        <p:spPr bwMode="auto">
          <a:xfrm>
            <a:off x="2051050" y="3644900"/>
            <a:ext cx="936625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9349" name="Text Box 5205"/>
          <p:cNvSpPr txBox="1">
            <a:spLocks noChangeArrowheads="1"/>
          </p:cNvSpPr>
          <p:nvPr/>
        </p:nvSpPr>
        <p:spPr bwMode="auto">
          <a:xfrm>
            <a:off x="2124075" y="3716338"/>
            <a:ext cx="1081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draf </a:t>
            </a:r>
            <a:r>
              <a:rPr lang="nl-NL" sz="1400">
                <a:latin typeface="Arial" pitchFamily="34" charset="0"/>
              </a:rPr>
              <a:t>(95)</a:t>
            </a:r>
          </a:p>
        </p:txBody>
      </p:sp>
      <p:sp>
        <p:nvSpPr>
          <p:cNvPr id="139350" name="Line 5206"/>
          <p:cNvSpPr>
            <a:spLocks noChangeShapeType="1"/>
          </p:cNvSpPr>
          <p:nvPr/>
        </p:nvSpPr>
        <p:spPr bwMode="auto">
          <a:xfrm>
            <a:off x="2843213" y="3429000"/>
            <a:ext cx="936625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9351" name="Text Box 5207"/>
          <p:cNvSpPr txBox="1">
            <a:spLocks noChangeArrowheads="1"/>
          </p:cNvSpPr>
          <p:nvPr/>
        </p:nvSpPr>
        <p:spPr bwMode="auto">
          <a:xfrm>
            <a:off x="2843213" y="3500438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galop </a:t>
            </a:r>
            <a:r>
              <a:rPr lang="nl-NL" sz="1400">
                <a:latin typeface="Arial" pitchFamily="34" charset="0"/>
              </a:rPr>
              <a:t>(110)</a:t>
            </a:r>
          </a:p>
        </p:txBody>
      </p:sp>
      <p:sp>
        <p:nvSpPr>
          <p:cNvPr id="139352" name="Line 5208"/>
          <p:cNvSpPr>
            <a:spLocks noChangeShapeType="1"/>
          </p:cNvSpPr>
          <p:nvPr/>
        </p:nvSpPr>
        <p:spPr bwMode="auto">
          <a:xfrm>
            <a:off x="3995738" y="2997200"/>
            <a:ext cx="1223962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9353" name="Text Box 5209"/>
          <p:cNvSpPr txBox="1">
            <a:spLocks noChangeArrowheads="1"/>
          </p:cNvSpPr>
          <p:nvPr/>
        </p:nvSpPr>
        <p:spPr bwMode="auto">
          <a:xfrm>
            <a:off x="5292725" y="2852738"/>
            <a:ext cx="2592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heuveltraining </a:t>
            </a:r>
            <a:r>
              <a:rPr lang="nl-NL" sz="1400">
                <a:latin typeface="Arial" pitchFamily="34" charset="0"/>
              </a:rPr>
              <a:t>(150 -160)</a:t>
            </a:r>
          </a:p>
        </p:txBody>
      </p:sp>
    </p:spTree>
    <p:extLst>
      <p:ext uri="{BB962C8B-B14F-4D97-AF65-F5344CB8AC3E}">
        <p14:creationId xmlns:p14="http://schemas.microsoft.com/office/powerpoint/2010/main" val="423773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9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9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9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9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9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9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46" grpId="0" animBg="1"/>
      <p:bldP spid="139347" grpId="0"/>
      <p:bldP spid="139348" grpId="0" animBg="1"/>
      <p:bldP spid="139349" grpId="0"/>
      <p:bldP spid="139350" grpId="0" animBg="1"/>
      <p:bldP spid="139351" grpId="0"/>
      <p:bldP spid="139352" grpId="0" animBg="1"/>
      <p:bldP spid="1393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 &amp; Belasting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1116013" y="1412875"/>
            <a:ext cx="74168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 b="1">
                <a:latin typeface="Arial" pitchFamily="34" charset="0"/>
              </a:rPr>
              <a:t>Fittest:</a:t>
            </a:r>
            <a:r>
              <a:rPr lang="nl-NL" sz="1800">
                <a:latin typeface="Arial" pitchFamily="34" charset="0"/>
              </a:rPr>
              <a:t> heuvel; 2x draf, 2x galop, 3x draf, 3x galop + 2x baan galop</a:t>
            </a:r>
          </a:p>
          <a:p>
            <a:pPr algn="ctr">
              <a:spcBef>
                <a:spcPct val="50000"/>
              </a:spcBef>
            </a:pPr>
            <a:r>
              <a:rPr lang="nl-NL" sz="1800" b="1">
                <a:latin typeface="Arial" pitchFamily="34" charset="0"/>
              </a:rPr>
              <a:t>Eventingpaard </a:t>
            </a:r>
          </a:p>
        </p:txBody>
      </p:sp>
      <p:grpSp>
        <p:nvGrpSpPr>
          <p:cNvPr id="140292" name="Group 4"/>
          <p:cNvGrpSpPr>
            <a:grpSpLocks noChangeAspect="1"/>
          </p:cNvGrpSpPr>
          <p:nvPr/>
        </p:nvGrpSpPr>
        <p:grpSpPr bwMode="auto">
          <a:xfrm>
            <a:off x="395288" y="2133600"/>
            <a:ext cx="8497887" cy="4165600"/>
            <a:chOff x="249" y="1525"/>
            <a:chExt cx="5353" cy="2443"/>
          </a:xfrm>
        </p:grpSpPr>
        <p:sp>
          <p:nvSpPr>
            <p:cNvPr id="140293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9" y="1525"/>
              <a:ext cx="5353" cy="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0294" name="Group 6"/>
            <p:cNvGrpSpPr>
              <a:grpSpLocks/>
            </p:cNvGrpSpPr>
            <p:nvPr/>
          </p:nvGrpSpPr>
          <p:grpSpPr bwMode="auto">
            <a:xfrm>
              <a:off x="259" y="1641"/>
              <a:ext cx="5333" cy="2306"/>
              <a:chOff x="259" y="1641"/>
              <a:chExt cx="5333" cy="2306"/>
            </a:xfrm>
          </p:grpSpPr>
          <p:sp>
            <p:nvSpPr>
              <p:cNvPr id="140295" name="Rectangle 7"/>
              <p:cNvSpPr>
                <a:spLocks noChangeArrowheads="1"/>
              </p:cNvSpPr>
              <p:nvPr/>
            </p:nvSpPr>
            <p:spPr bwMode="auto">
              <a:xfrm>
                <a:off x="439" y="1719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296" name="Rectangle 8"/>
              <p:cNvSpPr>
                <a:spLocks noChangeArrowheads="1"/>
              </p:cNvSpPr>
              <p:nvPr/>
            </p:nvSpPr>
            <p:spPr bwMode="auto">
              <a:xfrm>
                <a:off x="5107" y="1719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297" name="Rectangle 9"/>
              <p:cNvSpPr>
                <a:spLocks noChangeArrowheads="1"/>
              </p:cNvSpPr>
              <p:nvPr/>
            </p:nvSpPr>
            <p:spPr bwMode="auto">
              <a:xfrm>
                <a:off x="439" y="1860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225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298" name="Rectangle 10"/>
              <p:cNvSpPr>
                <a:spLocks noChangeArrowheads="1"/>
              </p:cNvSpPr>
              <p:nvPr/>
            </p:nvSpPr>
            <p:spPr bwMode="auto">
              <a:xfrm>
                <a:off x="5107" y="1860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225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299" name="Rectangle 11"/>
              <p:cNvSpPr>
                <a:spLocks noChangeArrowheads="1"/>
              </p:cNvSpPr>
              <p:nvPr/>
            </p:nvSpPr>
            <p:spPr bwMode="auto">
              <a:xfrm>
                <a:off x="439" y="2001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0" name="Rectangle 12"/>
              <p:cNvSpPr>
                <a:spLocks noChangeArrowheads="1"/>
              </p:cNvSpPr>
              <p:nvPr/>
            </p:nvSpPr>
            <p:spPr bwMode="auto">
              <a:xfrm>
                <a:off x="5107" y="2001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1" name="Rectangle 13"/>
              <p:cNvSpPr>
                <a:spLocks noChangeArrowheads="1"/>
              </p:cNvSpPr>
              <p:nvPr/>
            </p:nvSpPr>
            <p:spPr bwMode="auto">
              <a:xfrm>
                <a:off x="439" y="2142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175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2" name="Rectangle 14"/>
              <p:cNvSpPr>
                <a:spLocks noChangeArrowheads="1"/>
              </p:cNvSpPr>
              <p:nvPr/>
            </p:nvSpPr>
            <p:spPr bwMode="auto">
              <a:xfrm>
                <a:off x="5107" y="2142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175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3" name="Rectangle 15"/>
              <p:cNvSpPr>
                <a:spLocks noChangeArrowheads="1"/>
              </p:cNvSpPr>
              <p:nvPr/>
            </p:nvSpPr>
            <p:spPr bwMode="auto">
              <a:xfrm>
                <a:off x="439" y="2283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4" name="Rectangle 16"/>
              <p:cNvSpPr>
                <a:spLocks noChangeArrowheads="1"/>
              </p:cNvSpPr>
              <p:nvPr/>
            </p:nvSpPr>
            <p:spPr bwMode="auto">
              <a:xfrm>
                <a:off x="5107" y="2283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5" name="Rectangle 17"/>
              <p:cNvSpPr>
                <a:spLocks noChangeArrowheads="1"/>
              </p:cNvSpPr>
              <p:nvPr/>
            </p:nvSpPr>
            <p:spPr bwMode="auto">
              <a:xfrm>
                <a:off x="439" y="2423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125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6" name="Rectangle 18"/>
              <p:cNvSpPr>
                <a:spLocks noChangeArrowheads="1"/>
              </p:cNvSpPr>
              <p:nvPr/>
            </p:nvSpPr>
            <p:spPr bwMode="auto">
              <a:xfrm>
                <a:off x="5107" y="2423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125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7" name="Rectangle 19"/>
              <p:cNvSpPr>
                <a:spLocks noChangeArrowheads="1"/>
              </p:cNvSpPr>
              <p:nvPr/>
            </p:nvSpPr>
            <p:spPr bwMode="auto">
              <a:xfrm>
                <a:off x="439" y="2564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8" name="Rectangle 20"/>
              <p:cNvSpPr>
                <a:spLocks noChangeArrowheads="1"/>
              </p:cNvSpPr>
              <p:nvPr/>
            </p:nvSpPr>
            <p:spPr bwMode="auto">
              <a:xfrm>
                <a:off x="5107" y="2564"/>
                <a:ext cx="8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100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09" name="Rectangle 21"/>
              <p:cNvSpPr>
                <a:spLocks noChangeArrowheads="1"/>
              </p:cNvSpPr>
              <p:nvPr/>
            </p:nvSpPr>
            <p:spPr bwMode="auto">
              <a:xfrm>
                <a:off x="471" y="2705"/>
                <a:ext cx="5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75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0" name="Rectangle 22"/>
              <p:cNvSpPr>
                <a:spLocks noChangeArrowheads="1"/>
              </p:cNvSpPr>
              <p:nvPr/>
            </p:nvSpPr>
            <p:spPr bwMode="auto">
              <a:xfrm>
                <a:off x="5107" y="2705"/>
                <a:ext cx="5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75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1" name="Rectangle 23"/>
              <p:cNvSpPr>
                <a:spLocks noChangeArrowheads="1"/>
              </p:cNvSpPr>
              <p:nvPr/>
            </p:nvSpPr>
            <p:spPr bwMode="auto">
              <a:xfrm>
                <a:off x="471" y="2846"/>
                <a:ext cx="5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2" name="Rectangle 24"/>
              <p:cNvSpPr>
                <a:spLocks noChangeArrowheads="1"/>
              </p:cNvSpPr>
              <p:nvPr/>
            </p:nvSpPr>
            <p:spPr bwMode="auto">
              <a:xfrm>
                <a:off x="5107" y="2846"/>
                <a:ext cx="5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3" name="Rectangle 25"/>
              <p:cNvSpPr>
                <a:spLocks noChangeArrowheads="1"/>
              </p:cNvSpPr>
              <p:nvPr/>
            </p:nvSpPr>
            <p:spPr bwMode="auto">
              <a:xfrm>
                <a:off x="471" y="2987"/>
                <a:ext cx="5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4" name="Rectangle 26"/>
              <p:cNvSpPr>
                <a:spLocks noChangeArrowheads="1"/>
              </p:cNvSpPr>
              <p:nvPr/>
            </p:nvSpPr>
            <p:spPr bwMode="auto">
              <a:xfrm>
                <a:off x="5107" y="2987"/>
                <a:ext cx="5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25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5" name="Rectangle 27"/>
              <p:cNvSpPr>
                <a:spLocks noChangeArrowheads="1"/>
              </p:cNvSpPr>
              <p:nvPr/>
            </p:nvSpPr>
            <p:spPr bwMode="auto">
              <a:xfrm>
                <a:off x="503" y="3127"/>
                <a:ext cx="27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16" name="Line 28"/>
              <p:cNvSpPr>
                <a:spLocks noChangeShapeType="1"/>
              </p:cNvSpPr>
              <p:nvPr/>
            </p:nvSpPr>
            <p:spPr bwMode="auto">
              <a:xfrm>
                <a:off x="582" y="1736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17" name="Line 29"/>
              <p:cNvSpPr>
                <a:spLocks noChangeShapeType="1"/>
              </p:cNvSpPr>
              <p:nvPr/>
            </p:nvSpPr>
            <p:spPr bwMode="auto">
              <a:xfrm flipH="1">
                <a:off x="5057" y="1736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18" name="Line 30"/>
              <p:cNvSpPr>
                <a:spLocks noChangeShapeType="1"/>
              </p:cNvSpPr>
              <p:nvPr/>
            </p:nvSpPr>
            <p:spPr bwMode="auto">
              <a:xfrm>
                <a:off x="582" y="1877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19" name="Line 31"/>
              <p:cNvSpPr>
                <a:spLocks noChangeShapeType="1"/>
              </p:cNvSpPr>
              <p:nvPr/>
            </p:nvSpPr>
            <p:spPr bwMode="auto">
              <a:xfrm flipH="1">
                <a:off x="5057" y="1877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0" name="Line 32"/>
              <p:cNvSpPr>
                <a:spLocks noChangeShapeType="1"/>
              </p:cNvSpPr>
              <p:nvPr/>
            </p:nvSpPr>
            <p:spPr bwMode="auto">
              <a:xfrm>
                <a:off x="582" y="2018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1" name="Line 33"/>
              <p:cNvSpPr>
                <a:spLocks noChangeShapeType="1"/>
              </p:cNvSpPr>
              <p:nvPr/>
            </p:nvSpPr>
            <p:spPr bwMode="auto">
              <a:xfrm flipH="1">
                <a:off x="5057" y="2018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2" name="Line 34"/>
              <p:cNvSpPr>
                <a:spLocks noChangeShapeType="1"/>
              </p:cNvSpPr>
              <p:nvPr/>
            </p:nvSpPr>
            <p:spPr bwMode="auto">
              <a:xfrm>
                <a:off x="582" y="2159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3" name="Line 35"/>
              <p:cNvSpPr>
                <a:spLocks noChangeShapeType="1"/>
              </p:cNvSpPr>
              <p:nvPr/>
            </p:nvSpPr>
            <p:spPr bwMode="auto">
              <a:xfrm flipH="1">
                <a:off x="5057" y="2159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4" name="Line 36"/>
              <p:cNvSpPr>
                <a:spLocks noChangeShapeType="1"/>
              </p:cNvSpPr>
              <p:nvPr/>
            </p:nvSpPr>
            <p:spPr bwMode="auto">
              <a:xfrm>
                <a:off x="582" y="2299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5" name="Line 37"/>
              <p:cNvSpPr>
                <a:spLocks noChangeShapeType="1"/>
              </p:cNvSpPr>
              <p:nvPr/>
            </p:nvSpPr>
            <p:spPr bwMode="auto">
              <a:xfrm flipH="1">
                <a:off x="5057" y="2299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6" name="Line 38"/>
              <p:cNvSpPr>
                <a:spLocks noChangeShapeType="1"/>
              </p:cNvSpPr>
              <p:nvPr/>
            </p:nvSpPr>
            <p:spPr bwMode="auto">
              <a:xfrm>
                <a:off x="582" y="2440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7" name="Line 39"/>
              <p:cNvSpPr>
                <a:spLocks noChangeShapeType="1"/>
              </p:cNvSpPr>
              <p:nvPr/>
            </p:nvSpPr>
            <p:spPr bwMode="auto">
              <a:xfrm flipH="1">
                <a:off x="5057" y="2440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8" name="Line 40"/>
              <p:cNvSpPr>
                <a:spLocks noChangeShapeType="1"/>
              </p:cNvSpPr>
              <p:nvPr/>
            </p:nvSpPr>
            <p:spPr bwMode="auto">
              <a:xfrm>
                <a:off x="582" y="2581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29" name="Line 41"/>
              <p:cNvSpPr>
                <a:spLocks noChangeShapeType="1"/>
              </p:cNvSpPr>
              <p:nvPr/>
            </p:nvSpPr>
            <p:spPr bwMode="auto">
              <a:xfrm flipH="1">
                <a:off x="5057" y="2581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0" name="Line 42"/>
              <p:cNvSpPr>
                <a:spLocks noChangeShapeType="1"/>
              </p:cNvSpPr>
              <p:nvPr/>
            </p:nvSpPr>
            <p:spPr bwMode="auto">
              <a:xfrm>
                <a:off x="582" y="2722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1" name="Line 43"/>
              <p:cNvSpPr>
                <a:spLocks noChangeShapeType="1"/>
              </p:cNvSpPr>
              <p:nvPr/>
            </p:nvSpPr>
            <p:spPr bwMode="auto">
              <a:xfrm flipH="1">
                <a:off x="5057" y="2722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2" name="Line 44"/>
              <p:cNvSpPr>
                <a:spLocks noChangeShapeType="1"/>
              </p:cNvSpPr>
              <p:nvPr/>
            </p:nvSpPr>
            <p:spPr bwMode="auto">
              <a:xfrm>
                <a:off x="582" y="2863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3" name="Line 45"/>
              <p:cNvSpPr>
                <a:spLocks noChangeShapeType="1"/>
              </p:cNvSpPr>
              <p:nvPr/>
            </p:nvSpPr>
            <p:spPr bwMode="auto">
              <a:xfrm flipH="1">
                <a:off x="5057" y="2863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4" name="Line 46"/>
              <p:cNvSpPr>
                <a:spLocks noChangeShapeType="1"/>
              </p:cNvSpPr>
              <p:nvPr/>
            </p:nvSpPr>
            <p:spPr bwMode="auto">
              <a:xfrm>
                <a:off x="582" y="3003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5" name="Line 47"/>
              <p:cNvSpPr>
                <a:spLocks noChangeShapeType="1"/>
              </p:cNvSpPr>
              <p:nvPr/>
            </p:nvSpPr>
            <p:spPr bwMode="auto">
              <a:xfrm flipH="1">
                <a:off x="5057" y="3003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6" name="Line 48"/>
              <p:cNvSpPr>
                <a:spLocks noChangeShapeType="1"/>
              </p:cNvSpPr>
              <p:nvPr/>
            </p:nvSpPr>
            <p:spPr bwMode="auto">
              <a:xfrm>
                <a:off x="582" y="3144"/>
                <a:ext cx="3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7" name="Line 49"/>
              <p:cNvSpPr>
                <a:spLocks noChangeShapeType="1"/>
              </p:cNvSpPr>
              <p:nvPr/>
            </p:nvSpPr>
            <p:spPr bwMode="auto">
              <a:xfrm flipH="1">
                <a:off x="5057" y="3144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38" name="Rectangle 50"/>
              <p:cNvSpPr>
                <a:spLocks noChangeArrowheads="1"/>
              </p:cNvSpPr>
              <p:nvPr/>
            </p:nvSpPr>
            <p:spPr bwMode="auto">
              <a:xfrm>
                <a:off x="503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0:00:00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39" name="Rectangle 51"/>
              <p:cNvSpPr>
                <a:spLocks noChangeArrowheads="1"/>
              </p:cNvSpPr>
              <p:nvPr/>
            </p:nvSpPr>
            <p:spPr bwMode="auto">
              <a:xfrm>
                <a:off x="1086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0:05:00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0" name="Rectangle 52"/>
              <p:cNvSpPr>
                <a:spLocks noChangeArrowheads="1"/>
              </p:cNvSpPr>
              <p:nvPr/>
            </p:nvSpPr>
            <p:spPr bwMode="auto">
              <a:xfrm>
                <a:off x="1670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0:10:00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1" name="Rectangle 53"/>
              <p:cNvSpPr>
                <a:spLocks noChangeArrowheads="1"/>
              </p:cNvSpPr>
              <p:nvPr/>
            </p:nvSpPr>
            <p:spPr bwMode="auto">
              <a:xfrm>
                <a:off x="2256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0:15:00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2" name="Rectangle 54"/>
              <p:cNvSpPr>
                <a:spLocks noChangeArrowheads="1"/>
              </p:cNvSpPr>
              <p:nvPr/>
            </p:nvSpPr>
            <p:spPr bwMode="auto">
              <a:xfrm>
                <a:off x="2840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0:20:00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3" name="Rectangle 55"/>
              <p:cNvSpPr>
                <a:spLocks noChangeArrowheads="1"/>
              </p:cNvSpPr>
              <p:nvPr/>
            </p:nvSpPr>
            <p:spPr bwMode="auto">
              <a:xfrm>
                <a:off x="3426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0:25:00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4" name="Rectangle 56"/>
              <p:cNvSpPr>
                <a:spLocks noChangeArrowheads="1"/>
              </p:cNvSpPr>
              <p:nvPr/>
            </p:nvSpPr>
            <p:spPr bwMode="auto">
              <a:xfrm>
                <a:off x="4009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0:30:00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5" name="Rectangle 57"/>
              <p:cNvSpPr>
                <a:spLocks noChangeArrowheads="1"/>
              </p:cNvSpPr>
              <p:nvPr/>
            </p:nvSpPr>
            <p:spPr bwMode="auto">
              <a:xfrm>
                <a:off x="4595" y="3179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0:35:00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46" name="Line 58"/>
              <p:cNvSpPr>
                <a:spLocks noChangeShapeType="1"/>
              </p:cNvSpPr>
              <p:nvPr/>
            </p:nvSpPr>
            <p:spPr bwMode="auto">
              <a:xfrm>
                <a:off x="613" y="3144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47" name="Line 59"/>
              <p:cNvSpPr>
                <a:spLocks noChangeShapeType="1"/>
              </p:cNvSpPr>
              <p:nvPr/>
            </p:nvSpPr>
            <p:spPr bwMode="auto">
              <a:xfrm>
                <a:off x="1200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48" name="Line 60"/>
              <p:cNvSpPr>
                <a:spLocks noChangeShapeType="1"/>
              </p:cNvSpPr>
              <p:nvPr/>
            </p:nvSpPr>
            <p:spPr bwMode="auto">
              <a:xfrm>
                <a:off x="1784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49" name="Line 61"/>
              <p:cNvSpPr>
                <a:spLocks noChangeShapeType="1"/>
              </p:cNvSpPr>
              <p:nvPr/>
            </p:nvSpPr>
            <p:spPr bwMode="auto">
              <a:xfrm>
                <a:off x="2370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0" name="Line 62"/>
              <p:cNvSpPr>
                <a:spLocks noChangeShapeType="1"/>
              </p:cNvSpPr>
              <p:nvPr/>
            </p:nvSpPr>
            <p:spPr bwMode="auto">
              <a:xfrm>
                <a:off x="2954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1" name="Line 63"/>
              <p:cNvSpPr>
                <a:spLocks noChangeShapeType="1"/>
              </p:cNvSpPr>
              <p:nvPr/>
            </p:nvSpPr>
            <p:spPr bwMode="auto">
              <a:xfrm>
                <a:off x="3540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2" name="Line 64"/>
              <p:cNvSpPr>
                <a:spLocks noChangeShapeType="1"/>
              </p:cNvSpPr>
              <p:nvPr/>
            </p:nvSpPr>
            <p:spPr bwMode="auto">
              <a:xfrm>
                <a:off x="4123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3" name="Line 65"/>
              <p:cNvSpPr>
                <a:spLocks noChangeShapeType="1"/>
              </p:cNvSpPr>
              <p:nvPr/>
            </p:nvSpPr>
            <p:spPr bwMode="auto">
              <a:xfrm>
                <a:off x="4709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4" name="Line 66"/>
              <p:cNvSpPr>
                <a:spLocks noChangeShapeType="1"/>
              </p:cNvSpPr>
              <p:nvPr/>
            </p:nvSpPr>
            <p:spPr bwMode="auto">
              <a:xfrm>
                <a:off x="5057" y="31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5" name="Rectangle 67"/>
              <p:cNvSpPr>
                <a:spLocks noChangeArrowheads="1"/>
              </p:cNvSpPr>
              <p:nvPr/>
            </p:nvSpPr>
            <p:spPr bwMode="auto">
              <a:xfrm>
                <a:off x="370" y="1641"/>
                <a:ext cx="203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56" name="Rectangle 68"/>
              <p:cNvSpPr>
                <a:spLocks noChangeArrowheads="1"/>
              </p:cNvSpPr>
              <p:nvPr/>
            </p:nvSpPr>
            <p:spPr bwMode="auto">
              <a:xfrm>
                <a:off x="5024" y="1641"/>
                <a:ext cx="203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57" name="Rectangle 69"/>
              <p:cNvSpPr>
                <a:spLocks noChangeArrowheads="1"/>
              </p:cNvSpPr>
              <p:nvPr/>
            </p:nvSpPr>
            <p:spPr bwMode="auto">
              <a:xfrm>
                <a:off x="5158" y="3148"/>
                <a:ext cx="107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58" name="Rectangle 70"/>
              <p:cNvSpPr>
                <a:spLocks noChangeArrowheads="1"/>
              </p:cNvSpPr>
              <p:nvPr/>
            </p:nvSpPr>
            <p:spPr bwMode="auto">
              <a:xfrm>
                <a:off x="259" y="3581"/>
                <a:ext cx="515" cy="366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59" name="Rectangle 71"/>
              <p:cNvSpPr>
                <a:spLocks noChangeArrowheads="1"/>
              </p:cNvSpPr>
              <p:nvPr/>
            </p:nvSpPr>
            <p:spPr bwMode="auto">
              <a:xfrm>
                <a:off x="2229" y="3581"/>
                <a:ext cx="505" cy="274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0" name="Rectangle 72"/>
              <p:cNvSpPr>
                <a:spLocks noChangeArrowheads="1"/>
              </p:cNvSpPr>
              <p:nvPr/>
            </p:nvSpPr>
            <p:spPr bwMode="auto">
              <a:xfrm>
                <a:off x="3441" y="3581"/>
                <a:ext cx="606" cy="366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1" name="Rectangle 73"/>
              <p:cNvSpPr>
                <a:spLocks noChangeArrowheads="1"/>
              </p:cNvSpPr>
              <p:nvPr/>
            </p:nvSpPr>
            <p:spPr bwMode="auto">
              <a:xfrm>
                <a:off x="4552" y="3581"/>
                <a:ext cx="505" cy="274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2" name="Rectangle 74"/>
              <p:cNvSpPr>
                <a:spLocks noChangeArrowheads="1"/>
              </p:cNvSpPr>
              <p:nvPr/>
            </p:nvSpPr>
            <p:spPr bwMode="auto">
              <a:xfrm>
                <a:off x="774" y="3581"/>
                <a:ext cx="1455" cy="2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3" name="Rectangle 75"/>
              <p:cNvSpPr>
                <a:spLocks noChangeArrowheads="1"/>
              </p:cNvSpPr>
              <p:nvPr/>
            </p:nvSpPr>
            <p:spPr bwMode="auto">
              <a:xfrm>
                <a:off x="774" y="3855"/>
                <a:ext cx="2667" cy="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4" name="Rectangle 76"/>
              <p:cNvSpPr>
                <a:spLocks noChangeArrowheads="1"/>
              </p:cNvSpPr>
              <p:nvPr/>
            </p:nvSpPr>
            <p:spPr bwMode="auto">
              <a:xfrm>
                <a:off x="2734" y="3581"/>
                <a:ext cx="707" cy="2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5" name="Rectangle 77"/>
              <p:cNvSpPr>
                <a:spLocks noChangeArrowheads="1"/>
              </p:cNvSpPr>
              <p:nvPr/>
            </p:nvSpPr>
            <p:spPr bwMode="auto">
              <a:xfrm>
                <a:off x="4047" y="3855"/>
                <a:ext cx="1545" cy="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6" name="Rectangle 78"/>
              <p:cNvSpPr>
                <a:spLocks noChangeArrowheads="1"/>
              </p:cNvSpPr>
              <p:nvPr/>
            </p:nvSpPr>
            <p:spPr bwMode="auto">
              <a:xfrm>
                <a:off x="4047" y="3581"/>
                <a:ext cx="505" cy="2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7" name="Rectangle 79"/>
              <p:cNvSpPr>
                <a:spLocks noChangeArrowheads="1"/>
              </p:cNvSpPr>
              <p:nvPr/>
            </p:nvSpPr>
            <p:spPr bwMode="auto">
              <a:xfrm>
                <a:off x="5057" y="3581"/>
                <a:ext cx="535" cy="2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68" name="Rectangle 80"/>
              <p:cNvSpPr>
                <a:spLocks noChangeArrowheads="1"/>
              </p:cNvSpPr>
              <p:nvPr/>
            </p:nvSpPr>
            <p:spPr bwMode="auto">
              <a:xfrm>
                <a:off x="289" y="3613"/>
                <a:ext cx="129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Horse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69" name="Rectangle 81"/>
              <p:cNvSpPr>
                <a:spLocks noChangeArrowheads="1"/>
              </p:cNvSpPr>
              <p:nvPr/>
            </p:nvSpPr>
            <p:spPr bwMode="auto">
              <a:xfrm>
                <a:off x="289" y="3705"/>
                <a:ext cx="185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Exercise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0" name="Rectangle 82"/>
              <p:cNvSpPr>
                <a:spLocks noChangeArrowheads="1"/>
              </p:cNvSpPr>
              <p:nvPr/>
            </p:nvSpPr>
            <p:spPr bwMode="auto">
              <a:xfrm>
                <a:off x="289" y="3796"/>
                <a:ext cx="152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Activity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1" name="Rectangle 83"/>
              <p:cNvSpPr>
                <a:spLocks noChangeArrowheads="1"/>
              </p:cNvSpPr>
              <p:nvPr/>
            </p:nvSpPr>
            <p:spPr bwMode="auto">
              <a:xfrm>
                <a:off x="289" y="3888"/>
                <a:ext cx="102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Note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2" name="Rectangle 84"/>
              <p:cNvSpPr>
                <a:spLocks noChangeArrowheads="1"/>
              </p:cNvSpPr>
              <p:nvPr/>
            </p:nvSpPr>
            <p:spPr bwMode="auto">
              <a:xfrm>
                <a:off x="2259" y="3613"/>
                <a:ext cx="102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Date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3" name="Rectangle 85"/>
              <p:cNvSpPr>
                <a:spLocks noChangeArrowheads="1"/>
              </p:cNvSpPr>
              <p:nvPr/>
            </p:nvSpPr>
            <p:spPr bwMode="auto">
              <a:xfrm>
                <a:off x="2259" y="3705"/>
                <a:ext cx="107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4" name="Rectangle 86"/>
              <p:cNvSpPr>
                <a:spLocks noChangeArrowheads="1"/>
              </p:cNvSpPr>
              <p:nvPr/>
            </p:nvSpPr>
            <p:spPr bwMode="auto">
              <a:xfrm>
                <a:off x="2259" y="3796"/>
                <a:ext cx="183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Duration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5" name="Rectangle 87"/>
              <p:cNvSpPr>
                <a:spLocks noChangeArrowheads="1"/>
              </p:cNvSpPr>
              <p:nvPr/>
            </p:nvSpPr>
            <p:spPr bwMode="auto">
              <a:xfrm>
                <a:off x="3471" y="3888"/>
                <a:ext cx="199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Selection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6" name="Rectangle 88"/>
              <p:cNvSpPr>
                <a:spLocks noChangeArrowheads="1"/>
              </p:cNvSpPr>
              <p:nvPr/>
            </p:nvSpPr>
            <p:spPr bwMode="auto">
              <a:xfrm>
                <a:off x="3471" y="3613"/>
                <a:ext cx="402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Heart rate average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7" name="Rectangle 89"/>
              <p:cNvSpPr>
                <a:spLocks noChangeArrowheads="1"/>
              </p:cNvSpPr>
              <p:nvPr/>
            </p:nvSpPr>
            <p:spPr bwMode="auto">
              <a:xfrm>
                <a:off x="3471" y="3705"/>
                <a:ext cx="318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Heart rate max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8" name="Rectangle 90"/>
              <p:cNvSpPr>
                <a:spLocks noChangeArrowheads="1"/>
              </p:cNvSpPr>
              <p:nvPr/>
            </p:nvSpPr>
            <p:spPr bwMode="auto">
              <a:xfrm>
                <a:off x="4582" y="3613"/>
                <a:ext cx="166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Limits 1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79" name="Rectangle 91"/>
              <p:cNvSpPr>
                <a:spLocks noChangeArrowheads="1"/>
              </p:cNvSpPr>
              <p:nvPr/>
            </p:nvSpPr>
            <p:spPr bwMode="auto">
              <a:xfrm>
                <a:off x="4582" y="3705"/>
                <a:ext cx="166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Limits 2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0" name="Rectangle 92"/>
              <p:cNvSpPr>
                <a:spLocks noChangeArrowheads="1"/>
              </p:cNvSpPr>
              <p:nvPr/>
            </p:nvSpPr>
            <p:spPr bwMode="auto">
              <a:xfrm>
                <a:off x="4582" y="3796"/>
                <a:ext cx="166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FF"/>
                    </a:solidFill>
                    <a:latin typeface="Helvetica"/>
                  </a:rPr>
                  <a:t>Limits 3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1" name="Rectangle 93"/>
              <p:cNvSpPr>
                <a:spLocks noChangeArrowheads="1"/>
              </p:cNvSpPr>
              <p:nvPr/>
            </p:nvSpPr>
            <p:spPr bwMode="auto">
              <a:xfrm>
                <a:off x="805" y="3613"/>
                <a:ext cx="34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Moniek Meulder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2" name="Rectangle 94"/>
              <p:cNvSpPr>
                <a:spLocks noChangeArrowheads="1"/>
              </p:cNvSpPr>
              <p:nvPr/>
            </p:nvSpPr>
            <p:spPr bwMode="auto">
              <a:xfrm>
                <a:off x="805" y="3705"/>
                <a:ext cx="328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5-9-2008 10:22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3" name="Rectangle 95"/>
              <p:cNvSpPr>
                <a:spLocks noChangeArrowheads="1"/>
              </p:cNvSpPr>
              <p:nvPr/>
            </p:nvSpPr>
            <p:spPr bwMode="auto">
              <a:xfrm>
                <a:off x="805" y="3796"/>
                <a:ext cx="172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General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4" name="Rectangle 96"/>
              <p:cNvSpPr>
                <a:spLocks noChangeArrowheads="1"/>
              </p:cNvSpPr>
              <p:nvPr/>
            </p:nvSpPr>
            <p:spPr bwMode="auto">
              <a:xfrm>
                <a:off x="2764" y="3705"/>
                <a:ext cx="188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10:22:09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5" name="Rectangle 97"/>
              <p:cNvSpPr>
                <a:spLocks noChangeArrowheads="1"/>
              </p:cNvSpPr>
              <p:nvPr/>
            </p:nvSpPr>
            <p:spPr bwMode="auto">
              <a:xfrm>
                <a:off x="2764" y="3613"/>
                <a:ext cx="194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5-9-2008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6" name="Rectangle 98"/>
              <p:cNvSpPr>
                <a:spLocks noChangeArrowheads="1"/>
              </p:cNvSpPr>
              <p:nvPr/>
            </p:nvSpPr>
            <p:spPr bwMode="auto">
              <a:xfrm>
                <a:off x="2764" y="3796"/>
                <a:ext cx="20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0:37:51.6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7" name="Rectangle 99"/>
              <p:cNvSpPr>
                <a:spLocks noChangeArrowheads="1"/>
              </p:cNvSpPr>
              <p:nvPr/>
            </p:nvSpPr>
            <p:spPr bwMode="auto">
              <a:xfrm>
                <a:off x="4077" y="3888"/>
                <a:ext cx="610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0:00:01 - 0:37:51 (0:37:51.6)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8" name="Rectangle 100"/>
              <p:cNvSpPr>
                <a:spLocks noChangeArrowheads="1"/>
              </p:cNvSpPr>
              <p:nvPr/>
            </p:nvSpPr>
            <p:spPr bwMode="auto">
              <a:xfrm>
                <a:off x="4117" y="3796"/>
                <a:ext cx="78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89" name="Rectangle 101"/>
              <p:cNvSpPr>
                <a:spLocks noChangeArrowheads="1"/>
              </p:cNvSpPr>
              <p:nvPr/>
            </p:nvSpPr>
            <p:spPr bwMode="auto">
              <a:xfrm>
                <a:off x="4178" y="3613"/>
                <a:ext cx="161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92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90" name="Rectangle 102"/>
              <p:cNvSpPr>
                <a:spLocks noChangeArrowheads="1"/>
              </p:cNvSpPr>
              <p:nvPr/>
            </p:nvSpPr>
            <p:spPr bwMode="auto">
              <a:xfrm>
                <a:off x="4162" y="3705"/>
                <a:ext cx="188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240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91" name="Rectangle 103"/>
              <p:cNvSpPr>
                <a:spLocks noChangeArrowheads="1"/>
              </p:cNvSpPr>
              <p:nvPr/>
            </p:nvSpPr>
            <p:spPr bwMode="auto">
              <a:xfrm>
                <a:off x="4117" y="3796"/>
                <a:ext cx="273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92" name="Rectangle 104"/>
              <p:cNvSpPr>
                <a:spLocks noChangeArrowheads="1"/>
              </p:cNvSpPr>
              <p:nvPr/>
            </p:nvSpPr>
            <p:spPr bwMode="auto">
              <a:xfrm>
                <a:off x="5098" y="3613"/>
                <a:ext cx="307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     80 - 160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93" name="Rectangle 105"/>
              <p:cNvSpPr>
                <a:spLocks noChangeArrowheads="1"/>
              </p:cNvSpPr>
              <p:nvPr/>
            </p:nvSpPr>
            <p:spPr bwMode="auto">
              <a:xfrm>
                <a:off x="5098" y="3705"/>
                <a:ext cx="307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     80 - 160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94" name="Rectangle 106"/>
              <p:cNvSpPr>
                <a:spLocks noChangeArrowheads="1"/>
              </p:cNvSpPr>
              <p:nvPr/>
            </p:nvSpPr>
            <p:spPr bwMode="auto">
              <a:xfrm>
                <a:off x="5098" y="3796"/>
                <a:ext cx="307" cy="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600">
                    <a:solidFill>
                      <a:srgbClr val="000000"/>
                    </a:solidFill>
                    <a:latin typeface="Helvetica"/>
                  </a:rPr>
                  <a:t>     80 - 160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0395" name="Rectangle 107"/>
              <p:cNvSpPr>
                <a:spLocks noChangeArrowheads="1"/>
              </p:cNvSpPr>
              <p:nvPr/>
            </p:nvSpPr>
            <p:spPr bwMode="auto">
              <a:xfrm>
                <a:off x="259" y="3581"/>
                <a:ext cx="5333" cy="36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96" name="Line 108"/>
              <p:cNvSpPr>
                <a:spLocks noChangeShapeType="1"/>
              </p:cNvSpPr>
              <p:nvPr/>
            </p:nvSpPr>
            <p:spPr bwMode="auto">
              <a:xfrm>
                <a:off x="259" y="3672"/>
                <a:ext cx="533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97" name="Line 109"/>
              <p:cNvSpPr>
                <a:spLocks noChangeShapeType="1"/>
              </p:cNvSpPr>
              <p:nvPr/>
            </p:nvSpPr>
            <p:spPr bwMode="auto">
              <a:xfrm>
                <a:off x="259" y="3764"/>
                <a:ext cx="533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98" name="Line 110"/>
              <p:cNvSpPr>
                <a:spLocks noChangeShapeType="1"/>
              </p:cNvSpPr>
              <p:nvPr/>
            </p:nvSpPr>
            <p:spPr bwMode="auto">
              <a:xfrm>
                <a:off x="259" y="3855"/>
                <a:ext cx="533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99" name="Line 111"/>
              <p:cNvSpPr>
                <a:spLocks noChangeShapeType="1"/>
              </p:cNvSpPr>
              <p:nvPr/>
            </p:nvSpPr>
            <p:spPr bwMode="auto">
              <a:xfrm>
                <a:off x="774" y="3581"/>
                <a:ext cx="0" cy="36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0" name="Line 112"/>
              <p:cNvSpPr>
                <a:spLocks noChangeShapeType="1"/>
              </p:cNvSpPr>
              <p:nvPr/>
            </p:nvSpPr>
            <p:spPr bwMode="auto">
              <a:xfrm>
                <a:off x="2229" y="3581"/>
                <a:ext cx="0" cy="27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1" name="Line 113"/>
              <p:cNvSpPr>
                <a:spLocks noChangeShapeType="1"/>
              </p:cNvSpPr>
              <p:nvPr/>
            </p:nvSpPr>
            <p:spPr bwMode="auto">
              <a:xfrm>
                <a:off x="2734" y="3581"/>
                <a:ext cx="0" cy="27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2" name="Line 114"/>
              <p:cNvSpPr>
                <a:spLocks noChangeShapeType="1"/>
              </p:cNvSpPr>
              <p:nvPr/>
            </p:nvSpPr>
            <p:spPr bwMode="auto">
              <a:xfrm>
                <a:off x="3441" y="3581"/>
                <a:ext cx="0" cy="36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3" name="Line 115"/>
              <p:cNvSpPr>
                <a:spLocks noChangeShapeType="1"/>
              </p:cNvSpPr>
              <p:nvPr/>
            </p:nvSpPr>
            <p:spPr bwMode="auto">
              <a:xfrm>
                <a:off x="4047" y="3581"/>
                <a:ext cx="0" cy="36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4" name="Line 116"/>
              <p:cNvSpPr>
                <a:spLocks noChangeShapeType="1"/>
              </p:cNvSpPr>
              <p:nvPr/>
            </p:nvSpPr>
            <p:spPr bwMode="auto">
              <a:xfrm>
                <a:off x="4552" y="3581"/>
                <a:ext cx="0" cy="27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5" name="Line 117"/>
              <p:cNvSpPr>
                <a:spLocks noChangeShapeType="1"/>
              </p:cNvSpPr>
              <p:nvPr/>
            </p:nvSpPr>
            <p:spPr bwMode="auto">
              <a:xfrm>
                <a:off x="5057" y="3581"/>
                <a:ext cx="0" cy="27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6" name="Line 118"/>
              <p:cNvSpPr>
                <a:spLocks noChangeShapeType="1"/>
              </p:cNvSpPr>
              <p:nvPr/>
            </p:nvSpPr>
            <p:spPr bwMode="auto">
              <a:xfrm>
                <a:off x="613" y="1736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7" name="Line 119"/>
              <p:cNvSpPr>
                <a:spLocks noChangeShapeType="1"/>
              </p:cNvSpPr>
              <p:nvPr/>
            </p:nvSpPr>
            <p:spPr bwMode="auto">
              <a:xfrm>
                <a:off x="613" y="1849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8" name="Line 120"/>
              <p:cNvSpPr>
                <a:spLocks noChangeShapeType="1"/>
              </p:cNvSpPr>
              <p:nvPr/>
            </p:nvSpPr>
            <p:spPr bwMode="auto">
              <a:xfrm>
                <a:off x="613" y="1962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09" name="Line 121"/>
              <p:cNvSpPr>
                <a:spLocks noChangeShapeType="1"/>
              </p:cNvSpPr>
              <p:nvPr/>
            </p:nvSpPr>
            <p:spPr bwMode="auto">
              <a:xfrm>
                <a:off x="613" y="2074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0" name="Line 122"/>
              <p:cNvSpPr>
                <a:spLocks noChangeShapeType="1"/>
              </p:cNvSpPr>
              <p:nvPr/>
            </p:nvSpPr>
            <p:spPr bwMode="auto">
              <a:xfrm>
                <a:off x="613" y="2187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1" name="Line 123"/>
              <p:cNvSpPr>
                <a:spLocks noChangeShapeType="1"/>
              </p:cNvSpPr>
              <p:nvPr/>
            </p:nvSpPr>
            <p:spPr bwMode="auto">
              <a:xfrm>
                <a:off x="613" y="2299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2" name="Line 124"/>
              <p:cNvSpPr>
                <a:spLocks noChangeShapeType="1"/>
              </p:cNvSpPr>
              <p:nvPr/>
            </p:nvSpPr>
            <p:spPr bwMode="auto">
              <a:xfrm>
                <a:off x="613" y="2412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3" name="Line 125"/>
              <p:cNvSpPr>
                <a:spLocks noChangeShapeType="1"/>
              </p:cNvSpPr>
              <p:nvPr/>
            </p:nvSpPr>
            <p:spPr bwMode="auto">
              <a:xfrm>
                <a:off x="613" y="2525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4" name="Line 126"/>
              <p:cNvSpPr>
                <a:spLocks noChangeShapeType="1"/>
              </p:cNvSpPr>
              <p:nvPr/>
            </p:nvSpPr>
            <p:spPr bwMode="auto">
              <a:xfrm>
                <a:off x="613" y="2637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5" name="Line 127"/>
              <p:cNvSpPr>
                <a:spLocks noChangeShapeType="1"/>
              </p:cNvSpPr>
              <p:nvPr/>
            </p:nvSpPr>
            <p:spPr bwMode="auto">
              <a:xfrm>
                <a:off x="613" y="2750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6" name="Line 128"/>
              <p:cNvSpPr>
                <a:spLocks noChangeShapeType="1"/>
              </p:cNvSpPr>
              <p:nvPr/>
            </p:nvSpPr>
            <p:spPr bwMode="auto">
              <a:xfrm>
                <a:off x="613" y="2863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7" name="Line 129"/>
              <p:cNvSpPr>
                <a:spLocks noChangeShapeType="1"/>
              </p:cNvSpPr>
              <p:nvPr/>
            </p:nvSpPr>
            <p:spPr bwMode="auto">
              <a:xfrm>
                <a:off x="613" y="2975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8" name="Line 130"/>
              <p:cNvSpPr>
                <a:spLocks noChangeShapeType="1"/>
              </p:cNvSpPr>
              <p:nvPr/>
            </p:nvSpPr>
            <p:spPr bwMode="auto">
              <a:xfrm>
                <a:off x="613" y="3088"/>
                <a:ext cx="4444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19" name="Line 131"/>
              <p:cNvSpPr>
                <a:spLocks noChangeShapeType="1"/>
              </p:cNvSpPr>
              <p:nvPr/>
            </p:nvSpPr>
            <p:spPr bwMode="auto">
              <a:xfrm flipV="1">
                <a:off x="1780" y="1736"/>
                <a:ext cx="0" cy="1408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0" name="Line 132"/>
              <p:cNvSpPr>
                <a:spLocks noChangeShapeType="1"/>
              </p:cNvSpPr>
              <p:nvPr/>
            </p:nvSpPr>
            <p:spPr bwMode="auto">
              <a:xfrm flipV="1">
                <a:off x="2950" y="1736"/>
                <a:ext cx="0" cy="1408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1" name="Line 133"/>
              <p:cNvSpPr>
                <a:spLocks noChangeShapeType="1"/>
              </p:cNvSpPr>
              <p:nvPr/>
            </p:nvSpPr>
            <p:spPr bwMode="auto">
              <a:xfrm flipV="1">
                <a:off x="4119" y="1736"/>
                <a:ext cx="0" cy="1408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2" name="Line 134"/>
              <p:cNvSpPr>
                <a:spLocks noChangeShapeType="1"/>
              </p:cNvSpPr>
              <p:nvPr/>
            </p:nvSpPr>
            <p:spPr bwMode="auto">
              <a:xfrm>
                <a:off x="615" y="2909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3" name="Line 135"/>
              <p:cNvSpPr>
                <a:spLocks noChangeShapeType="1"/>
              </p:cNvSpPr>
              <p:nvPr/>
            </p:nvSpPr>
            <p:spPr bwMode="auto">
              <a:xfrm>
                <a:off x="619" y="29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4" name="Line 136"/>
              <p:cNvSpPr>
                <a:spLocks noChangeShapeType="1"/>
              </p:cNvSpPr>
              <p:nvPr/>
            </p:nvSpPr>
            <p:spPr bwMode="auto">
              <a:xfrm>
                <a:off x="621" y="2909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5" name="Line 137"/>
              <p:cNvSpPr>
                <a:spLocks noChangeShapeType="1"/>
              </p:cNvSpPr>
              <p:nvPr/>
            </p:nvSpPr>
            <p:spPr bwMode="auto">
              <a:xfrm>
                <a:off x="625" y="29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6" name="Line 138"/>
              <p:cNvSpPr>
                <a:spLocks noChangeShapeType="1"/>
              </p:cNvSpPr>
              <p:nvPr/>
            </p:nvSpPr>
            <p:spPr bwMode="auto">
              <a:xfrm>
                <a:off x="627" y="29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7" name="Line 139"/>
              <p:cNvSpPr>
                <a:spLocks noChangeShapeType="1"/>
              </p:cNvSpPr>
              <p:nvPr/>
            </p:nvSpPr>
            <p:spPr bwMode="auto">
              <a:xfrm>
                <a:off x="629" y="2909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8" name="Line 140"/>
              <p:cNvSpPr>
                <a:spLocks noChangeShapeType="1"/>
              </p:cNvSpPr>
              <p:nvPr/>
            </p:nvSpPr>
            <p:spPr bwMode="auto">
              <a:xfrm>
                <a:off x="633" y="29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29" name="Line 141"/>
              <p:cNvSpPr>
                <a:spLocks noChangeShapeType="1"/>
              </p:cNvSpPr>
              <p:nvPr/>
            </p:nvSpPr>
            <p:spPr bwMode="auto">
              <a:xfrm>
                <a:off x="635" y="29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0" name="Line 142"/>
              <p:cNvSpPr>
                <a:spLocks noChangeShapeType="1"/>
              </p:cNvSpPr>
              <p:nvPr/>
            </p:nvSpPr>
            <p:spPr bwMode="auto">
              <a:xfrm>
                <a:off x="637" y="2912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1" name="Line 143"/>
              <p:cNvSpPr>
                <a:spLocks noChangeShapeType="1"/>
              </p:cNvSpPr>
              <p:nvPr/>
            </p:nvSpPr>
            <p:spPr bwMode="auto">
              <a:xfrm>
                <a:off x="641" y="29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2" name="Line 144"/>
              <p:cNvSpPr>
                <a:spLocks noChangeShapeType="1"/>
              </p:cNvSpPr>
              <p:nvPr/>
            </p:nvSpPr>
            <p:spPr bwMode="auto">
              <a:xfrm>
                <a:off x="643" y="2913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3" name="Line 145"/>
              <p:cNvSpPr>
                <a:spLocks noChangeShapeType="1"/>
              </p:cNvSpPr>
              <p:nvPr/>
            </p:nvSpPr>
            <p:spPr bwMode="auto">
              <a:xfrm flipV="1">
                <a:off x="647" y="29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4" name="Line 146"/>
              <p:cNvSpPr>
                <a:spLocks noChangeShapeType="1"/>
              </p:cNvSpPr>
              <p:nvPr/>
            </p:nvSpPr>
            <p:spPr bwMode="auto">
              <a:xfrm flipV="1">
                <a:off x="649" y="290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5" name="Line 147"/>
              <p:cNvSpPr>
                <a:spLocks noChangeShapeType="1"/>
              </p:cNvSpPr>
              <p:nvPr/>
            </p:nvSpPr>
            <p:spPr bwMode="auto">
              <a:xfrm flipV="1">
                <a:off x="651" y="2895"/>
                <a:ext cx="4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6" name="Line 148"/>
              <p:cNvSpPr>
                <a:spLocks noChangeShapeType="1"/>
              </p:cNvSpPr>
              <p:nvPr/>
            </p:nvSpPr>
            <p:spPr bwMode="auto">
              <a:xfrm>
                <a:off x="655" y="2895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7" name="Line 149"/>
              <p:cNvSpPr>
                <a:spLocks noChangeShapeType="1"/>
              </p:cNvSpPr>
              <p:nvPr/>
            </p:nvSpPr>
            <p:spPr bwMode="auto">
              <a:xfrm>
                <a:off x="657" y="29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8" name="Line 150"/>
              <p:cNvSpPr>
                <a:spLocks noChangeShapeType="1"/>
              </p:cNvSpPr>
              <p:nvPr/>
            </p:nvSpPr>
            <p:spPr bwMode="auto">
              <a:xfrm flipV="1">
                <a:off x="659" y="2901"/>
                <a:ext cx="4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39" name="Line 151"/>
              <p:cNvSpPr>
                <a:spLocks noChangeShapeType="1"/>
              </p:cNvSpPr>
              <p:nvPr/>
            </p:nvSpPr>
            <p:spPr bwMode="auto">
              <a:xfrm flipV="1">
                <a:off x="663" y="28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0" name="Line 152"/>
              <p:cNvSpPr>
                <a:spLocks noChangeShapeType="1"/>
              </p:cNvSpPr>
              <p:nvPr/>
            </p:nvSpPr>
            <p:spPr bwMode="auto">
              <a:xfrm>
                <a:off x="665" y="28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1" name="Line 153"/>
              <p:cNvSpPr>
                <a:spLocks noChangeShapeType="1"/>
              </p:cNvSpPr>
              <p:nvPr/>
            </p:nvSpPr>
            <p:spPr bwMode="auto">
              <a:xfrm>
                <a:off x="667" y="2899"/>
                <a:ext cx="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2" name="Line 154"/>
              <p:cNvSpPr>
                <a:spLocks noChangeShapeType="1"/>
              </p:cNvSpPr>
              <p:nvPr/>
            </p:nvSpPr>
            <p:spPr bwMode="auto">
              <a:xfrm flipV="1">
                <a:off x="671" y="28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3" name="Line 155"/>
              <p:cNvSpPr>
                <a:spLocks noChangeShapeType="1"/>
              </p:cNvSpPr>
              <p:nvPr/>
            </p:nvSpPr>
            <p:spPr bwMode="auto">
              <a:xfrm>
                <a:off x="673" y="289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4" name="Line 156"/>
              <p:cNvSpPr>
                <a:spLocks noChangeShapeType="1"/>
              </p:cNvSpPr>
              <p:nvPr/>
            </p:nvSpPr>
            <p:spPr bwMode="auto">
              <a:xfrm flipV="1">
                <a:off x="675" y="2903"/>
                <a:ext cx="4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5" name="Line 157"/>
              <p:cNvSpPr>
                <a:spLocks noChangeShapeType="1"/>
              </p:cNvSpPr>
              <p:nvPr/>
            </p:nvSpPr>
            <p:spPr bwMode="auto">
              <a:xfrm flipV="1">
                <a:off x="679" y="2882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6" name="Line 158"/>
              <p:cNvSpPr>
                <a:spLocks noChangeShapeType="1"/>
              </p:cNvSpPr>
              <p:nvPr/>
            </p:nvSpPr>
            <p:spPr bwMode="auto">
              <a:xfrm>
                <a:off x="681" y="288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7" name="Line 159"/>
              <p:cNvSpPr>
                <a:spLocks noChangeShapeType="1"/>
              </p:cNvSpPr>
              <p:nvPr/>
            </p:nvSpPr>
            <p:spPr bwMode="auto">
              <a:xfrm>
                <a:off x="683" y="2882"/>
                <a:ext cx="4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8" name="Line 160"/>
              <p:cNvSpPr>
                <a:spLocks noChangeShapeType="1"/>
              </p:cNvSpPr>
              <p:nvPr/>
            </p:nvSpPr>
            <p:spPr bwMode="auto">
              <a:xfrm flipV="1">
                <a:off x="687" y="2177"/>
                <a:ext cx="0" cy="7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49" name="Line 161"/>
              <p:cNvSpPr>
                <a:spLocks noChangeShapeType="1"/>
              </p:cNvSpPr>
              <p:nvPr/>
            </p:nvSpPr>
            <p:spPr bwMode="auto">
              <a:xfrm>
                <a:off x="687" y="2177"/>
                <a:ext cx="2" cy="6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0" name="Line 162"/>
              <p:cNvSpPr>
                <a:spLocks noChangeShapeType="1"/>
              </p:cNvSpPr>
              <p:nvPr/>
            </p:nvSpPr>
            <p:spPr bwMode="auto">
              <a:xfrm>
                <a:off x="689" y="2846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1" name="Line 163"/>
              <p:cNvSpPr>
                <a:spLocks noChangeShapeType="1"/>
              </p:cNvSpPr>
              <p:nvPr/>
            </p:nvSpPr>
            <p:spPr bwMode="auto">
              <a:xfrm flipV="1">
                <a:off x="691" y="285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2" name="Line 164"/>
              <p:cNvSpPr>
                <a:spLocks noChangeShapeType="1"/>
              </p:cNvSpPr>
              <p:nvPr/>
            </p:nvSpPr>
            <p:spPr bwMode="auto">
              <a:xfrm>
                <a:off x="693" y="2857"/>
                <a:ext cx="4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3" name="Line 165"/>
              <p:cNvSpPr>
                <a:spLocks noChangeShapeType="1"/>
              </p:cNvSpPr>
              <p:nvPr/>
            </p:nvSpPr>
            <p:spPr bwMode="auto">
              <a:xfrm flipV="1">
                <a:off x="697" y="286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4" name="Line 166"/>
              <p:cNvSpPr>
                <a:spLocks noChangeShapeType="1"/>
              </p:cNvSpPr>
              <p:nvPr/>
            </p:nvSpPr>
            <p:spPr bwMode="auto">
              <a:xfrm flipV="1">
                <a:off x="699" y="286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5" name="Line 167"/>
              <p:cNvSpPr>
                <a:spLocks noChangeShapeType="1"/>
              </p:cNvSpPr>
              <p:nvPr/>
            </p:nvSpPr>
            <p:spPr bwMode="auto">
              <a:xfrm flipV="1">
                <a:off x="701" y="2857"/>
                <a:ext cx="3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6" name="Line 168"/>
              <p:cNvSpPr>
                <a:spLocks noChangeShapeType="1"/>
              </p:cNvSpPr>
              <p:nvPr/>
            </p:nvSpPr>
            <p:spPr bwMode="auto">
              <a:xfrm flipV="1">
                <a:off x="704" y="285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7" name="Line 169"/>
              <p:cNvSpPr>
                <a:spLocks noChangeShapeType="1"/>
              </p:cNvSpPr>
              <p:nvPr/>
            </p:nvSpPr>
            <p:spPr bwMode="auto">
              <a:xfrm flipV="1">
                <a:off x="706" y="284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8" name="Line 170"/>
              <p:cNvSpPr>
                <a:spLocks noChangeShapeType="1"/>
              </p:cNvSpPr>
              <p:nvPr/>
            </p:nvSpPr>
            <p:spPr bwMode="auto">
              <a:xfrm flipV="1">
                <a:off x="708" y="284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59" name="Line 171"/>
              <p:cNvSpPr>
                <a:spLocks noChangeShapeType="1"/>
              </p:cNvSpPr>
              <p:nvPr/>
            </p:nvSpPr>
            <p:spPr bwMode="auto">
              <a:xfrm flipV="1">
                <a:off x="710" y="2829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0" name="Line 172"/>
              <p:cNvSpPr>
                <a:spLocks noChangeShapeType="1"/>
              </p:cNvSpPr>
              <p:nvPr/>
            </p:nvSpPr>
            <p:spPr bwMode="auto">
              <a:xfrm>
                <a:off x="712" y="2829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1" name="Line 173"/>
              <p:cNvSpPr>
                <a:spLocks noChangeShapeType="1"/>
              </p:cNvSpPr>
              <p:nvPr/>
            </p:nvSpPr>
            <p:spPr bwMode="auto">
              <a:xfrm flipV="1">
                <a:off x="714" y="283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2" name="Line 174"/>
              <p:cNvSpPr>
                <a:spLocks noChangeShapeType="1"/>
              </p:cNvSpPr>
              <p:nvPr/>
            </p:nvSpPr>
            <p:spPr bwMode="auto">
              <a:xfrm flipV="1">
                <a:off x="716" y="282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3" name="Line 175"/>
              <p:cNvSpPr>
                <a:spLocks noChangeShapeType="1"/>
              </p:cNvSpPr>
              <p:nvPr/>
            </p:nvSpPr>
            <p:spPr bwMode="auto">
              <a:xfrm flipV="1">
                <a:off x="718" y="281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4" name="Line 176"/>
              <p:cNvSpPr>
                <a:spLocks noChangeShapeType="1"/>
              </p:cNvSpPr>
              <p:nvPr/>
            </p:nvSpPr>
            <p:spPr bwMode="auto">
              <a:xfrm flipV="1">
                <a:off x="720" y="281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5" name="Line 177"/>
              <p:cNvSpPr>
                <a:spLocks noChangeShapeType="1"/>
              </p:cNvSpPr>
              <p:nvPr/>
            </p:nvSpPr>
            <p:spPr bwMode="auto">
              <a:xfrm>
                <a:off x="722" y="281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6" name="Line 178"/>
              <p:cNvSpPr>
                <a:spLocks noChangeShapeType="1"/>
              </p:cNvSpPr>
              <p:nvPr/>
            </p:nvSpPr>
            <p:spPr bwMode="auto">
              <a:xfrm>
                <a:off x="724" y="28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7" name="Line 179"/>
              <p:cNvSpPr>
                <a:spLocks noChangeShapeType="1"/>
              </p:cNvSpPr>
              <p:nvPr/>
            </p:nvSpPr>
            <p:spPr bwMode="auto">
              <a:xfrm flipV="1">
                <a:off x="726" y="2771"/>
                <a:ext cx="2" cy="4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8" name="Line 180"/>
              <p:cNvSpPr>
                <a:spLocks noChangeShapeType="1"/>
              </p:cNvSpPr>
              <p:nvPr/>
            </p:nvSpPr>
            <p:spPr bwMode="auto">
              <a:xfrm flipV="1">
                <a:off x="728" y="2102"/>
                <a:ext cx="2" cy="6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69" name="Line 181"/>
              <p:cNvSpPr>
                <a:spLocks noChangeShapeType="1"/>
              </p:cNvSpPr>
              <p:nvPr/>
            </p:nvSpPr>
            <p:spPr bwMode="auto">
              <a:xfrm flipV="1">
                <a:off x="730" y="1798"/>
                <a:ext cx="0" cy="30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0" name="Line 182"/>
              <p:cNvSpPr>
                <a:spLocks noChangeShapeType="1"/>
              </p:cNvSpPr>
              <p:nvPr/>
            </p:nvSpPr>
            <p:spPr bwMode="auto">
              <a:xfrm>
                <a:off x="730" y="1798"/>
                <a:ext cx="2" cy="9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1" name="Line 183"/>
              <p:cNvSpPr>
                <a:spLocks noChangeShapeType="1"/>
              </p:cNvSpPr>
              <p:nvPr/>
            </p:nvSpPr>
            <p:spPr bwMode="auto">
              <a:xfrm>
                <a:off x="732" y="276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2" name="Line 184"/>
              <p:cNvSpPr>
                <a:spLocks noChangeShapeType="1"/>
              </p:cNvSpPr>
              <p:nvPr/>
            </p:nvSpPr>
            <p:spPr bwMode="auto">
              <a:xfrm flipV="1">
                <a:off x="734" y="276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3" name="Line 185"/>
              <p:cNvSpPr>
                <a:spLocks noChangeShapeType="1"/>
              </p:cNvSpPr>
              <p:nvPr/>
            </p:nvSpPr>
            <p:spPr bwMode="auto">
              <a:xfrm flipV="1">
                <a:off x="734" y="2742"/>
                <a:ext cx="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4" name="Line 186"/>
              <p:cNvSpPr>
                <a:spLocks noChangeShapeType="1"/>
              </p:cNvSpPr>
              <p:nvPr/>
            </p:nvSpPr>
            <p:spPr bwMode="auto">
              <a:xfrm flipV="1">
                <a:off x="736" y="2713"/>
                <a:ext cx="2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5" name="Line 187"/>
              <p:cNvSpPr>
                <a:spLocks noChangeShapeType="1"/>
              </p:cNvSpPr>
              <p:nvPr/>
            </p:nvSpPr>
            <p:spPr bwMode="auto">
              <a:xfrm>
                <a:off x="738" y="2713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6" name="Line 188"/>
              <p:cNvSpPr>
                <a:spLocks noChangeShapeType="1"/>
              </p:cNvSpPr>
              <p:nvPr/>
            </p:nvSpPr>
            <p:spPr bwMode="auto">
              <a:xfrm flipV="1">
                <a:off x="740" y="273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7" name="Line 189"/>
              <p:cNvSpPr>
                <a:spLocks noChangeShapeType="1"/>
              </p:cNvSpPr>
              <p:nvPr/>
            </p:nvSpPr>
            <p:spPr bwMode="auto">
              <a:xfrm flipV="1">
                <a:off x="742" y="272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8" name="Line 190"/>
              <p:cNvSpPr>
                <a:spLocks noChangeShapeType="1"/>
              </p:cNvSpPr>
              <p:nvPr/>
            </p:nvSpPr>
            <p:spPr bwMode="auto">
              <a:xfrm flipV="1">
                <a:off x="742" y="2709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79" name="Line 191"/>
              <p:cNvSpPr>
                <a:spLocks noChangeShapeType="1"/>
              </p:cNvSpPr>
              <p:nvPr/>
            </p:nvSpPr>
            <p:spPr bwMode="auto">
              <a:xfrm flipV="1">
                <a:off x="744" y="2698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0" name="Line 192"/>
              <p:cNvSpPr>
                <a:spLocks noChangeShapeType="1"/>
              </p:cNvSpPr>
              <p:nvPr/>
            </p:nvSpPr>
            <p:spPr bwMode="auto">
              <a:xfrm flipV="1">
                <a:off x="746" y="2687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1" name="Line 193"/>
              <p:cNvSpPr>
                <a:spLocks noChangeShapeType="1"/>
              </p:cNvSpPr>
              <p:nvPr/>
            </p:nvSpPr>
            <p:spPr bwMode="auto">
              <a:xfrm flipV="1">
                <a:off x="748" y="2675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2" name="Line 194"/>
              <p:cNvSpPr>
                <a:spLocks noChangeShapeType="1"/>
              </p:cNvSpPr>
              <p:nvPr/>
            </p:nvSpPr>
            <p:spPr bwMode="auto">
              <a:xfrm flipV="1">
                <a:off x="748" y="2606"/>
                <a:ext cx="2" cy="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3" name="Line 195"/>
              <p:cNvSpPr>
                <a:spLocks noChangeShapeType="1"/>
              </p:cNvSpPr>
              <p:nvPr/>
            </p:nvSpPr>
            <p:spPr bwMode="auto">
              <a:xfrm>
                <a:off x="750" y="2606"/>
                <a:ext cx="2" cy="5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4" name="Line 196"/>
              <p:cNvSpPr>
                <a:spLocks noChangeShapeType="1"/>
              </p:cNvSpPr>
              <p:nvPr/>
            </p:nvSpPr>
            <p:spPr bwMode="auto">
              <a:xfrm flipV="1">
                <a:off x="752" y="264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5" name="Line 197"/>
              <p:cNvSpPr>
                <a:spLocks noChangeShapeType="1"/>
              </p:cNvSpPr>
              <p:nvPr/>
            </p:nvSpPr>
            <p:spPr bwMode="auto">
              <a:xfrm flipV="1">
                <a:off x="752" y="2619"/>
                <a:ext cx="2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6" name="Line 198"/>
              <p:cNvSpPr>
                <a:spLocks noChangeShapeType="1"/>
              </p:cNvSpPr>
              <p:nvPr/>
            </p:nvSpPr>
            <p:spPr bwMode="auto">
              <a:xfrm>
                <a:off x="754" y="2619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7" name="Line 199"/>
              <p:cNvSpPr>
                <a:spLocks noChangeShapeType="1"/>
              </p:cNvSpPr>
              <p:nvPr/>
            </p:nvSpPr>
            <p:spPr bwMode="auto">
              <a:xfrm>
                <a:off x="754" y="2649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8" name="Line 200"/>
              <p:cNvSpPr>
                <a:spLocks noChangeShapeType="1"/>
              </p:cNvSpPr>
              <p:nvPr/>
            </p:nvSpPr>
            <p:spPr bwMode="auto">
              <a:xfrm flipV="1">
                <a:off x="756" y="266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89" name="Line 201"/>
              <p:cNvSpPr>
                <a:spLocks noChangeShapeType="1"/>
              </p:cNvSpPr>
              <p:nvPr/>
            </p:nvSpPr>
            <p:spPr bwMode="auto">
              <a:xfrm>
                <a:off x="758" y="2666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0" name="Line 202"/>
              <p:cNvSpPr>
                <a:spLocks noChangeShapeType="1"/>
              </p:cNvSpPr>
              <p:nvPr/>
            </p:nvSpPr>
            <p:spPr bwMode="auto">
              <a:xfrm>
                <a:off x="760" y="2687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1" name="Line 203"/>
              <p:cNvSpPr>
                <a:spLocks noChangeShapeType="1"/>
              </p:cNvSpPr>
              <p:nvPr/>
            </p:nvSpPr>
            <p:spPr bwMode="auto">
              <a:xfrm>
                <a:off x="760" y="2708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2" name="Line 204"/>
              <p:cNvSpPr>
                <a:spLocks noChangeShapeType="1"/>
              </p:cNvSpPr>
              <p:nvPr/>
            </p:nvSpPr>
            <p:spPr bwMode="auto">
              <a:xfrm>
                <a:off x="762" y="2726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3" name="Line 205"/>
              <p:cNvSpPr>
                <a:spLocks noChangeShapeType="1"/>
              </p:cNvSpPr>
              <p:nvPr/>
            </p:nvSpPr>
            <p:spPr bwMode="auto">
              <a:xfrm>
                <a:off x="764" y="2744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4" name="Line 206"/>
              <p:cNvSpPr>
                <a:spLocks noChangeShapeType="1"/>
              </p:cNvSpPr>
              <p:nvPr/>
            </p:nvSpPr>
            <p:spPr bwMode="auto">
              <a:xfrm>
                <a:off x="766" y="2760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0495" name="Group 207"/>
            <p:cNvGrpSpPr>
              <a:grpSpLocks/>
            </p:cNvGrpSpPr>
            <p:nvPr/>
          </p:nvGrpSpPr>
          <p:grpSpPr bwMode="auto">
            <a:xfrm>
              <a:off x="768" y="2038"/>
              <a:ext cx="291" cy="815"/>
              <a:chOff x="768" y="2038"/>
              <a:chExt cx="291" cy="815"/>
            </a:xfrm>
          </p:grpSpPr>
          <p:sp>
            <p:nvSpPr>
              <p:cNvPr id="140496" name="Line 208"/>
              <p:cNvSpPr>
                <a:spLocks noChangeShapeType="1"/>
              </p:cNvSpPr>
              <p:nvPr/>
            </p:nvSpPr>
            <p:spPr bwMode="auto">
              <a:xfrm>
                <a:off x="768" y="2775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7" name="Line 209"/>
              <p:cNvSpPr>
                <a:spLocks noChangeShapeType="1"/>
              </p:cNvSpPr>
              <p:nvPr/>
            </p:nvSpPr>
            <p:spPr bwMode="auto">
              <a:xfrm flipV="1">
                <a:off x="770" y="2771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8" name="Line 210"/>
              <p:cNvSpPr>
                <a:spLocks noChangeShapeType="1"/>
              </p:cNvSpPr>
              <p:nvPr/>
            </p:nvSpPr>
            <p:spPr bwMode="auto">
              <a:xfrm>
                <a:off x="770" y="277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99" name="Line 211"/>
              <p:cNvSpPr>
                <a:spLocks noChangeShapeType="1"/>
              </p:cNvSpPr>
              <p:nvPr/>
            </p:nvSpPr>
            <p:spPr bwMode="auto">
              <a:xfrm>
                <a:off x="772" y="278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0" name="Line 212"/>
              <p:cNvSpPr>
                <a:spLocks noChangeShapeType="1"/>
              </p:cNvSpPr>
              <p:nvPr/>
            </p:nvSpPr>
            <p:spPr bwMode="auto">
              <a:xfrm>
                <a:off x="774" y="279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1" name="Line 213"/>
              <p:cNvSpPr>
                <a:spLocks noChangeShapeType="1"/>
              </p:cNvSpPr>
              <p:nvPr/>
            </p:nvSpPr>
            <p:spPr bwMode="auto">
              <a:xfrm>
                <a:off x="776" y="279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2" name="Line 214"/>
              <p:cNvSpPr>
                <a:spLocks noChangeShapeType="1"/>
              </p:cNvSpPr>
              <p:nvPr/>
            </p:nvSpPr>
            <p:spPr bwMode="auto">
              <a:xfrm>
                <a:off x="778" y="280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3" name="Line 215"/>
              <p:cNvSpPr>
                <a:spLocks noChangeShapeType="1"/>
              </p:cNvSpPr>
              <p:nvPr/>
            </p:nvSpPr>
            <p:spPr bwMode="auto">
              <a:xfrm>
                <a:off x="780" y="281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4" name="Line 216"/>
              <p:cNvSpPr>
                <a:spLocks noChangeShapeType="1"/>
              </p:cNvSpPr>
              <p:nvPr/>
            </p:nvSpPr>
            <p:spPr bwMode="auto">
              <a:xfrm>
                <a:off x="782" y="2823"/>
                <a:ext cx="2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5" name="Line 217"/>
              <p:cNvSpPr>
                <a:spLocks noChangeShapeType="1"/>
              </p:cNvSpPr>
              <p:nvPr/>
            </p:nvSpPr>
            <p:spPr bwMode="auto">
              <a:xfrm flipV="1">
                <a:off x="784" y="284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6" name="Line 218"/>
              <p:cNvSpPr>
                <a:spLocks noChangeShapeType="1"/>
              </p:cNvSpPr>
              <p:nvPr/>
            </p:nvSpPr>
            <p:spPr bwMode="auto">
              <a:xfrm flipV="1">
                <a:off x="786" y="284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7" name="Line 219"/>
              <p:cNvSpPr>
                <a:spLocks noChangeShapeType="1"/>
              </p:cNvSpPr>
              <p:nvPr/>
            </p:nvSpPr>
            <p:spPr bwMode="auto">
              <a:xfrm flipV="1">
                <a:off x="788" y="2825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8" name="Line 220"/>
              <p:cNvSpPr>
                <a:spLocks noChangeShapeType="1"/>
              </p:cNvSpPr>
              <p:nvPr/>
            </p:nvSpPr>
            <p:spPr bwMode="auto">
              <a:xfrm>
                <a:off x="790" y="2825"/>
                <a:ext cx="4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09" name="Line 221"/>
              <p:cNvSpPr>
                <a:spLocks noChangeShapeType="1"/>
              </p:cNvSpPr>
              <p:nvPr/>
            </p:nvSpPr>
            <p:spPr bwMode="auto">
              <a:xfrm flipV="1">
                <a:off x="794" y="2823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0" name="Line 222"/>
              <p:cNvSpPr>
                <a:spLocks noChangeShapeType="1"/>
              </p:cNvSpPr>
              <p:nvPr/>
            </p:nvSpPr>
            <p:spPr bwMode="auto">
              <a:xfrm flipV="1">
                <a:off x="796" y="2801"/>
                <a:ext cx="2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1" name="Line 223"/>
              <p:cNvSpPr>
                <a:spLocks noChangeShapeType="1"/>
              </p:cNvSpPr>
              <p:nvPr/>
            </p:nvSpPr>
            <p:spPr bwMode="auto">
              <a:xfrm flipV="1">
                <a:off x="798" y="2782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2" name="Line 224"/>
              <p:cNvSpPr>
                <a:spLocks noChangeShapeType="1"/>
              </p:cNvSpPr>
              <p:nvPr/>
            </p:nvSpPr>
            <p:spPr bwMode="auto">
              <a:xfrm>
                <a:off x="798" y="278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3" name="Line 225"/>
              <p:cNvSpPr>
                <a:spLocks noChangeShapeType="1"/>
              </p:cNvSpPr>
              <p:nvPr/>
            </p:nvSpPr>
            <p:spPr bwMode="auto">
              <a:xfrm flipV="1">
                <a:off x="800" y="278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4" name="Line 226"/>
              <p:cNvSpPr>
                <a:spLocks noChangeShapeType="1"/>
              </p:cNvSpPr>
              <p:nvPr/>
            </p:nvSpPr>
            <p:spPr bwMode="auto">
              <a:xfrm>
                <a:off x="802" y="2784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5" name="Line 227"/>
              <p:cNvSpPr>
                <a:spLocks noChangeShapeType="1"/>
              </p:cNvSpPr>
              <p:nvPr/>
            </p:nvSpPr>
            <p:spPr bwMode="auto">
              <a:xfrm>
                <a:off x="805" y="27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6" name="Line 228"/>
              <p:cNvSpPr>
                <a:spLocks noChangeShapeType="1"/>
              </p:cNvSpPr>
              <p:nvPr/>
            </p:nvSpPr>
            <p:spPr bwMode="auto">
              <a:xfrm>
                <a:off x="807" y="27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7" name="Line 229"/>
              <p:cNvSpPr>
                <a:spLocks noChangeShapeType="1"/>
              </p:cNvSpPr>
              <p:nvPr/>
            </p:nvSpPr>
            <p:spPr bwMode="auto">
              <a:xfrm>
                <a:off x="809" y="278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8" name="Line 230"/>
              <p:cNvSpPr>
                <a:spLocks noChangeShapeType="1"/>
              </p:cNvSpPr>
              <p:nvPr/>
            </p:nvSpPr>
            <p:spPr bwMode="auto">
              <a:xfrm>
                <a:off x="811" y="27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19" name="Line 231"/>
              <p:cNvSpPr>
                <a:spLocks noChangeShapeType="1"/>
              </p:cNvSpPr>
              <p:nvPr/>
            </p:nvSpPr>
            <p:spPr bwMode="auto">
              <a:xfrm>
                <a:off x="813" y="27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0" name="Line 232"/>
              <p:cNvSpPr>
                <a:spLocks noChangeShapeType="1"/>
              </p:cNvSpPr>
              <p:nvPr/>
            </p:nvSpPr>
            <p:spPr bwMode="auto">
              <a:xfrm>
                <a:off x="815" y="2791"/>
                <a:ext cx="2" cy="4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1" name="Line 233"/>
              <p:cNvSpPr>
                <a:spLocks noChangeShapeType="1"/>
              </p:cNvSpPr>
              <p:nvPr/>
            </p:nvSpPr>
            <p:spPr bwMode="auto">
              <a:xfrm>
                <a:off x="817" y="283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2" name="Line 234"/>
              <p:cNvSpPr>
                <a:spLocks noChangeShapeType="1"/>
              </p:cNvSpPr>
              <p:nvPr/>
            </p:nvSpPr>
            <p:spPr bwMode="auto">
              <a:xfrm flipV="1">
                <a:off x="819" y="2822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3" name="Line 235"/>
              <p:cNvSpPr>
                <a:spLocks noChangeShapeType="1"/>
              </p:cNvSpPr>
              <p:nvPr/>
            </p:nvSpPr>
            <p:spPr bwMode="auto">
              <a:xfrm flipV="1">
                <a:off x="821" y="28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4" name="Line 236"/>
              <p:cNvSpPr>
                <a:spLocks noChangeShapeType="1"/>
              </p:cNvSpPr>
              <p:nvPr/>
            </p:nvSpPr>
            <p:spPr bwMode="auto">
              <a:xfrm flipV="1">
                <a:off x="823" y="281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5" name="Line 237"/>
              <p:cNvSpPr>
                <a:spLocks noChangeShapeType="1"/>
              </p:cNvSpPr>
              <p:nvPr/>
            </p:nvSpPr>
            <p:spPr bwMode="auto">
              <a:xfrm>
                <a:off x="825" y="281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6" name="Line 238"/>
              <p:cNvSpPr>
                <a:spLocks noChangeShapeType="1"/>
              </p:cNvSpPr>
              <p:nvPr/>
            </p:nvSpPr>
            <p:spPr bwMode="auto">
              <a:xfrm flipV="1">
                <a:off x="827" y="281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7" name="Line 239"/>
              <p:cNvSpPr>
                <a:spLocks noChangeShapeType="1"/>
              </p:cNvSpPr>
              <p:nvPr/>
            </p:nvSpPr>
            <p:spPr bwMode="auto">
              <a:xfrm flipV="1">
                <a:off x="829" y="280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8" name="Line 240"/>
              <p:cNvSpPr>
                <a:spLocks noChangeShapeType="1"/>
              </p:cNvSpPr>
              <p:nvPr/>
            </p:nvSpPr>
            <p:spPr bwMode="auto">
              <a:xfrm flipV="1">
                <a:off x="831" y="2788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29" name="Line 241"/>
              <p:cNvSpPr>
                <a:spLocks noChangeShapeType="1"/>
              </p:cNvSpPr>
              <p:nvPr/>
            </p:nvSpPr>
            <p:spPr bwMode="auto">
              <a:xfrm flipV="1">
                <a:off x="833" y="2777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0" name="Line 242"/>
              <p:cNvSpPr>
                <a:spLocks noChangeShapeType="1"/>
              </p:cNvSpPr>
              <p:nvPr/>
            </p:nvSpPr>
            <p:spPr bwMode="auto">
              <a:xfrm>
                <a:off x="835" y="277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1" name="Line 243"/>
              <p:cNvSpPr>
                <a:spLocks noChangeShapeType="1"/>
              </p:cNvSpPr>
              <p:nvPr/>
            </p:nvSpPr>
            <p:spPr bwMode="auto">
              <a:xfrm flipV="1">
                <a:off x="837" y="278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2" name="Line 244"/>
              <p:cNvSpPr>
                <a:spLocks noChangeShapeType="1"/>
              </p:cNvSpPr>
              <p:nvPr/>
            </p:nvSpPr>
            <p:spPr bwMode="auto">
              <a:xfrm>
                <a:off x="837" y="278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3" name="Line 245"/>
              <p:cNvSpPr>
                <a:spLocks noChangeShapeType="1"/>
              </p:cNvSpPr>
              <p:nvPr/>
            </p:nvSpPr>
            <p:spPr bwMode="auto">
              <a:xfrm>
                <a:off x="839" y="278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4" name="Line 246"/>
              <p:cNvSpPr>
                <a:spLocks noChangeShapeType="1"/>
              </p:cNvSpPr>
              <p:nvPr/>
            </p:nvSpPr>
            <p:spPr bwMode="auto">
              <a:xfrm flipV="1">
                <a:off x="841" y="277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5" name="Line 247"/>
              <p:cNvSpPr>
                <a:spLocks noChangeShapeType="1"/>
              </p:cNvSpPr>
              <p:nvPr/>
            </p:nvSpPr>
            <p:spPr bwMode="auto">
              <a:xfrm>
                <a:off x="843" y="277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6" name="Line 248"/>
              <p:cNvSpPr>
                <a:spLocks noChangeShapeType="1"/>
              </p:cNvSpPr>
              <p:nvPr/>
            </p:nvSpPr>
            <p:spPr bwMode="auto">
              <a:xfrm>
                <a:off x="845" y="278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7" name="Line 249"/>
              <p:cNvSpPr>
                <a:spLocks noChangeShapeType="1"/>
              </p:cNvSpPr>
              <p:nvPr/>
            </p:nvSpPr>
            <p:spPr bwMode="auto">
              <a:xfrm flipV="1">
                <a:off x="847" y="278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8" name="Line 250"/>
              <p:cNvSpPr>
                <a:spLocks noChangeShapeType="1"/>
              </p:cNvSpPr>
              <p:nvPr/>
            </p:nvSpPr>
            <p:spPr bwMode="auto">
              <a:xfrm>
                <a:off x="849" y="278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39" name="Line 251"/>
              <p:cNvSpPr>
                <a:spLocks noChangeShapeType="1"/>
              </p:cNvSpPr>
              <p:nvPr/>
            </p:nvSpPr>
            <p:spPr bwMode="auto">
              <a:xfrm flipV="1">
                <a:off x="851" y="278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0" name="Line 252"/>
              <p:cNvSpPr>
                <a:spLocks noChangeShapeType="1"/>
              </p:cNvSpPr>
              <p:nvPr/>
            </p:nvSpPr>
            <p:spPr bwMode="auto">
              <a:xfrm>
                <a:off x="853" y="27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1" name="Line 253"/>
              <p:cNvSpPr>
                <a:spLocks noChangeShapeType="1"/>
              </p:cNvSpPr>
              <p:nvPr/>
            </p:nvSpPr>
            <p:spPr bwMode="auto">
              <a:xfrm flipV="1">
                <a:off x="853" y="277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2" name="Line 254"/>
              <p:cNvSpPr>
                <a:spLocks noChangeShapeType="1"/>
              </p:cNvSpPr>
              <p:nvPr/>
            </p:nvSpPr>
            <p:spPr bwMode="auto">
              <a:xfrm>
                <a:off x="855" y="2775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3" name="Line 255"/>
              <p:cNvSpPr>
                <a:spLocks noChangeShapeType="1"/>
              </p:cNvSpPr>
              <p:nvPr/>
            </p:nvSpPr>
            <p:spPr bwMode="auto">
              <a:xfrm flipV="1">
                <a:off x="857" y="278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4" name="Line 256"/>
              <p:cNvSpPr>
                <a:spLocks noChangeShapeType="1"/>
              </p:cNvSpPr>
              <p:nvPr/>
            </p:nvSpPr>
            <p:spPr bwMode="auto">
              <a:xfrm flipV="1">
                <a:off x="859" y="277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5" name="Line 257"/>
              <p:cNvSpPr>
                <a:spLocks noChangeShapeType="1"/>
              </p:cNvSpPr>
              <p:nvPr/>
            </p:nvSpPr>
            <p:spPr bwMode="auto">
              <a:xfrm flipV="1">
                <a:off x="861" y="276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6" name="Line 258"/>
              <p:cNvSpPr>
                <a:spLocks noChangeShapeType="1"/>
              </p:cNvSpPr>
              <p:nvPr/>
            </p:nvSpPr>
            <p:spPr bwMode="auto">
              <a:xfrm flipV="1">
                <a:off x="863" y="275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7" name="Line 259"/>
              <p:cNvSpPr>
                <a:spLocks noChangeShapeType="1"/>
              </p:cNvSpPr>
              <p:nvPr/>
            </p:nvSpPr>
            <p:spPr bwMode="auto">
              <a:xfrm flipV="1">
                <a:off x="865" y="2736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8" name="Line 260"/>
              <p:cNvSpPr>
                <a:spLocks noChangeShapeType="1"/>
              </p:cNvSpPr>
              <p:nvPr/>
            </p:nvSpPr>
            <p:spPr bwMode="auto">
              <a:xfrm flipV="1">
                <a:off x="867" y="27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49" name="Line 261"/>
              <p:cNvSpPr>
                <a:spLocks noChangeShapeType="1"/>
              </p:cNvSpPr>
              <p:nvPr/>
            </p:nvSpPr>
            <p:spPr bwMode="auto">
              <a:xfrm flipV="1">
                <a:off x="867" y="273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0" name="Line 262"/>
              <p:cNvSpPr>
                <a:spLocks noChangeShapeType="1"/>
              </p:cNvSpPr>
              <p:nvPr/>
            </p:nvSpPr>
            <p:spPr bwMode="auto">
              <a:xfrm flipV="1">
                <a:off x="869" y="27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1" name="Line 263"/>
              <p:cNvSpPr>
                <a:spLocks noChangeShapeType="1"/>
              </p:cNvSpPr>
              <p:nvPr/>
            </p:nvSpPr>
            <p:spPr bwMode="auto">
              <a:xfrm flipV="1">
                <a:off x="871" y="27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2" name="Line 264"/>
              <p:cNvSpPr>
                <a:spLocks noChangeShapeType="1"/>
              </p:cNvSpPr>
              <p:nvPr/>
            </p:nvSpPr>
            <p:spPr bwMode="auto">
              <a:xfrm flipV="1">
                <a:off x="873" y="272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3" name="Line 265"/>
              <p:cNvSpPr>
                <a:spLocks noChangeShapeType="1"/>
              </p:cNvSpPr>
              <p:nvPr/>
            </p:nvSpPr>
            <p:spPr bwMode="auto">
              <a:xfrm flipV="1">
                <a:off x="875" y="272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4" name="Line 266"/>
              <p:cNvSpPr>
                <a:spLocks noChangeShapeType="1"/>
              </p:cNvSpPr>
              <p:nvPr/>
            </p:nvSpPr>
            <p:spPr bwMode="auto">
              <a:xfrm flipV="1">
                <a:off x="875" y="2644"/>
                <a:ext cx="2" cy="8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5" name="Line 267"/>
              <p:cNvSpPr>
                <a:spLocks noChangeShapeType="1"/>
              </p:cNvSpPr>
              <p:nvPr/>
            </p:nvSpPr>
            <p:spPr bwMode="auto">
              <a:xfrm>
                <a:off x="877" y="2644"/>
                <a:ext cx="2" cy="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6" name="Line 268"/>
              <p:cNvSpPr>
                <a:spLocks noChangeShapeType="1"/>
              </p:cNvSpPr>
              <p:nvPr/>
            </p:nvSpPr>
            <p:spPr bwMode="auto">
              <a:xfrm flipV="1">
                <a:off x="879" y="2671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7" name="Line 269"/>
              <p:cNvSpPr>
                <a:spLocks noChangeShapeType="1"/>
              </p:cNvSpPr>
              <p:nvPr/>
            </p:nvSpPr>
            <p:spPr bwMode="auto">
              <a:xfrm flipV="1">
                <a:off x="879" y="2644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8" name="Line 270"/>
              <p:cNvSpPr>
                <a:spLocks noChangeShapeType="1"/>
              </p:cNvSpPr>
              <p:nvPr/>
            </p:nvSpPr>
            <p:spPr bwMode="auto">
              <a:xfrm flipV="1">
                <a:off x="881" y="2613"/>
                <a:ext cx="2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59" name="Line 271"/>
              <p:cNvSpPr>
                <a:spLocks noChangeShapeType="1"/>
              </p:cNvSpPr>
              <p:nvPr/>
            </p:nvSpPr>
            <p:spPr bwMode="auto">
              <a:xfrm flipV="1">
                <a:off x="883" y="2590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0" name="Line 272"/>
              <p:cNvSpPr>
                <a:spLocks noChangeShapeType="1"/>
              </p:cNvSpPr>
              <p:nvPr/>
            </p:nvSpPr>
            <p:spPr bwMode="auto">
              <a:xfrm>
                <a:off x="883" y="2590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1" name="Line 273"/>
              <p:cNvSpPr>
                <a:spLocks noChangeShapeType="1"/>
              </p:cNvSpPr>
              <p:nvPr/>
            </p:nvSpPr>
            <p:spPr bwMode="auto">
              <a:xfrm>
                <a:off x="885" y="26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2" name="Line 274"/>
              <p:cNvSpPr>
                <a:spLocks noChangeShapeType="1"/>
              </p:cNvSpPr>
              <p:nvPr/>
            </p:nvSpPr>
            <p:spPr bwMode="auto">
              <a:xfrm>
                <a:off x="885" y="26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3" name="Line 275"/>
              <p:cNvSpPr>
                <a:spLocks noChangeShapeType="1"/>
              </p:cNvSpPr>
              <p:nvPr/>
            </p:nvSpPr>
            <p:spPr bwMode="auto">
              <a:xfrm>
                <a:off x="887" y="262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4" name="Line 276"/>
              <p:cNvSpPr>
                <a:spLocks noChangeShapeType="1"/>
              </p:cNvSpPr>
              <p:nvPr/>
            </p:nvSpPr>
            <p:spPr bwMode="auto">
              <a:xfrm>
                <a:off x="889" y="26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5" name="Line 277"/>
              <p:cNvSpPr>
                <a:spLocks noChangeShapeType="1"/>
              </p:cNvSpPr>
              <p:nvPr/>
            </p:nvSpPr>
            <p:spPr bwMode="auto">
              <a:xfrm>
                <a:off x="889" y="262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6" name="Line 278"/>
              <p:cNvSpPr>
                <a:spLocks noChangeShapeType="1"/>
              </p:cNvSpPr>
              <p:nvPr/>
            </p:nvSpPr>
            <p:spPr bwMode="auto">
              <a:xfrm>
                <a:off x="891" y="262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7" name="Line 279"/>
              <p:cNvSpPr>
                <a:spLocks noChangeShapeType="1"/>
              </p:cNvSpPr>
              <p:nvPr/>
            </p:nvSpPr>
            <p:spPr bwMode="auto">
              <a:xfrm>
                <a:off x="893" y="263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8" name="Line 280"/>
              <p:cNvSpPr>
                <a:spLocks noChangeShapeType="1"/>
              </p:cNvSpPr>
              <p:nvPr/>
            </p:nvSpPr>
            <p:spPr bwMode="auto">
              <a:xfrm>
                <a:off x="893" y="263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69" name="Line 281"/>
              <p:cNvSpPr>
                <a:spLocks noChangeShapeType="1"/>
              </p:cNvSpPr>
              <p:nvPr/>
            </p:nvSpPr>
            <p:spPr bwMode="auto">
              <a:xfrm>
                <a:off x="895" y="263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0" name="Line 282"/>
              <p:cNvSpPr>
                <a:spLocks noChangeShapeType="1"/>
              </p:cNvSpPr>
              <p:nvPr/>
            </p:nvSpPr>
            <p:spPr bwMode="auto">
              <a:xfrm>
                <a:off x="895" y="26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1" name="Line 283"/>
              <p:cNvSpPr>
                <a:spLocks noChangeShapeType="1"/>
              </p:cNvSpPr>
              <p:nvPr/>
            </p:nvSpPr>
            <p:spPr bwMode="auto">
              <a:xfrm flipV="1">
                <a:off x="897" y="2594"/>
                <a:ext cx="2" cy="4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2" name="Line 284"/>
              <p:cNvSpPr>
                <a:spLocks noChangeShapeType="1"/>
              </p:cNvSpPr>
              <p:nvPr/>
            </p:nvSpPr>
            <p:spPr bwMode="auto">
              <a:xfrm>
                <a:off x="899" y="259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3" name="Line 285"/>
              <p:cNvSpPr>
                <a:spLocks noChangeShapeType="1"/>
              </p:cNvSpPr>
              <p:nvPr/>
            </p:nvSpPr>
            <p:spPr bwMode="auto">
              <a:xfrm flipV="1">
                <a:off x="899" y="259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4" name="Line 286"/>
              <p:cNvSpPr>
                <a:spLocks noChangeShapeType="1"/>
              </p:cNvSpPr>
              <p:nvPr/>
            </p:nvSpPr>
            <p:spPr bwMode="auto">
              <a:xfrm>
                <a:off x="901" y="2592"/>
                <a:ext cx="2" cy="4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5" name="Line 287"/>
              <p:cNvSpPr>
                <a:spLocks noChangeShapeType="1"/>
              </p:cNvSpPr>
              <p:nvPr/>
            </p:nvSpPr>
            <p:spPr bwMode="auto">
              <a:xfrm>
                <a:off x="903" y="2639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6" name="Line 288"/>
              <p:cNvSpPr>
                <a:spLocks noChangeShapeType="1"/>
              </p:cNvSpPr>
              <p:nvPr/>
            </p:nvSpPr>
            <p:spPr bwMode="auto">
              <a:xfrm>
                <a:off x="903" y="2654"/>
                <a:ext cx="3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7" name="Line 289"/>
              <p:cNvSpPr>
                <a:spLocks noChangeShapeType="1"/>
              </p:cNvSpPr>
              <p:nvPr/>
            </p:nvSpPr>
            <p:spPr bwMode="auto">
              <a:xfrm>
                <a:off x="906" y="26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8" name="Line 290"/>
              <p:cNvSpPr>
                <a:spLocks noChangeShapeType="1"/>
              </p:cNvSpPr>
              <p:nvPr/>
            </p:nvSpPr>
            <p:spPr bwMode="auto">
              <a:xfrm>
                <a:off x="908" y="26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79" name="Line 291"/>
              <p:cNvSpPr>
                <a:spLocks noChangeShapeType="1"/>
              </p:cNvSpPr>
              <p:nvPr/>
            </p:nvSpPr>
            <p:spPr bwMode="auto">
              <a:xfrm>
                <a:off x="908" y="26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0" name="Line 292"/>
              <p:cNvSpPr>
                <a:spLocks noChangeShapeType="1"/>
              </p:cNvSpPr>
              <p:nvPr/>
            </p:nvSpPr>
            <p:spPr bwMode="auto">
              <a:xfrm flipV="1">
                <a:off x="910" y="264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1" name="Line 293"/>
              <p:cNvSpPr>
                <a:spLocks noChangeShapeType="1"/>
              </p:cNvSpPr>
              <p:nvPr/>
            </p:nvSpPr>
            <p:spPr bwMode="auto">
              <a:xfrm>
                <a:off x="912" y="26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2" name="Line 294"/>
              <p:cNvSpPr>
                <a:spLocks noChangeShapeType="1"/>
              </p:cNvSpPr>
              <p:nvPr/>
            </p:nvSpPr>
            <p:spPr bwMode="auto">
              <a:xfrm>
                <a:off x="912" y="26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3" name="Line 295"/>
              <p:cNvSpPr>
                <a:spLocks noChangeShapeType="1"/>
              </p:cNvSpPr>
              <p:nvPr/>
            </p:nvSpPr>
            <p:spPr bwMode="auto">
              <a:xfrm>
                <a:off x="914" y="26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4" name="Line 296"/>
              <p:cNvSpPr>
                <a:spLocks noChangeShapeType="1"/>
              </p:cNvSpPr>
              <p:nvPr/>
            </p:nvSpPr>
            <p:spPr bwMode="auto">
              <a:xfrm>
                <a:off x="916" y="26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5" name="Line 297"/>
              <p:cNvSpPr>
                <a:spLocks noChangeShapeType="1"/>
              </p:cNvSpPr>
              <p:nvPr/>
            </p:nvSpPr>
            <p:spPr bwMode="auto">
              <a:xfrm>
                <a:off x="916" y="26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6" name="Line 298"/>
              <p:cNvSpPr>
                <a:spLocks noChangeShapeType="1"/>
              </p:cNvSpPr>
              <p:nvPr/>
            </p:nvSpPr>
            <p:spPr bwMode="auto">
              <a:xfrm>
                <a:off x="918" y="26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7" name="Line 299"/>
              <p:cNvSpPr>
                <a:spLocks noChangeShapeType="1"/>
              </p:cNvSpPr>
              <p:nvPr/>
            </p:nvSpPr>
            <p:spPr bwMode="auto">
              <a:xfrm>
                <a:off x="918" y="26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8" name="Line 300"/>
              <p:cNvSpPr>
                <a:spLocks noChangeShapeType="1"/>
              </p:cNvSpPr>
              <p:nvPr/>
            </p:nvSpPr>
            <p:spPr bwMode="auto">
              <a:xfrm>
                <a:off x="920" y="2647"/>
                <a:ext cx="2" cy="5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89" name="Line 301"/>
              <p:cNvSpPr>
                <a:spLocks noChangeShapeType="1"/>
              </p:cNvSpPr>
              <p:nvPr/>
            </p:nvSpPr>
            <p:spPr bwMode="auto">
              <a:xfrm>
                <a:off x="922" y="269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0" name="Line 302"/>
              <p:cNvSpPr>
                <a:spLocks noChangeShapeType="1"/>
              </p:cNvSpPr>
              <p:nvPr/>
            </p:nvSpPr>
            <p:spPr bwMode="auto">
              <a:xfrm flipV="1">
                <a:off x="924" y="2637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1" name="Line 303"/>
              <p:cNvSpPr>
                <a:spLocks noChangeShapeType="1"/>
              </p:cNvSpPr>
              <p:nvPr/>
            </p:nvSpPr>
            <p:spPr bwMode="auto">
              <a:xfrm flipV="1">
                <a:off x="924" y="2571"/>
                <a:ext cx="2" cy="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2" name="Line 304"/>
              <p:cNvSpPr>
                <a:spLocks noChangeShapeType="1"/>
              </p:cNvSpPr>
              <p:nvPr/>
            </p:nvSpPr>
            <p:spPr bwMode="auto">
              <a:xfrm>
                <a:off x="926" y="2571"/>
                <a:ext cx="0" cy="8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3" name="Line 305"/>
              <p:cNvSpPr>
                <a:spLocks noChangeShapeType="1"/>
              </p:cNvSpPr>
              <p:nvPr/>
            </p:nvSpPr>
            <p:spPr bwMode="auto">
              <a:xfrm flipV="1">
                <a:off x="926" y="2626"/>
                <a:ext cx="2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4" name="Line 306"/>
              <p:cNvSpPr>
                <a:spLocks noChangeShapeType="1"/>
              </p:cNvSpPr>
              <p:nvPr/>
            </p:nvSpPr>
            <p:spPr bwMode="auto">
              <a:xfrm>
                <a:off x="928" y="2626"/>
                <a:ext cx="2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5" name="Line 307"/>
              <p:cNvSpPr>
                <a:spLocks noChangeShapeType="1"/>
              </p:cNvSpPr>
              <p:nvPr/>
            </p:nvSpPr>
            <p:spPr bwMode="auto">
              <a:xfrm>
                <a:off x="930" y="267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6" name="Line 308"/>
              <p:cNvSpPr>
                <a:spLocks noChangeShapeType="1"/>
              </p:cNvSpPr>
              <p:nvPr/>
            </p:nvSpPr>
            <p:spPr bwMode="auto">
              <a:xfrm>
                <a:off x="930" y="2694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7" name="Line 309"/>
              <p:cNvSpPr>
                <a:spLocks noChangeShapeType="1"/>
              </p:cNvSpPr>
              <p:nvPr/>
            </p:nvSpPr>
            <p:spPr bwMode="auto">
              <a:xfrm flipV="1">
                <a:off x="932" y="2697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8" name="Line 310"/>
              <p:cNvSpPr>
                <a:spLocks noChangeShapeType="1"/>
              </p:cNvSpPr>
              <p:nvPr/>
            </p:nvSpPr>
            <p:spPr bwMode="auto">
              <a:xfrm>
                <a:off x="934" y="2697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99" name="Line 311"/>
              <p:cNvSpPr>
                <a:spLocks noChangeShapeType="1"/>
              </p:cNvSpPr>
              <p:nvPr/>
            </p:nvSpPr>
            <p:spPr bwMode="auto">
              <a:xfrm flipV="1">
                <a:off x="936" y="270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0" name="Line 312"/>
              <p:cNvSpPr>
                <a:spLocks noChangeShapeType="1"/>
              </p:cNvSpPr>
              <p:nvPr/>
            </p:nvSpPr>
            <p:spPr bwMode="auto">
              <a:xfrm flipV="1">
                <a:off x="936" y="270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1" name="Line 313"/>
              <p:cNvSpPr>
                <a:spLocks noChangeShapeType="1"/>
              </p:cNvSpPr>
              <p:nvPr/>
            </p:nvSpPr>
            <p:spPr bwMode="auto">
              <a:xfrm flipV="1">
                <a:off x="938" y="269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2" name="Line 314"/>
              <p:cNvSpPr>
                <a:spLocks noChangeShapeType="1"/>
              </p:cNvSpPr>
              <p:nvPr/>
            </p:nvSpPr>
            <p:spPr bwMode="auto">
              <a:xfrm flipV="1">
                <a:off x="940" y="268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3" name="Line 315"/>
              <p:cNvSpPr>
                <a:spLocks noChangeShapeType="1"/>
              </p:cNvSpPr>
              <p:nvPr/>
            </p:nvSpPr>
            <p:spPr bwMode="auto">
              <a:xfrm flipV="1">
                <a:off x="942" y="2656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4" name="Line 316"/>
              <p:cNvSpPr>
                <a:spLocks noChangeShapeType="1"/>
              </p:cNvSpPr>
              <p:nvPr/>
            </p:nvSpPr>
            <p:spPr bwMode="auto">
              <a:xfrm>
                <a:off x="942" y="2656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5" name="Line 317"/>
              <p:cNvSpPr>
                <a:spLocks noChangeShapeType="1"/>
              </p:cNvSpPr>
              <p:nvPr/>
            </p:nvSpPr>
            <p:spPr bwMode="auto">
              <a:xfrm flipV="1">
                <a:off x="944" y="2654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6" name="Line 318"/>
              <p:cNvSpPr>
                <a:spLocks noChangeShapeType="1"/>
              </p:cNvSpPr>
              <p:nvPr/>
            </p:nvSpPr>
            <p:spPr bwMode="auto">
              <a:xfrm flipV="1">
                <a:off x="946" y="2639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7" name="Line 319"/>
              <p:cNvSpPr>
                <a:spLocks noChangeShapeType="1"/>
              </p:cNvSpPr>
              <p:nvPr/>
            </p:nvSpPr>
            <p:spPr bwMode="auto">
              <a:xfrm flipV="1">
                <a:off x="946" y="2602"/>
                <a:ext cx="2" cy="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8" name="Line 320"/>
              <p:cNvSpPr>
                <a:spLocks noChangeShapeType="1"/>
              </p:cNvSpPr>
              <p:nvPr/>
            </p:nvSpPr>
            <p:spPr bwMode="auto">
              <a:xfrm flipV="1">
                <a:off x="948" y="259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09" name="Line 321"/>
              <p:cNvSpPr>
                <a:spLocks noChangeShapeType="1"/>
              </p:cNvSpPr>
              <p:nvPr/>
            </p:nvSpPr>
            <p:spPr bwMode="auto">
              <a:xfrm flipV="1">
                <a:off x="950" y="2577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0" name="Line 322"/>
              <p:cNvSpPr>
                <a:spLocks noChangeShapeType="1"/>
              </p:cNvSpPr>
              <p:nvPr/>
            </p:nvSpPr>
            <p:spPr bwMode="auto">
              <a:xfrm flipV="1">
                <a:off x="950" y="2038"/>
                <a:ext cx="0" cy="5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1" name="Line 323"/>
              <p:cNvSpPr>
                <a:spLocks noChangeShapeType="1"/>
              </p:cNvSpPr>
              <p:nvPr/>
            </p:nvSpPr>
            <p:spPr bwMode="auto">
              <a:xfrm>
                <a:off x="950" y="2038"/>
                <a:ext cx="2" cy="55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2" name="Line 324"/>
              <p:cNvSpPr>
                <a:spLocks noChangeShapeType="1"/>
              </p:cNvSpPr>
              <p:nvPr/>
            </p:nvSpPr>
            <p:spPr bwMode="auto">
              <a:xfrm>
                <a:off x="952" y="259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3" name="Line 325"/>
              <p:cNvSpPr>
                <a:spLocks noChangeShapeType="1"/>
              </p:cNvSpPr>
              <p:nvPr/>
            </p:nvSpPr>
            <p:spPr bwMode="auto">
              <a:xfrm flipV="1">
                <a:off x="954" y="259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4" name="Line 326"/>
              <p:cNvSpPr>
                <a:spLocks noChangeShapeType="1"/>
              </p:cNvSpPr>
              <p:nvPr/>
            </p:nvSpPr>
            <p:spPr bwMode="auto">
              <a:xfrm>
                <a:off x="954" y="259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5" name="Line 327"/>
              <p:cNvSpPr>
                <a:spLocks noChangeShapeType="1"/>
              </p:cNvSpPr>
              <p:nvPr/>
            </p:nvSpPr>
            <p:spPr bwMode="auto">
              <a:xfrm flipV="1">
                <a:off x="956" y="258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6" name="Line 328"/>
              <p:cNvSpPr>
                <a:spLocks noChangeShapeType="1"/>
              </p:cNvSpPr>
              <p:nvPr/>
            </p:nvSpPr>
            <p:spPr bwMode="auto">
              <a:xfrm>
                <a:off x="956" y="258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7" name="Line 329"/>
              <p:cNvSpPr>
                <a:spLocks noChangeShapeType="1"/>
              </p:cNvSpPr>
              <p:nvPr/>
            </p:nvSpPr>
            <p:spPr bwMode="auto">
              <a:xfrm>
                <a:off x="958" y="258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8" name="Line 330"/>
              <p:cNvSpPr>
                <a:spLocks noChangeShapeType="1"/>
              </p:cNvSpPr>
              <p:nvPr/>
            </p:nvSpPr>
            <p:spPr bwMode="auto">
              <a:xfrm>
                <a:off x="958" y="258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19" name="Line 331"/>
              <p:cNvSpPr>
                <a:spLocks noChangeShapeType="1"/>
              </p:cNvSpPr>
              <p:nvPr/>
            </p:nvSpPr>
            <p:spPr bwMode="auto">
              <a:xfrm>
                <a:off x="960" y="258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0" name="Line 332"/>
              <p:cNvSpPr>
                <a:spLocks noChangeShapeType="1"/>
              </p:cNvSpPr>
              <p:nvPr/>
            </p:nvSpPr>
            <p:spPr bwMode="auto">
              <a:xfrm flipV="1">
                <a:off x="962" y="25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1" name="Line 333"/>
              <p:cNvSpPr>
                <a:spLocks noChangeShapeType="1"/>
              </p:cNvSpPr>
              <p:nvPr/>
            </p:nvSpPr>
            <p:spPr bwMode="auto">
              <a:xfrm>
                <a:off x="962" y="258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2" name="Line 334"/>
              <p:cNvSpPr>
                <a:spLocks noChangeShapeType="1"/>
              </p:cNvSpPr>
              <p:nvPr/>
            </p:nvSpPr>
            <p:spPr bwMode="auto">
              <a:xfrm>
                <a:off x="964" y="258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3" name="Line 335"/>
              <p:cNvSpPr>
                <a:spLocks noChangeShapeType="1"/>
              </p:cNvSpPr>
              <p:nvPr/>
            </p:nvSpPr>
            <p:spPr bwMode="auto">
              <a:xfrm>
                <a:off x="964" y="258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4" name="Line 336"/>
              <p:cNvSpPr>
                <a:spLocks noChangeShapeType="1"/>
              </p:cNvSpPr>
              <p:nvPr/>
            </p:nvSpPr>
            <p:spPr bwMode="auto">
              <a:xfrm>
                <a:off x="966" y="258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5" name="Line 337"/>
              <p:cNvSpPr>
                <a:spLocks noChangeShapeType="1"/>
              </p:cNvSpPr>
              <p:nvPr/>
            </p:nvSpPr>
            <p:spPr bwMode="auto">
              <a:xfrm>
                <a:off x="968" y="258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6" name="Line 338"/>
              <p:cNvSpPr>
                <a:spLocks noChangeShapeType="1"/>
              </p:cNvSpPr>
              <p:nvPr/>
            </p:nvSpPr>
            <p:spPr bwMode="auto">
              <a:xfrm>
                <a:off x="968" y="25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7" name="Line 339"/>
              <p:cNvSpPr>
                <a:spLocks noChangeShapeType="1"/>
              </p:cNvSpPr>
              <p:nvPr/>
            </p:nvSpPr>
            <p:spPr bwMode="auto">
              <a:xfrm>
                <a:off x="970" y="258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8" name="Line 340"/>
              <p:cNvSpPr>
                <a:spLocks noChangeShapeType="1"/>
              </p:cNvSpPr>
              <p:nvPr/>
            </p:nvSpPr>
            <p:spPr bwMode="auto">
              <a:xfrm>
                <a:off x="970" y="25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29" name="Line 341"/>
              <p:cNvSpPr>
                <a:spLocks noChangeShapeType="1"/>
              </p:cNvSpPr>
              <p:nvPr/>
            </p:nvSpPr>
            <p:spPr bwMode="auto">
              <a:xfrm>
                <a:off x="972" y="2588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0" name="Line 342"/>
              <p:cNvSpPr>
                <a:spLocks noChangeShapeType="1"/>
              </p:cNvSpPr>
              <p:nvPr/>
            </p:nvSpPr>
            <p:spPr bwMode="auto">
              <a:xfrm flipV="1">
                <a:off x="972" y="260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1" name="Line 343"/>
              <p:cNvSpPr>
                <a:spLocks noChangeShapeType="1"/>
              </p:cNvSpPr>
              <p:nvPr/>
            </p:nvSpPr>
            <p:spPr bwMode="auto">
              <a:xfrm flipV="1">
                <a:off x="974" y="26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2" name="Line 344"/>
              <p:cNvSpPr>
                <a:spLocks noChangeShapeType="1"/>
              </p:cNvSpPr>
              <p:nvPr/>
            </p:nvSpPr>
            <p:spPr bwMode="auto">
              <a:xfrm>
                <a:off x="976" y="260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3" name="Line 345"/>
              <p:cNvSpPr>
                <a:spLocks noChangeShapeType="1"/>
              </p:cNvSpPr>
              <p:nvPr/>
            </p:nvSpPr>
            <p:spPr bwMode="auto">
              <a:xfrm flipV="1">
                <a:off x="976" y="2587"/>
                <a:ext cx="2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4" name="Line 346"/>
              <p:cNvSpPr>
                <a:spLocks noChangeShapeType="1"/>
              </p:cNvSpPr>
              <p:nvPr/>
            </p:nvSpPr>
            <p:spPr bwMode="auto">
              <a:xfrm>
                <a:off x="978" y="258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5" name="Line 347"/>
              <p:cNvSpPr>
                <a:spLocks noChangeShapeType="1"/>
              </p:cNvSpPr>
              <p:nvPr/>
            </p:nvSpPr>
            <p:spPr bwMode="auto">
              <a:xfrm>
                <a:off x="978" y="259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6" name="Line 348"/>
              <p:cNvSpPr>
                <a:spLocks noChangeShapeType="1"/>
              </p:cNvSpPr>
              <p:nvPr/>
            </p:nvSpPr>
            <p:spPr bwMode="auto">
              <a:xfrm>
                <a:off x="980" y="2605"/>
                <a:ext cx="2" cy="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7" name="Line 349"/>
              <p:cNvSpPr>
                <a:spLocks noChangeShapeType="1"/>
              </p:cNvSpPr>
              <p:nvPr/>
            </p:nvSpPr>
            <p:spPr bwMode="auto">
              <a:xfrm>
                <a:off x="982" y="26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8" name="Line 350"/>
              <p:cNvSpPr>
                <a:spLocks noChangeShapeType="1"/>
              </p:cNvSpPr>
              <p:nvPr/>
            </p:nvSpPr>
            <p:spPr bwMode="auto">
              <a:xfrm flipV="1">
                <a:off x="982" y="26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39" name="Line 351"/>
              <p:cNvSpPr>
                <a:spLocks noChangeShapeType="1"/>
              </p:cNvSpPr>
              <p:nvPr/>
            </p:nvSpPr>
            <p:spPr bwMode="auto">
              <a:xfrm flipV="1">
                <a:off x="984" y="2626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0" name="Line 352"/>
              <p:cNvSpPr>
                <a:spLocks noChangeShapeType="1"/>
              </p:cNvSpPr>
              <p:nvPr/>
            </p:nvSpPr>
            <p:spPr bwMode="auto">
              <a:xfrm>
                <a:off x="986" y="2626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1" name="Line 353"/>
              <p:cNvSpPr>
                <a:spLocks noChangeShapeType="1"/>
              </p:cNvSpPr>
              <p:nvPr/>
            </p:nvSpPr>
            <p:spPr bwMode="auto">
              <a:xfrm>
                <a:off x="986" y="2649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2" name="Line 354"/>
              <p:cNvSpPr>
                <a:spLocks noChangeShapeType="1"/>
              </p:cNvSpPr>
              <p:nvPr/>
            </p:nvSpPr>
            <p:spPr bwMode="auto">
              <a:xfrm>
                <a:off x="988" y="2668"/>
                <a:ext cx="2" cy="4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3" name="Line 355"/>
              <p:cNvSpPr>
                <a:spLocks noChangeShapeType="1"/>
              </p:cNvSpPr>
              <p:nvPr/>
            </p:nvSpPr>
            <p:spPr bwMode="auto">
              <a:xfrm>
                <a:off x="990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4" name="Line 356"/>
              <p:cNvSpPr>
                <a:spLocks noChangeShapeType="1"/>
              </p:cNvSpPr>
              <p:nvPr/>
            </p:nvSpPr>
            <p:spPr bwMode="auto">
              <a:xfrm>
                <a:off x="992" y="27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5" name="Line 357"/>
              <p:cNvSpPr>
                <a:spLocks noChangeShapeType="1"/>
              </p:cNvSpPr>
              <p:nvPr/>
            </p:nvSpPr>
            <p:spPr bwMode="auto">
              <a:xfrm flipV="1">
                <a:off x="992" y="27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6" name="Line 358"/>
              <p:cNvSpPr>
                <a:spLocks noChangeShapeType="1"/>
              </p:cNvSpPr>
              <p:nvPr/>
            </p:nvSpPr>
            <p:spPr bwMode="auto">
              <a:xfrm flipV="1">
                <a:off x="994" y="27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7" name="Line 359"/>
              <p:cNvSpPr>
                <a:spLocks noChangeShapeType="1"/>
              </p:cNvSpPr>
              <p:nvPr/>
            </p:nvSpPr>
            <p:spPr bwMode="auto">
              <a:xfrm flipV="1">
                <a:off x="996" y="270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8" name="Line 360"/>
              <p:cNvSpPr>
                <a:spLocks noChangeShapeType="1"/>
              </p:cNvSpPr>
              <p:nvPr/>
            </p:nvSpPr>
            <p:spPr bwMode="auto">
              <a:xfrm flipV="1">
                <a:off x="998" y="270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49" name="Line 361"/>
              <p:cNvSpPr>
                <a:spLocks noChangeShapeType="1"/>
              </p:cNvSpPr>
              <p:nvPr/>
            </p:nvSpPr>
            <p:spPr bwMode="auto">
              <a:xfrm>
                <a:off x="998" y="270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0" name="Line 362"/>
              <p:cNvSpPr>
                <a:spLocks noChangeShapeType="1"/>
              </p:cNvSpPr>
              <p:nvPr/>
            </p:nvSpPr>
            <p:spPr bwMode="auto">
              <a:xfrm flipV="1">
                <a:off x="1000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1" name="Line 363"/>
              <p:cNvSpPr>
                <a:spLocks noChangeShapeType="1"/>
              </p:cNvSpPr>
              <p:nvPr/>
            </p:nvSpPr>
            <p:spPr bwMode="auto">
              <a:xfrm>
                <a:off x="1002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2" name="Line 364"/>
              <p:cNvSpPr>
                <a:spLocks noChangeShapeType="1"/>
              </p:cNvSpPr>
              <p:nvPr/>
            </p:nvSpPr>
            <p:spPr bwMode="auto">
              <a:xfrm flipV="1">
                <a:off x="1002" y="27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3" name="Line 365"/>
              <p:cNvSpPr>
                <a:spLocks noChangeShapeType="1"/>
              </p:cNvSpPr>
              <p:nvPr/>
            </p:nvSpPr>
            <p:spPr bwMode="auto">
              <a:xfrm>
                <a:off x="1004" y="2701"/>
                <a:ext cx="3" cy="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4" name="Line 366"/>
              <p:cNvSpPr>
                <a:spLocks noChangeShapeType="1"/>
              </p:cNvSpPr>
              <p:nvPr/>
            </p:nvSpPr>
            <p:spPr bwMode="auto">
              <a:xfrm flipV="1">
                <a:off x="1007" y="275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5" name="Line 367"/>
              <p:cNvSpPr>
                <a:spLocks noChangeShapeType="1"/>
              </p:cNvSpPr>
              <p:nvPr/>
            </p:nvSpPr>
            <p:spPr bwMode="auto">
              <a:xfrm>
                <a:off x="1009" y="27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6" name="Line 368"/>
              <p:cNvSpPr>
                <a:spLocks noChangeShapeType="1"/>
              </p:cNvSpPr>
              <p:nvPr/>
            </p:nvSpPr>
            <p:spPr bwMode="auto">
              <a:xfrm flipV="1">
                <a:off x="1011" y="274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7" name="Line 369"/>
              <p:cNvSpPr>
                <a:spLocks noChangeShapeType="1"/>
              </p:cNvSpPr>
              <p:nvPr/>
            </p:nvSpPr>
            <p:spPr bwMode="auto">
              <a:xfrm flipV="1">
                <a:off x="1013" y="2708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8" name="Line 370"/>
              <p:cNvSpPr>
                <a:spLocks noChangeShapeType="1"/>
              </p:cNvSpPr>
              <p:nvPr/>
            </p:nvSpPr>
            <p:spPr bwMode="auto">
              <a:xfrm>
                <a:off x="1013" y="27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59" name="Line 371"/>
              <p:cNvSpPr>
                <a:spLocks noChangeShapeType="1"/>
              </p:cNvSpPr>
              <p:nvPr/>
            </p:nvSpPr>
            <p:spPr bwMode="auto">
              <a:xfrm flipV="1">
                <a:off x="1015" y="2615"/>
                <a:ext cx="2" cy="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0" name="Line 372"/>
              <p:cNvSpPr>
                <a:spLocks noChangeShapeType="1"/>
              </p:cNvSpPr>
              <p:nvPr/>
            </p:nvSpPr>
            <p:spPr bwMode="auto">
              <a:xfrm flipV="1">
                <a:off x="1017" y="261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1" name="Line 373"/>
              <p:cNvSpPr>
                <a:spLocks noChangeShapeType="1"/>
              </p:cNvSpPr>
              <p:nvPr/>
            </p:nvSpPr>
            <p:spPr bwMode="auto">
              <a:xfrm flipV="1">
                <a:off x="1017" y="260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2" name="Line 374"/>
              <p:cNvSpPr>
                <a:spLocks noChangeShapeType="1"/>
              </p:cNvSpPr>
              <p:nvPr/>
            </p:nvSpPr>
            <p:spPr bwMode="auto">
              <a:xfrm flipV="1">
                <a:off x="1019" y="26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3" name="Line 375"/>
              <p:cNvSpPr>
                <a:spLocks noChangeShapeType="1"/>
              </p:cNvSpPr>
              <p:nvPr/>
            </p:nvSpPr>
            <p:spPr bwMode="auto">
              <a:xfrm flipV="1">
                <a:off x="1019" y="260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4" name="Line 376"/>
              <p:cNvSpPr>
                <a:spLocks noChangeShapeType="1"/>
              </p:cNvSpPr>
              <p:nvPr/>
            </p:nvSpPr>
            <p:spPr bwMode="auto">
              <a:xfrm flipV="1">
                <a:off x="1021" y="260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5" name="Line 377"/>
              <p:cNvSpPr>
                <a:spLocks noChangeShapeType="1"/>
              </p:cNvSpPr>
              <p:nvPr/>
            </p:nvSpPr>
            <p:spPr bwMode="auto">
              <a:xfrm flipV="1">
                <a:off x="1023" y="259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6" name="Line 378"/>
              <p:cNvSpPr>
                <a:spLocks noChangeShapeType="1"/>
              </p:cNvSpPr>
              <p:nvPr/>
            </p:nvSpPr>
            <p:spPr bwMode="auto">
              <a:xfrm flipV="1">
                <a:off x="1023" y="25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7" name="Line 379"/>
              <p:cNvSpPr>
                <a:spLocks noChangeShapeType="1"/>
              </p:cNvSpPr>
              <p:nvPr/>
            </p:nvSpPr>
            <p:spPr bwMode="auto">
              <a:xfrm flipV="1">
                <a:off x="1025" y="25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8" name="Line 380"/>
              <p:cNvSpPr>
                <a:spLocks noChangeShapeType="1"/>
              </p:cNvSpPr>
              <p:nvPr/>
            </p:nvSpPr>
            <p:spPr bwMode="auto">
              <a:xfrm flipV="1">
                <a:off x="1025" y="259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69" name="Line 381"/>
              <p:cNvSpPr>
                <a:spLocks noChangeShapeType="1"/>
              </p:cNvSpPr>
              <p:nvPr/>
            </p:nvSpPr>
            <p:spPr bwMode="auto">
              <a:xfrm flipV="1">
                <a:off x="1027" y="258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0" name="Line 382"/>
              <p:cNvSpPr>
                <a:spLocks noChangeShapeType="1"/>
              </p:cNvSpPr>
              <p:nvPr/>
            </p:nvSpPr>
            <p:spPr bwMode="auto">
              <a:xfrm flipV="1">
                <a:off x="1029" y="258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1" name="Line 383"/>
              <p:cNvSpPr>
                <a:spLocks noChangeShapeType="1"/>
              </p:cNvSpPr>
              <p:nvPr/>
            </p:nvSpPr>
            <p:spPr bwMode="auto">
              <a:xfrm flipV="1">
                <a:off x="1029" y="258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2" name="Line 384"/>
              <p:cNvSpPr>
                <a:spLocks noChangeShapeType="1"/>
              </p:cNvSpPr>
              <p:nvPr/>
            </p:nvSpPr>
            <p:spPr bwMode="auto">
              <a:xfrm flipV="1">
                <a:off x="1031" y="2547"/>
                <a:ext cx="0" cy="3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3" name="Line 385"/>
              <p:cNvSpPr>
                <a:spLocks noChangeShapeType="1"/>
              </p:cNvSpPr>
              <p:nvPr/>
            </p:nvSpPr>
            <p:spPr bwMode="auto">
              <a:xfrm flipV="1">
                <a:off x="1031" y="2523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4" name="Line 386"/>
              <p:cNvSpPr>
                <a:spLocks noChangeShapeType="1"/>
              </p:cNvSpPr>
              <p:nvPr/>
            </p:nvSpPr>
            <p:spPr bwMode="auto">
              <a:xfrm>
                <a:off x="1033" y="252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5" name="Line 387"/>
              <p:cNvSpPr>
                <a:spLocks noChangeShapeType="1"/>
              </p:cNvSpPr>
              <p:nvPr/>
            </p:nvSpPr>
            <p:spPr bwMode="auto">
              <a:xfrm>
                <a:off x="1033" y="253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6" name="Line 388"/>
              <p:cNvSpPr>
                <a:spLocks noChangeShapeType="1"/>
              </p:cNvSpPr>
              <p:nvPr/>
            </p:nvSpPr>
            <p:spPr bwMode="auto">
              <a:xfrm>
                <a:off x="1035" y="253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7" name="Line 389"/>
              <p:cNvSpPr>
                <a:spLocks noChangeShapeType="1"/>
              </p:cNvSpPr>
              <p:nvPr/>
            </p:nvSpPr>
            <p:spPr bwMode="auto">
              <a:xfrm>
                <a:off x="1035" y="254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8" name="Line 390"/>
              <p:cNvSpPr>
                <a:spLocks noChangeShapeType="1"/>
              </p:cNvSpPr>
              <p:nvPr/>
            </p:nvSpPr>
            <p:spPr bwMode="auto">
              <a:xfrm>
                <a:off x="1037" y="255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79" name="Line 391"/>
              <p:cNvSpPr>
                <a:spLocks noChangeShapeType="1"/>
              </p:cNvSpPr>
              <p:nvPr/>
            </p:nvSpPr>
            <p:spPr bwMode="auto">
              <a:xfrm>
                <a:off x="1039" y="256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0" name="Line 392"/>
              <p:cNvSpPr>
                <a:spLocks noChangeShapeType="1"/>
              </p:cNvSpPr>
              <p:nvPr/>
            </p:nvSpPr>
            <p:spPr bwMode="auto">
              <a:xfrm flipV="1">
                <a:off x="1039" y="2530"/>
                <a:ext cx="2" cy="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1" name="Line 393"/>
              <p:cNvSpPr>
                <a:spLocks noChangeShapeType="1"/>
              </p:cNvSpPr>
              <p:nvPr/>
            </p:nvSpPr>
            <p:spPr bwMode="auto">
              <a:xfrm>
                <a:off x="1041" y="2530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2" name="Line 394"/>
              <p:cNvSpPr>
                <a:spLocks noChangeShapeType="1"/>
              </p:cNvSpPr>
              <p:nvPr/>
            </p:nvSpPr>
            <p:spPr bwMode="auto">
              <a:xfrm>
                <a:off x="1041" y="2546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3" name="Line 395"/>
              <p:cNvSpPr>
                <a:spLocks noChangeShapeType="1"/>
              </p:cNvSpPr>
              <p:nvPr/>
            </p:nvSpPr>
            <p:spPr bwMode="auto">
              <a:xfrm>
                <a:off x="1043" y="256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4" name="Line 396"/>
              <p:cNvSpPr>
                <a:spLocks noChangeShapeType="1"/>
              </p:cNvSpPr>
              <p:nvPr/>
            </p:nvSpPr>
            <p:spPr bwMode="auto">
              <a:xfrm>
                <a:off x="1043" y="2574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5" name="Line 397"/>
              <p:cNvSpPr>
                <a:spLocks noChangeShapeType="1"/>
              </p:cNvSpPr>
              <p:nvPr/>
            </p:nvSpPr>
            <p:spPr bwMode="auto">
              <a:xfrm>
                <a:off x="1045" y="258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6" name="Line 398"/>
              <p:cNvSpPr>
                <a:spLocks noChangeShapeType="1"/>
              </p:cNvSpPr>
              <p:nvPr/>
            </p:nvSpPr>
            <p:spPr bwMode="auto">
              <a:xfrm>
                <a:off x="1047" y="259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7" name="Line 399"/>
              <p:cNvSpPr>
                <a:spLocks noChangeShapeType="1"/>
              </p:cNvSpPr>
              <p:nvPr/>
            </p:nvSpPr>
            <p:spPr bwMode="auto">
              <a:xfrm>
                <a:off x="1047" y="2611"/>
                <a:ext cx="2" cy="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8" name="Line 400"/>
              <p:cNvSpPr>
                <a:spLocks noChangeShapeType="1"/>
              </p:cNvSpPr>
              <p:nvPr/>
            </p:nvSpPr>
            <p:spPr bwMode="auto">
              <a:xfrm flipV="1">
                <a:off x="1049" y="2623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89" name="Line 401"/>
              <p:cNvSpPr>
                <a:spLocks noChangeShapeType="1"/>
              </p:cNvSpPr>
              <p:nvPr/>
            </p:nvSpPr>
            <p:spPr bwMode="auto">
              <a:xfrm>
                <a:off x="1049" y="262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0" name="Line 402"/>
              <p:cNvSpPr>
                <a:spLocks noChangeShapeType="1"/>
              </p:cNvSpPr>
              <p:nvPr/>
            </p:nvSpPr>
            <p:spPr bwMode="auto">
              <a:xfrm>
                <a:off x="1051" y="263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1" name="Line 403"/>
              <p:cNvSpPr>
                <a:spLocks noChangeShapeType="1"/>
              </p:cNvSpPr>
              <p:nvPr/>
            </p:nvSpPr>
            <p:spPr bwMode="auto">
              <a:xfrm>
                <a:off x="1053" y="263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2" name="Line 404"/>
              <p:cNvSpPr>
                <a:spLocks noChangeShapeType="1"/>
              </p:cNvSpPr>
              <p:nvPr/>
            </p:nvSpPr>
            <p:spPr bwMode="auto">
              <a:xfrm>
                <a:off x="1053" y="264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3" name="Line 405"/>
              <p:cNvSpPr>
                <a:spLocks noChangeShapeType="1"/>
              </p:cNvSpPr>
              <p:nvPr/>
            </p:nvSpPr>
            <p:spPr bwMode="auto">
              <a:xfrm>
                <a:off x="1055" y="265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4" name="Line 406"/>
              <p:cNvSpPr>
                <a:spLocks noChangeShapeType="1"/>
              </p:cNvSpPr>
              <p:nvPr/>
            </p:nvSpPr>
            <p:spPr bwMode="auto">
              <a:xfrm>
                <a:off x="1057" y="265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5" name="Line 407"/>
              <p:cNvSpPr>
                <a:spLocks noChangeShapeType="1"/>
              </p:cNvSpPr>
              <p:nvPr/>
            </p:nvSpPr>
            <p:spPr bwMode="auto">
              <a:xfrm>
                <a:off x="1057" y="266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0696" name="Group 408"/>
            <p:cNvGrpSpPr>
              <a:grpSpLocks/>
            </p:cNvGrpSpPr>
            <p:nvPr/>
          </p:nvGrpSpPr>
          <p:grpSpPr bwMode="auto">
            <a:xfrm>
              <a:off x="1059" y="1984"/>
              <a:ext cx="200" cy="734"/>
              <a:chOff x="1059" y="1984"/>
              <a:chExt cx="200" cy="734"/>
            </a:xfrm>
          </p:grpSpPr>
          <p:sp>
            <p:nvSpPr>
              <p:cNvPr id="140697" name="Line 409"/>
              <p:cNvSpPr>
                <a:spLocks noChangeShapeType="1"/>
              </p:cNvSpPr>
              <p:nvPr/>
            </p:nvSpPr>
            <p:spPr bwMode="auto">
              <a:xfrm>
                <a:off x="1059" y="267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8" name="Line 410"/>
              <p:cNvSpPr>
                <a:spLocks noChangeShapeType="1"/>
              </p:cNvSpPr>
              <p:nvPr/>
            </p:nvSpPr>
            <p:spPr bwMode="auto">
              <a:xfrm>
                <a:off x="1061" y="2675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99" name="Line 411"/>
              <p:cNvSpPr>
                <a:spLocks noChangeShapeType="1"/>
              </p:cNvSpPr>
              <p:nvPr/>
            </p:nvSpPr>
            <p:spPr bwMode="auto">
              <a:xfrm>
                <a:off x="1061" y="2701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0" name="Line 412"/>
              <p:cNvSpPr>
                <a:spLocks noChangeShapeType="1"/>
              </p:cNvSpPr>
              <p:nvPr/>
            </p:nvSpPr>
            <p:spPr bwMode="auto">
              <a:xfrm flipV="1">
                <a:off x="1063" y="271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1" name="Line 413"/>
              <p:cNvSpPr>
                <a:spLocks noChangeShapeType="1"/>
              </p:cNvSpPr>
              <p:nvPr/>
            </p:nvSpPr>
            <p:spPr bwMode="auto">
              <a:xfrm flipV="1">
                <a:off x="1065" y="270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2" name="Line 414"/>
              <p:cNvSpPr>
                <a:spLocks noChangeShapeType="1"/>
              </p:cNvSpPr>
              <p:nvPr/>
            </p:nvSpPr>
            <p:spPr bwMode="auto">
              <a:xfrm flipV="1">
                <a:off x="1067" y="269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3" name="Line 415"/>
              <p:cNvSpPr>
                <a:spLocks noChangeShapeType="1"/>
              </p:cNvSpPr>
              <p:nvPr/>
            </p:nvSpPr>
            <p:spPr bwMode="auto">
              <a:xfrm flipV="1">
                <a:off x="1067" y="269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4" name="Line 416"/>
              <p:cNvSpPr>
                <a:spLocks noChangeShapeType="1"/>
              </p:cNvSpPr>
              <p:nvPr/>
            </p:nvSpPr>
            <p:spPr bwMode="auto">
              <a:xfrm>
                <a:off x="1069" y="2694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5" name="Line 417"/>
              <p:cNvSpPr>
                <a:spLocks noChangeShapeType="1"/>
              </p:cNvSpPr>
              <p:nvPr/>
            </p:nvSpPr>
            <p:spPr bwMode="auto">
              <a:xfrm flipV="1">
                <a:off x="1071" y="271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6" name="Line 418"/>
              <p:cNvSpPr>
                <a:spLocks noChangeShapeType="1"/>
              </p:cNvSpPr>
              <p:nvPr/>
            </p:nvSpPr>
            <p:spPr bwMode="auto">
              <a:xfrm flipV="1">
                <a:off x="1073" y="270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7" name="Line 419"/>
              <p:cNvSpPr>
                <a:spLocks noChangeShapeType="1"/>
              </p:cNvSpPr>
              <p:nvPr/>
            </p:nvSpPr>
            <p:spPr bwMode="auto">
              <a:xfrm flipV="1">
                <a:off x="1073" y="269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8" name="Line 420"/>
              <p:cNvSpPr>
                <a:spLocks noChangeShapeType="1"/>
              </p:cNvSpPr>
              <p:nvPr/>
            </p:nvSpPr>
            <p:spPr bwMode="auto">
              <a:xfrm flipV="1">
                <a:off x="1075" y="268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09" name="Line 421"/>
              <p:cNvSpPr>
                <a:spLocks noChangeShapeType="1"/>
              </p:cNvSpPr>
              <p:nvPr/>
            </p:nvSpPr>
            <p:spPr bwMode="auto">
              <a:xfrm flipV="1">
                <a:off x="1077" y="2661"/>
                <a:ext cx="2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0" name="Line 422"/>
              <p:cNvSpPr>
                <a:spLocks noChangeShapeType="1"/>
              </p:cNvSpPr>
              <p:nvPr/>
            </p:nvSpPr>
            <p:spPr bwMode="auto">
              <a:xfrm>
                <a:off x="1079" y="266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1" name="Line 423"/>
              <p:cNvSpPr>
                <a:spLocks noChangeShapeType="1"/>
              </p:cNvSpPr>
              <p:nvPr/>
            </p:nvSpPr>
            <p:spPr bwMode="auto">
              <a:xfrm flipV="1">
                <a:off x="1079" y="2640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2" name="Line 424"/>
              <p:cNvSpPr>
                <a:spLocks noChangeShapeType="1"/>
              </p:cNvSpPr>
              <p:nvPr/>
            </p:nvSpPr>
            <p:spPr bwMode="auto">
              <a:xfrm>
                <a:off x="1081" y="2640"/>
                <a:ext cx="2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3" name="Line 425"/>
              <p:cNvSpPr>
                <a:spLocks noChangeShapeType="1"/>
              </p:cNvSpPr>
              <p:nvPr/>
            </p:nvSpPr>
            <p:spPr bwMode="auto">
              <a:xfrm flipV="1">
                <a:off x="1083" y="2660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4" name="Line 426"/>
              <p:cNvSpPr>
                <a:spLocks noChangeShapeType="1"/>
              </p:cNvSpPr>
              <p:nvPr/>
            </p:nvSpPr>
            <p:spPr bwMode="auto">
              <a:xfrm flipV="1">
                <a:off x="1083" y="2639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5" name="Line 427"/>
              <p:cNvSpPr>
                <a:spLocks noChangeShapeType="1"/>
              </p:cNvSpPr>
              <p:nvPr/>
            </p:nvSpPr>
            <p:spPr bwMode="auto">
              <a:xfrm flipV="1">
                <a:off x="1085" y="2616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6" name="Line 428"/>
              <p:cNvSpPr>
                <a:spLocks noChangeShapeType="1"/>
              </p:cNvSpPr>
              <p:nvPr/>
            </p:nvSpPr>
            <p:spPr bwMode="auto">
              <a:xfrm flipV="1">
                <a:off x="1085" y="2601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7" name="Line 429"/>
              <p:cNvSpPr>
                <a:spLocks noChangeShapeType="1"/>
              </p:cNvSpPr>
              <p:nvPr/>
            </p:nvSpPr>
            <p:spPr bwMode="auto">
              <a:xfrm>
                <a:off x="1087" y="2601"/>
                <a:ext cx="2" cy="8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8" name="Line 430"/>
              <p:cNvSpPr>
                <a:spLocks noChangeShapeType="1"/>
              </p:cNvSpPr>
              <p:nvPr/>
            </p:nvSpPr>
            <p:spPr bwMode="auto">
              <a:xfrm flipV="1">
                <a:off x="1089" y="2529"/>
                <a:ext cx="0" cy="15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19" name="Line 431"/>
              <p:cNvSpPr>
                <a:spLocks noChangeShapeType="1"/>
              </p:cNvSpPr>
              <p:nvPr/>
            </p:nvSpPr>
            <p:spPr bwMode="auto">
              <a:xfrm flipV="1">
                <a:off x="1089" y="2502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0" name="Line 432"/>
              <p:cNvSpPr>
                <a:spLocks noChangeShapeType="1"/>
              </p:cNvSpPr>
              <p:nvPr/>
            </p:nvSpPr>
            <p:spPr bwMode="auto">
              <a:xfrm>
                <a:off x="1091" y="2502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1" name="Line 433"/>
              <p:cNvSpPr>
                <a:spLocks noChangeShapeType="1"/>
              </p:cNvSpPr>
              <p:nvPr/>
            </p:nvSpPr>
            <p:spPr bwMode="auto">
              <a:xfrm>
                <a:off x="1091" y="25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2" name="Line 434"/>
              <p:cNvSpPr>
                <a:spLocks noChangeShapeType="1"/>
              </p:cNvSpPr>
              <p:nvPr/>
            </p:nvSpPr>
            <p:spPr bwMode="auto">
              <a:xfrm>
                <a:off x="1093" y="251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3" name="Line 435"/>
              <p:cNvSpPr>
                <a:spLocks noChangeShapeType="1"/>
              </p:cNvSpPr>
              <p:nvPr/>
            </p:nvSpPr>
            <p:spPr bwMode="auto">
              <a:xfrm>
                <a:off x="1093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4" name="Line 436"/>
              <p:cNvSpPr>
                <a:spLocks noChangeShapeType="1"/>
              </p:cNvSpPr>
              <p:nvPr/>
            </p:nvSpPr>
            <p:spPr bwMode="auto">
              <a:xfrm>
                <a:off x="1095" y="2529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5" name="Line 437"/>
              <p:cNvSpPr>
                <a:spLocks noChangeShapeType="1"/>
              </p:cNvSpPr>
              <p:nvPr/>
            </p:nvSpPr>
            <p:spPr bwMode="auto">
              <a:xfrm>
                <a:off x="1095" y="25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6" name="Line 438"/>
              <p:cNvSpPr>
                <a:spLocks noChangeShapeType="1"/>
              </p:cNvSpPr>
              <p:nvPr/>
            </p:nvSpPr>
            <p:spPr bwMode="auto">
              <a:xfrm>
                <a:off x="1097" y="2556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7" name="Line 439"/>
              <p:cNvSpPr>
                <a:spLocks noChangeShapeType="1"/>
              </p:cNvSpPr>
              <p:nvPr/>
            </p:nvSpPr>
            <p:spPr bwMode="auto">
              <a:xfrm>
                <a:off x="1099" y="2570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8" name="Line 440"/>
              <p:cNvSpPr>
                <a:spLocks noChangeShapeType="1"/>
              </p:cNvSpPr>
              <p:nvPr/>
            </p:nvSpPr>
            <p:spPr bwMode="auto">
              <a:xfrm>
                <a:off x="1099" y="259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29" name="Line 441"/>
              <p:cNvSpPr>
                <a:spLocks noChangeShapeType="1"/>
              </p:cNvSpPr>
              <p:nvPr/>
            </p:nvSpPr>
            <p:spPr bwMode="auto">
              <a:xfrm>
                <a:off x="1101" y="2592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0" name="Line 442"/>
              <p:cNvSpPr>
                <a:spLocks noChangeShapeType="1"/>
              </p:cNvSpPr>
              <p:nvPr/>
            </p:nvSpPr>
            <p:spPr bwMode="auto">
              <a:xfrm flipV="1">
                <a:off x="1101" y="2577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1" name="Line 443"/>
              <p:cNvSpPr>
                <a:spLocks noChangeShapeType="1"/>
              </p:cNvSpPr>
              <p:nvPr/>
            </p:nvSpPr>
            <p:spPr bwMode="auto">
              <a:xfrm flipV="1">
                <a:off x="1103" y="257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2" name="Line 444"/>
              <p:cNvSpPr>
                <a:spLocks noChangeShapeType="1"/>
              </p:cNvSpPr>
              <p:nvPr/>
            </p:nvSpPr>
            <p:spPr bwMode="auto">
              <a:xfrm flipV="1">
                <a:off x="1105" y="2535"/>
                <a:ext cx="0" cy="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3" name="Line 445"/>
              <p:cNvSpPr>
                <a:spLocks noChangeShapeType="1"/>
              </p:cNvSpPr>
              <p:nvPr/>
            </p:nvSpPr>
            <p:spPr bwMode="auto">
              <a:xfrm>
                <a:off x="1105" y="2535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4" name="Line 446"/>
              <p:cNvSpPr>
                <a:spLocks noChangeShapeType="1"/>
              </p:cNvSpPr>
              <p:nvPr/>
            </p:nvSpPr>
            <p:spPr bwMode="auto">
              <a:xfrm>
                <a:off x="1108" y="2535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5" name="Line 447"/>
              <p:cNvSpPr>
                <a:spLocks noChangeShapeType="1"/>
              </p:cNvSpPr>
              <p:nvPr/>
            </p:nvSpPr>
            <p:spPr bwMode="auto">
              <a:xfrm flipV="1">
                <a:off x="1108" y="25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6" name="Line 448"/>
              <p:cNvSpPr>
                <a:spLocks noChangeShapeType="1"/>
              </p:cNvSpPr>
              <p:nvPr/>
            </p:nvSpPr>
            <p:spPr bwMode="auto">
              <a:xfrm flipV="1">
                <a:off x="1110" y="2550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7" name="Line 449"/>
              <p:cNvSpPr>
                <a:spLocks noChangeShapeType="1"/>
              </p:cNvSpPr>
              <p:nvPr/>
            </p:nvSpPr>
            <p:spPr bwMode="auto">
              <a:xfrm flipV="1">
                <a:off x="1110" y="254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8" name="Line 450"/>
              <p:cNvSpPr>
                <a:spLocks noChangeShapeType="1"/>
              </p:cNvSpPr>
              <p:nvPr/>
            </p:nvSpPr>
            <p:spPr bwMode="auto">
              <a:xfrm flipV="1">
                <a:off x="1112" y="253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39" name="Line 451"/>
              <p:cNvSpPr>
                <a:spLocks noChangeShapeType="1"/>
              </p:cNvSpPr>
              <p:nvPr/>
            </p:nvSpPr>
            <p:spPr bwMode="auto">
              <a:xfrm>
                <a:off x="1112" y="253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0" name="Line 452"/>
              <p:cNvSpPr>
                <a:spLocks noChangeShapeType="1"/>
              </p:cNvSpPr>
              <p:nvPr/>
            </p:nvSpPr>
            <p:spPr bwMode="auto">
              <a:xfrm>
                <a:off x="1114" y="253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1" name="Line 453"/>
              <p:cNvSpPr>
                <a:spLocks noChangeShapeType="1"/>
              </p:cNvSpPr>
              <p:nvPr/>
            </p:nvSpPr>
            <p:spPr bwMode="auto">
              <a:xfrm>
                <a:off x="1114" y="254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2" name="Line 454"/>
              <p:cNvSpPr>
                <a:spLocks noChangeShapeType="1"/>
              </p:cNvSpPr>
              <p:nvPr/>
            </p:nvSpPr>
            <p:spPr bwMode="auto">
              <a:xfrm>
                <a:off x="1116" y="2542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3" name="Line 455"/>
              <p:cNvSpPr>
                <a:spLocks noChangeShapeType="1"/>
              </p:cNvSpPr>
              <p:nvPr/>
            </p:nvSpPr>
            <p:spPr bwMode="auto">
              <a:xfrm flipV="1">
                <a:off x="1118" y="2547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4" name="Line 456"/>
              <p:cNvSpPr>
                <a:spLocks noChangeShapeType="1"/>
              </p:cNvSpPr>
              <p:nvPr/>
            </p:nvSpPr>
            <p:spPr bwMode="auto">
              <a:xfrm>
                <a:off x="1118" y="2547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5" name="Line 457"/>
              <p:cNvSpPr>
                <a:spLocks noChangeShapeType="1"/>
              </p:cNvSpPr>
              <p:nvPr/>
            </p:nvSpPr>
            <p:spPr bwMode="auto">
              <a:xfrm>
                <a:off x="1120" y="2561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6" name="Line 458"/>
              <p:cNvSpPr>
                <a:spLocks noChangeShapeType="1"/>
              </p:cNvSpPr>
              <p:nvPr/>
            </p:nvSpPr>
            <p:spPr bwMode="auto">
              <a:xfrm flipV="1">
                <a:off x="1120" y="2335"/>
                <a:ext cx="2" cy="2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7" name="Line 459"/>
              <p:cNvSpPr>
                <a:spLocks noChangeShapeType="1"/>
              </p:cNvSpPr>
              <p:nvPr/>
            </p:nvSpPr>
            <p:spPr bwMode="auto">
              <a:xfrm>
                <a:off x="1122" y="2335"/>
                <a:ext cx="0" cy="25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8" name="Line 460"/>
              <p:cNvSpPr>
                <a:spLocks noChangeShapeType="1"/>
              </p:cNvSpPr>
              <p:nvPr/>
            </p:nvSpPr>
            <p:spPr bwMode="auto">
              <a:xfrm>
                <a:off x="1122" y="2590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49" name="Line 461"/>
              <p:cNvSpPr>
                <a:spLocks noChangeShapeType="1"/>
              </p:cNvSpPr>
              <p:nvPr/>
            </p:nvSpPr>
            <p:spPr bwMode="auto">
              <a:xfrm flipV="1">
                <a:off x="1124" y="259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0" name="Line 462"/>
              <p:cNvSpPr>
                <a:spLocks noChangeShapeType="1"/>
              </p:cNvSpPr>
              <p:nvPr/>
            </p:nvSpPr>
            <p:spPr bwMode="auto">
              <a:xfrm>
                <a:off x="1124" y="259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1" name="Line 463"/>
              <p:cNvSpPr>
                <a:spLocks noChangeShapeType="1"/>
              </p:cNvSpPr>
              <p:nvPr/>
            </p:nvSpPr>
            <p:spPr bwMode="auto">
              <a:xfrm>
                <a:off x="1126" y="25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2" name="Line 464"/>
              <p:cNvSpPr>
                <a:spLocks noChangeShapeType="1"/>
              </p:cNvSpPr>
              <p:nvPr/>
            </p:nvSpPr>
            <p:spPr bwMode="auto">
              <a:xfrm>
                <a:off x="1128" y="259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3" name="Line 465"/>
              <p:cNvSpPr>
                <a:spLocks noChangeShapeType="1"/>
              </p:cNvSpPr>
              <p:nvPr/>
            </p:nvSpPr>
            <p:spPr bwMode="auto">
              <a:xfrm flipV="1">
                <a:off x="1128" y="25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4" name="Line 466"/>
              <p:cNvSpPr>
                <a:spLocks noChangeShapeType="1"/>
              </p:cNvSpPr>
              <p:nvPr/>
            </p:nvSpPr>
            <p:spPr bwMode="auto">
              <a:xfrm flipV="1">
                <a:off x="1130" y="2584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5" name="Line 467"/>
              <p:cNvSpPr>
                <a:spLocks noChangeShapeType="1"/>
              </p:cNvSpPr>
              <p:nvPr/>
            </p:nvSpPr>
            <p:spPr bwMode="auto">
              <a:xfrm>
                <a:off x="1130" y="258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6" name="Line 468"/>
              <p:cNvSpPr>
                <a:spLocks noChangeShapeType="1"/>
              </p:cNvSpPr>
              <p:nvPr/>
            </p:nvSpPr>
            <p:spPr bwMode="auto">
              <a:xfrm flipV="1">
                <a:off x="1132" y="258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7" name="Line 469"/>
              <p:cNvSpPr>
                <a:spLocks noChangeShapeType="1"/>
              </p:cNvSpPr>
              <p:nvPr/>
            </p:nvSpPr>
            <p:spPr bwMode="auto">
              <a:xfrm>
                <a:off x="1134" y="258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8" name="Line 470"/>
              <p:cNvSpPr>
                <a:spLocks noChangeShapeType="1"/>
              </p:cNvSpPr>
              <p:nvPr/>
            </p:nvSpPr>
            <p:spPr bwMode="auto">
              <a:xfrm>
                <a:off x="1134" y="259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59" name="Line 471"/>
              <p:cNvSpPr>
                <a:spLocks noChangeShapeType="1"/>
              </p:cNvSpPr>
              <p:nvPr/>
            </p:nvSpPr>
            <p:spPr bwMode="auto">
              <a:xfrm>
                <a:off x="1136" y="259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0" name="Line 472"/>
              <p:cNvSpPr>
                <a:spLocks noChangeShapeType="1"/>
              </p:cNvSpPr>
              <p:nvPr/>
            </p:nvSpPr>
            <p:spPr bwMode="auto">
              <a:xfrm>
                <a:off x="1136" y="259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1" name="Line 473"/>
              <p:cNvSpPr>
                <a:spLocks noChangeShapeType="1"/>
              </p:cNvSpPr>
              <p:nvPr/>
            </p:nvSpPr>
            <p:spPr bwMode="auto">
              <a:xfrm>
                <a:off x="1138" y="259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2" name="Line 474"/>
              <p:cNvSpPr>
                <a:spLocks noChangeShapeType="1"/>
              </p:cNvSpPr>
              <p:nvPr/>
            </p:nvSpPr>
            <p:spPr bwMode="auto">
              <a:xfrm flipV="1">
                <a:off x="1138" y="259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3" name="Line 475"/>
              <p:cNvSpPr>
                <a:spLocks noChangeShapeType="1"/>
              </p:cNvSpPr>
              <p:nvPr/>
            </p:nvSpPr>
            <p:spPr bwMode="auto">
              <a:xfrm>
                <a:off x="1140" y="259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4" name="Line 476"/>
              <p:cNvSpPr>
                <a:spLocks noChangeShapeType="1"/>
              </p:cNvSpPr>
              <p:nvPr/>
            </p:nvSpPr>
            <p:spPr bwMode="auto">
              <a:xfrm flipV="1">
                <a:off x="1142" y="259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5" name="Line 477"/>
              <p:cNvSpPr>
                <a:spLocks noChangeShapeType="1"/>
              </p:cNvSpPr>
              <p:nvPr/>
            </p:nvSpPr>
            <p:spPr bwMode="auto">
              <a:xfrm flipV="1">
                <a:off x="1142" y="259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6" name="Line 478"/>
              <p:cNvSpPr>
                <a:spLocks noChangeShapeType="1"/>
              </p:cNvSpPr>
              <p:nvPr/>
            </p:nvSpPr>
            <p:spPr bwMode="auto">
              <a:xfrm flipV="1">
                <a:off x="1144" y="2578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7" name="Line 479"/>
              <p:cNvSpPr>
                <a:spLocks noChangeShapeType="1"/>
              </p:cNvSpPr>
              <p:nvPr/>
            </p:nvSpPr>
            <p:spPr bwMode="auto">
              <a:xfrm flipV="1">
                <a:off x="1144" y="257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8" name="Line 480"/>
              <p:cNvSpPr>
                <a:spLocks noChangeShapeType="1"/>
              </p:cNvSpPr>
              <p:nvPr/>
            </p:nvSpPr>
            <p:spPr bwMode="auto">
              <a:xfrm flipV="1">
                <a:off x="1146" y="2560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69" name="Line 481"/>
              <p:cNvSpPr>
                <a:spLocks noChangeShapeType="1"/>
              </p:cNvSpPr>
              <p:nvPr/>
            </p:nvSpPr>
            <p:spPr bwMode="auto">
              <a:xfrm flipV="1">
                <a:off x="1148" y="255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0" name="Line 482"/>
              <p:cNvSpPr>
                <a:spLocks noChangeShapeType="1"/>
              </p:cNvSpPr>
              <p:nvPr/>
            </p:nvSpPr>
            <p:spPr bwMode="auto">
              <a:xfrm flipV="1">
                <a:off x="1148" y="254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1" name="Line 483"/>
              <p:cNvSpPr>
                <a:spLocks noChangeShapeType="1"/>
              </p:cNvSpPr>
              <p:nvPr/>
            </p:nvSpPr>
            <p:spPr bwMode="auto">
              <a:xfrm>
                <a:off x="1150" y="25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2" name="Line 484"/>
              <p:cNvSpPr>
                <a:spLocks noChangeShapeType="1"/>
              </p:cNvSpPr>
              <p:nvPr/>
            </p:nvSpPr>
            <p:spPr bwMode="auto">
              <a:xfrm flipV="1">
                <a:off x="1150" y="254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3" name="Line 485"/>
              <p:cNvSpPr>
                <a:spLocks noChangeShapeType="1"/>
              </p:cNvSpPr>
              <p:nvPr/>
            </p:nvSpPr>
            <p:spPr bwMode="auto">
              <a:xfrm flipV="1">
                <a:off x="1152" y="253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4" name="Line 486"/>
              <p:cNvSpPr>
                <a:spLocks noChangeShapeType="1"/>
              </p:cNvSpPr>
              <p:nvPr/>
            </p:nvSpPr>
            <p:spPr bwMode="auto">
              <a:xfrm flipV="1">
                <a:off x="1152" y="2519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5" name="Line 487"/>
              <p:cNvSpPr>
                <a:spLocks noChangeShapeType="1"/>
              </p:cNvSpPr>
              <p:nvPr/>
            </p:nvSpPr>
            <p:spPr bwMode="auto">
              <a:xfrm>
                <a:off x="1154" y="25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6" name="Line 488"/>
              <p:cNvSpPr>
                <a:spLocks noChangeShapeType="1"/>
              </p:cNvSpPr>
              <p:nvPr/>
            </p:nvSpPr>
            <p:spPr bwMode="auto">
              <a:xfrm flipV="1">
                <a:off x="1154" y="250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7" name="Line 489"/>
              <p:cNvSpPr>
                <a:spLocks noChangeShapeType="1"/>
              </p:cNvSpPr>
              <p:nvPr/>
            </p:nvSpPr>
            <p:spPr bwMode="auto">
              <a:xfrm flipV="1">
                <a:off x="1156" y="2497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8" name="Line 490"/>
              <p:cNvSpPr>
                <a:spLocks noChangeShapeType="1"/>
              </p:cNvSpPr>
              <p:nvPr/>
            </p:nvSpPr>
            <p:spPr bwMode="auto">
              <a:xfrm>
                <a:off x="1156" y="249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79" name="Line 491"/>
              <p:cNvSpPr>
                <a:spLocks noChangeShapeType="1"/>
              </p:cNvSpPr>
              <p:nvPr/>
            </p:nvSpPr>
            <p:spPr bwMode="auto">
              <a:xfrm flipV="1">
                <a:off x="1158" y="2484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0" name="Line 492"/>
              <p:cNvSpPr>
                <a:spLocks noChangeShapeType="1"/>
              </p:cNvSpPr>
              <p:nvPr/>
            </p:nvSpPr>
            <p:spPr bwMode="auto">
              <a:xfrm>
                <a:off x="1158" y="248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1" name="Line 493"/>
              <p:cNvSpPr>
                <a:spLocks noChangeShapeType="1"/>
              </p:cNvSpPr>
              <p:nvPr/>
            </p:nvSpPr>
            <p:spPr bwMode="auto">
              <a:xfrm flipV="1">
                <a:off x="1160" y="2471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2" name="Line 494"/>
              <p:cNvSpPr>
                <a:spLocks noChangeShapeType="1"/>
              </p:cNvSpPr>
              <p:nvPr/>
            </p:nvSpPr>
            <p:spPr bwMode="auto">
              <a:xfrm flipV="1">
                <a:off x="1160" y="24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3" name="Line 495"/>
              <p:cNvSpPr>
                <a:spLocks noChangeShapeType="1"/>
              </p:cNvSpPr>
              <p:nvPr/>
            </p:nvSpPr>
            <p:spPr bwMode="auto">
              <a:xfrm>
                <a:off x="1162" y="247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4" name="Line 496"/>
              <p:cNvSpPr>
                <a:spLocks noChangeShapeType="1"/>
              </p:cNvSpPr>
              <p:nvPr/>
            </p:nvSpPr>
            <p:spPr bwMode="auto">
              <a:xfrm flipV="1">
                <a:off x="1162" y="24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5" name="Line 497"/>
              <p:cNvSpPr>
                <a:spLocks noChangeShapeType="1"/>
              </p:cNvSpPr>
              <p:nvPr/>
            </p:nvSpPr>
            <p:spPr bwMode="auto">
              <a:xfrm flipV="1">
                <a:off x="1164" y="24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6" name="Line 498"/>
              <p:cNvSpPr>
                <a:spLocks noChangeShapeType="1"/>
              </p:cNvSpPr>
              <p:nvPr/>
            </p:nvSpPr>
            <p:spPr bwMode="auto">
              <a:xfrm flipV="1">
                <a:off x="1164" y="246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7" name="Line 499"/>
              <p:cNvSpPr>
                <a:spLocks noChangeShapeType="1"/>
              </p:cNvSpPr>
              <p:nvPr/>
            </p:nvSpPr>
            <p:spPr bwMode="auto">
              <a:xfrm flipV="1">
                <a:off x="1166" y="24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8" name="Line 500"/>
              <p:cNvSpPr>
                <a:spLocks noChangeShapeType="1"/>
              </p:cNvSpPr>
              <p:nvPr/>
            </p:nvSpPr>
            <p:spPr bwMode="auto">
              <a:xfrm flipV="1">
                <a:off x="1166" y="245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89" name="Line 501"/>
              <p:cNvSpPr>
                <a:spLocks noChangeShapeType="1"/>
              </p:cNvSpPr>
              <p:nvPr/>
            </p:nvSpPr>
            <p:spPr bwMode="auto">
              <a:xfrm flipV="1">
                <a:off x="1168" y="245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0" name="Line 502"/>
              <p:cNvSpPr>
                <a:spLocks noChangeShapeType="1"/>
              </p:cNvSpPr>
              <p:nvPr/>
            </p:nvSpPr>
            <p:spPr bwMode="auto">
              <a:xfrm flipV="1">
                <a:off x="1168" y="245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1" name="Line 503"/>
              <p:cNvSpPr>
                <a:spLocks noChangeShapeType="1"/>
              </p:cNvSpPr>
              <p:nvPr/>
            </p:nvSpPr>
            <p:spPr bwMode="auto">
              <a:xfrm flipV="1">
                <a:off x="1170" y="24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2" name="Line 504"/>
              <p:cNvSpPr>
                <a:spLocks noChangeShapeType="1"/>
              </p:cNvSpPr>
              <p:nvPr/>
            </p:nvSpPr>
            <p:spPr bwMode="auto">
              <a:xfrm>
                <a:off x="1170" y="244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3" name="Line 505"/>
              <p:cNvSpPr>
                <a:spLocks noChangeShapeType="1"/>
              </p:cNvSpPr>
              <p:nvPr/>
            </p:nvSpPr>
            <p:spPr bwMode="auto">
              <a:xfrm>
                <a:off x="1172" y="245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4" name="Line 506"/>
              <p:cNvSpPr>
                <a:spLocks noChangeShapeType="1"/>
              </p:cNvSpPr>
              <p:nvPr/>
            </p:nvSpPr>
            <p:spPr bwMode="auto">
              <a:xfrm flipV="1">
                <a:off x="1172" y="2142"/>
                <a:ext cx="0" cy="3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5" name="Line 507"/>
              <p:cNvSpPr>
                <a:spLocks noChangeShapeType="1"/>
              </p:cNvSpPr>
              <p:nvPr/>
            </p:nvSpPr>
            <p:spPr bwMode="auto">
              <a:xfrm>
                <a:off x="1172" y="2142"/>
                <a:ext cx="2" cy="2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6" name="Line 508"/>
              <p:cNvSpPr>
                <a:spLocks noChangeShapeType="1"/>
              </p:cNvSpPr>
              <p:nvPr/>
            </p:nvSpPr>
            <p:spPr bwMode="auto">
              <a:xfrm>
                <a:off x="1174" y="2356"/>
                <a:ext cx="0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7" name="Line 509"/>
              <p:cNvSpPr>
                <a:spLocks noChangeShapeType="1"/>
              </p:cNvSpPr>
              <p:nvPr/>
            </p:nvSpPr>
            <p:spPr bwMode="auto">
              <a:xfrm flipV="1">
                <a:off x="1174" y="238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8" name="Line 510"/>
              <p:cNvSpPr>
                <a:spLocks noChangeShapeType="1"/>
              </p:cNvSpPr>
              <p:nvPr/>
            </p:nvSpPr>
            <p:spPr bwMode="auto">
              <a:xfrm>
                <a:off x="1176" y="238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99" name="Line 511"/>
              <p:cNvSpPr>
                <a:spLocks noChangeShapeType="1"/>
              </p:cNvSpPr>
              <p:nvPr/>
            </p:nvSpPr>
            <p:spPr bwMode="auto">
              <a:xfrm>
                <a:off x="1176" y="238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0" name="Line 512"/>
              <p:cNvSpPr>
                <a:spLocks noChangeShapeType="1"/>
              </p:cNvSpPr>
              <p:nvPr/>
            </p:nvSpPr>
            <p:spPr bwMode="auto">
              <a:xfrm flipV="1">
                <a:off x="1176" y="2378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1" name="Line 513"/>
              <p:cNvSpPr>
                <a:spLocks noChangeShapeType="1"/>
              </p:cNvSpPr>
              <p:nvPr/>
            </p:nvSpPr>
            <p:spPr bwMode="auto">
              <a:xfrm flipV="1">
                <a:off x="1178" y="23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2" name="Line 514"/>
              <p:cNvSpPr>
                <a:spLocks noChangeShapeType="1"/>
              </p:cNvSpPr>
              <p:nvPr/>
            </p:nvSpPr>
            <p:spPr bwMode="auto">
              <a:xfrm>
                <a:off x="1178" y="237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3" name="Line 515"/>
              <p:cNvSpPr>
                <a:spLocks noChangeShapeType="1"/>
              </p:cNvSpPr>
              <p:nvPr/>
            </p:nvSpPr>
            <p:spPr bwMode="auto">
              <a:xfrm flipV="1">
                <a:off x="1180" y="2361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4" name="Line 516"/>
              <p:cNvSpPr>
                <a:spLocks noChangeShapeType="1"/>
              </p:cNvSpPr>
              <p:nvPr/>
            </p:nvSpPr>
            <p:spPr bwMode="auto">
              <a:xfrm>
                <a:off x="1180" y="2361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5" name="Line 517"/>
              <p:cNvSpPr>
                <a:spLocks noChangeShapeType="1"/>
              </p:cNvSpPr>
              <p:nvPr/>
            </p:nvSpPr>
            <p:spPr bwMode="auto">
              <a:xfrm flipV="1">
                <a:off x="1182" y="237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6" name="Line 518"/>
              <p:cNvSpPr>
                <a:spLocks noChangeShapeType="1"/>
              </p:cNvSpPr>
              <p:nvPr/>
            </p:nvSpPr>
            <p:spPr bwMode="auto">
              <a:xfrm>
                <a:off x="1182" y="23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7" name="Line 519"/>
              <p:cNvSpPr>
                <a:spLocks noChangeShapeType="1"/>
              </p:cNvSpPr>
              <p:nvPr/>
            </p:nvSpPr>
            <p:spPr bwMode="auto">
              <a:xfrm>
                <a:off x="1182" y="23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8" name="Line 520"/>
              <p:cNvSpPr>
                <a:spLocks noChangeShapeType="1"/>
              </p:cNvSpPr>
              <p:nvPr/>
            </p:nvSpPr>
            <p:spPr bwMode="auto">
              <a:xfrm>
                <a:off x="1184" y="23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09" name="Line 521"/>
              <p:cNvSpPr>
                <a:spLocks noChangeShapeType="1"/>
              </p:cNvSpPr>
              <p:nvPr/>
            </p:nvSpPr>
            <p:spPr bwMode="auto">
              <a:xfrm>
                <a:off x="1184" y="23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0" name="Line 522"/>
              <p:cNvSpPr>
                <a:spLocks noChangeShapeType="1"/>
              </p:cNvSpPr>
              <p:nvPr/>
            </p:nvSpPr>
            <p:spPr bwMode="auto">
              <a:xfrm>
                <a:off x="1186" y="23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1" name="Line 523"/>
              <p:cNvSpPr>
                <a:spLocks noChangeShapeType="1"/>
              </p:cNvSpPr>
              <p:nvPr/>
            </p:nvSpPr>
            <p:spPr bwMode="auto">
              <a:xfrm>
                <a:off x="1186" y="23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2" name="Line 524"/>
              <p:cNvSpPr>
                <a:spLocks noChangeShapeType="1"/>
              </p:cNvSpPr>
              <p:nvPr/>
            </p:nvSpPr>
            <p:spPr bwMode="auto">
              <a:xfrm>
                <a:off x="1188" y="2378"/>
                <a:ext cx="0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3" name="Line 525"/>
              <p:cNvSpPr>
                <a:spLocks noChangeShapeType="1"/>
              </p:cNvSpPr>
              <p:nvPr/>
            </p:nvSpPr>
            <p:spPr bwMode="auto">
              <a:xfrm flipV="1">
                <a:off x="1188" y="24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4" name="Line 526"/>
              <p:cNvSpPr>
                <a:spLocks noChangeShapeType="1"/>
              </p:cNvSpPr>
              <p:nvPr/>
            </p:nvSpPr>
            <p:spPr bwMode="auto">
              <a:xfrm>
                <a:off x="1188" y="2406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5" name="Line 527"/>
              <p:cNvSpPr>
                <a:spLocks noChangeShapeType="1"/>
              </p:cNvSpPr>
              <p:nvPr/>
            </p:nvSpPr>
            <p:spPr bwMode="auto">
              <a:xfrm flipV="1">
                <a:off x="1190" y="241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6" name="Line 528"/>
              <p:cNvSpPr>
                <a:spLocks noChangeShapeType="1"/>
              </p:cNvSpPr>
              <p:nvPr/>
            </p:nvSpPr>
            <p:spPr bwMode="auto">
              <a:xfrm>
                <a:off x="1190" y="241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7" name="Line 529"/>
              <p:cNvSpPr>
                <a:spLocks noChangeShapeType="1"/>
              </p:cNvSpPr>
              <p:nvPr/>
            </p:nvSpPr>
            <p:spPr bwMode="auto">
              <a:xfrm>
                <a:off x="1192" y="242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8" name="Line 530"/>
              <p:cNvSpPr>
                <a:spLocks noChangeShapeType="1"/>
              </p:cNvSpPr>
              <p:nvPr/>
            </p:nvSpPr>
            <p:spPr bwMode="auto">
              <a:xfrm>
                <a:off x="1192" y="2435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19" name="Line 531"/>
              <p:cNvSpPr>
                <a:spLocks noChangeShapeType="1"/>
              </p:cNvSpPr>
              <p:nvPr/>
            </p:nvSpPr>
            <p:spPr bwMode="auto">
              <a:xfrm>
                <a:off x="1194" y="24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0" name="Line 532"/>
              <p:cNvSpPr>
                <a:spLocks noChangeShapeType="1"/>
              </p:cNvSpPr>
              <p:nvPr/>
            </p:nvSpPr>
            <p:spPr bwMode="auto">
              <a:xfrm>
                <a:off x="1194" y="24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1" name="Line 533"/>
              <p:cNvSpPr>
                <a:spLocks noChangeShapeType="1"/>
              </p:cNvSpPr>
              <p:nvPr/>
            </p:nvSpPr>
            <p:spPr bwMode="auto">
              <a:xfrm>
                <a:off x="1196" y="24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2" name="Line 534"/>
              <p:cNvSpPr>
                <a:spLocks noChangeShapeType="1"/>
              </p:cNvSpPr>
              <p:nvPr/>
            </p:nvSpPr>
            <p:spPr bwMode="auto">
              <a:xfrm>
                <a:off x="1196" y="24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3" name="Line 535"/>
              <p:cNvSpPr>
                <a:spLocks noChangeShapeType="1"/>
              </p:cNvSpPr>
              <p:nvPr/>
            </p:nvSpPr>
            <p:spPr bwMode="auto">
              <a:xfrm>
                <a:off x="1198" y="24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4" name="Line 536"/>
              <p:cNvSpPr>
                <a:spLocks noChangeShapeType="1"/>
              </p:cNvSpPr>
              <p:nvPr/>
            </p:nvSpPr>
            <p:spPr bwMode="auto">
              <a:xfrm>
                <a:off x="1198" y="24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5" name="Line 537"/>
              <p:cNvSpPr>
                <a:spLocks noChangeShapeType="1"/>
              </p:cNvSpPr>
              <p:nvPr/>
            </p:nvSpPr>
            <p:spPr bwMode="auto">
              <a:xfrm flipV="1">
                <a:off x="1200" y="24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6" name="Line 538"/>
              <p:cNvSpPr>
                <a:spLocks noChangeShapeType="1"/>
              </p:cNvSpPr>
              <p:nvPr/>
            </p:nvSpPr>
            <p:spPr bwMode="auto">
              <a:xfrm>
                <a:off x="1200" y="24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7" name="Line 539"/>
              <p:cNvSpPr>
                <a:spLocks noChangeShapeType="1"/>
              </p:cNvSpPr>
              <p:nvPr/>
            </p:nvSpPr>
            <p:spPr bwMode="auto">
              <a:xfrm>
                <a:off x="1200" y="24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8" name="Line 540"/>
              <p:cNvSpPr>
                <a:spLocks noChangeShapeType="1"/>
              </p:cNvSpPr>
              <p:nvPr/>
            </p:nvSpPr>
            <p:spPr bwMode="auto">
              <a:xfrm flipV="1">
                <a:off x="1202" y="24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29" name="Line 541"/>
              <p:cNvSpPr>
                <a:spLocks noChangeShapeType="1"/>
              </p:cNvSpPr>
              <p:nvPr/>
            </p:nvSpPr>
            <p:spPr bwMode="auto">
              <a:xfrm flipV="1">
                <a:off x="1202" y="244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0" name="Line 542"/>
              <p:cNvSpPr>
                <a:spLocks noChangeShapeType="1"/>
              </p:cNvSpPr>
              <p:nvPr/>
            </p:nvSpPr>
            <p:spPr bwMode="auto">
              <a:xfrm flipV="1">
                <a:off x="1204" y="244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1" name="Line 543"/>
              <p:cNvSpPr>
                <a:spLocks noChangeShapeType="1"/>
              </p:cNvSpPr>
              <p:nvPr/>
            </p:nvSpPr>
            <p:spPr bwMode="auto">
              <a:xfrm flipV="1">
                <a:off x="1204" y="24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2" name="Line 544"/>
              <p:cNvSpPr>
                <a:spLocks noChangeShapeType="1"/>
              </p:cNvSpPr>
              <p:nvPr/>
            </p:nvSpPr>
            <p:spPr bwMode="auto">
              <a:xfrm flipV="1">
                <a:off x="1206" y="24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3" name="Line 545"/>
              <p:cNvSpPr>
                <a:spLocks noChangeShapeType="1"/>
              </p:cNvSpPr>
              <p:nvPr/>
            </p:nvSpPr>
            <p:spPr bwMode="auto">
              <a:xfrm flipV="1">
                <a:off x="1206" y="2375"/>
                <a:ext cx="3" cy="6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4" name="Line 546"/>
              <p:cNvSpPr>
                <a:spLocks noChangeShapeType="1"/>
              </p:cNvSpPr>
              <p:nvPr/>
            </p:nvSpPr>
            <p:spPr bwMode="auto">
              <a:xfrm>
                <a:off x="1209" y="237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5" name="Line 547"/>
              <p:cNvSpPr>
                <a:spLocks noChangeShapeType="1"/>
              </p:cNvSpPr>
              <p:nvPr/>
            </p:nvSpPr>
            <p:spPr bwMode="auto">
              <a:xfrm>
                <a:off x="1209" y="237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6" name="Line 548"/>
              <p:cNvSpPr>
                <a:spLocks noChangeShapeType="1"/>
              </p:cNvSpPr>
              <p:nvPr/>
            </p:nvSpPr>
            <p:spPr bwMode="auto">
              <a:xfrm>
                <a:off x="1211" y="23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7" name="Line 549"/>
              <p:cNvSpPr>
                <a:spLocks noChangeShapeType="1"/>
              </p:cNvSpPr>
              <p:nvPr/>
            </p:nvSpPr>
            <p:spPr bwMode="auto">
              <a:xfrm>
                <a:off x="1211" y="23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8" name="Line 550"/>
              <p:cNvSpPr>
                <a:spLocks noChangeShapeType="1"/>
              </p:cNvSpPr>
              <p:nvPr/>
            </p:nvSpPr>
            <p:spPr bwMode="auto">
              <a:xfrm>
                <a:off x="1211" y="23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39" name="Line 551"/>
              <p:cNvSpPr>
                <a:spLocks noChangeShapeType="1"/>
              </p:cNvSpPr>
              <p:nvPr/>
            </p:nvSpPr>
            <p:spPr bwMode="auto">
              <a:xfrm flipV="1">
                <a:off x="1213" y="237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0" name="Line 552"/>
              <p:cNvSpPr>
                <a:spLocks noChangeShapeType="1"/>
              </p:cNvSpPr>
              <p:nvPr/>
            </p:nvSpPr>
            <p:spPr bwMode="auto">
              <a:xfrm flipV="1">
                <a:off x="1213" y="2291"/>
                <a:ext cx="2" cy="8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1" name="Line 553"/>
              <p:cNvSpPr>
                <a:spLocks noChangeShapeType="1"/>
              </p:cNvSpPr>
              <p:nvPr/>
            </p:nvSpPr>
            <p:spPr bwMode="auto">
              <a:xfrm>
                <a:off x="1215" y="2291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2" name="Line 554"/>
              <p:cNvSpPr>
                <a:spLocks noChangeShapeType="1"/>
              </p:cNvSpPr>
              <p:nvPr/>
            </p:nvSpPr>
            <p:spPr bwMode="auto">
              <a:xfrm flipV="1">
                <a:off x="1215" y="2291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3" name="Line 555"/>
              <p:cNvSpPr>
                <a:spLocks noChangeShapeType="1"/>
              </p:cNvSpPr>
              <p:nvPr/>
            </p:nvSpPr>
            <p:spPr bwMode="auto">
              <a:xfrm flipV="1">
                <a:off x="1215" y="2263"/>
                <a:ext cx="2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4" name="Line 556"/>
              <p:cNvSpPr>
                <a:spLocks noChangeShapeType="1"/>
              </p:cNvSpPr>
              <p:nvPr/>
            </p:nvSpPr>
            <p:spPr bwMode="auto">
              <a:xfrm>
                <a:off x="1217" y="2263"/>
                <a:ext cx="0" cy="5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5" name="Line 557"/>
              <p:cNvSpPr>
                <a:spLocks noChangeShapeType="1"/>
              </p:cNvSpPr>
              <p:nvPr/>
            </p:nvSpPr>
            <p:spPr bwMode="auto">
              <a:xfrm flipV="1">
                <a:off x="1217" y="231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6" name="Line 558"/>
              <p:cNvSpPr>
                <a:spLocks noChangeShapeType="1"/>
              </p:cNvSpPr>
              <p:nvPr/>
            </p:nvSpPr>
            <p:spPr bwMode="auto">
              <a:xfrm>
                <a:off x="1219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7" name="Line 559"/>
              <p:cNvSpPr>
                <a:spLocks noChangeShapeType="1"/>
              </p:cNvSpPr>
              <p:nvPr/>
            </p:nvSpPr>
            <p:spPr bwMode="auto">
              <a:xfrm>
                <a:off x="1219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8" name="Line 560"/>
              <p:cNvSpPr>
                <a:spLocks noChangeShapeType="1"/>
              </p:cNvSpPr>
              <p:nvPr/>
            </p:nvSpPr>
            <p:spPr bwMode="auto">
              <a:xfrm>
                <a:off x="1219" y="23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49" name="Line 561"/>
              <p:cNvSpPr>
                <a:spLocks noChangeShapeType="1"/>
              </p:cNvSpPr>
              <p:nvPr/>
            </p:nvSpPr>
            <p:spPr bwMode="auto">
              <a:xfrm>
                <a:off x="1221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0" name="Line 562"/>
              <p:cNvSpPr>
                <a:spLocks noChangeShapeType="1"/>
              </p:cNvSpPr>
              <p:nvPr/>
            </p:nvSpPr>
            <p:spPr bwMode="auto">
              <a:xfrm>
                <a:off x="1221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1" name="Line 563"/>
              <p:cNvSpPr>
                <a:spLocks noChangeShapeType="1"/>
              </p:cNvSpPr>
              <p:nvPr/>
            </p:nvSpPr>
            <p:spPr bwMode="auto">
              <a:xfrm>
                <a:off x="1221" y="23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2" name="Line 564"/>
              <p:cNvSpPr>
                <a:spLocks noChangeShapeType="1"/>
              </p:cNvSpPr>
              <p:nvPr/>
            </p:nvSpPr>
            <p:spPr bwMode="auto">
              <a:xfrm>
                <a:off x="1223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3" name="Line 565"/>
              <p:cNvSpPr>
                <a:spLocks noChangeShapeType="1"/>
              </p:cNvSpPr>
              <p:nvPr/>
            </p:nvSpPr>
            <p:spPr bwMode="auto">
              <a:xfrm>
                <a:off x="1223" y="231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4" name="Line 566"/>
              <p:cNvSpPr>
                <a:spLocks noChangeShapeType="1"/>
              </p:cNvSpPr>
              <p:nvPr/>
            </p:nvSpPr>
            <p:spPr bwMode="auto">
              <a:xfrm>
                <a:off x="1225" y="2319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5" name="Line 567"/>
              <p:cNvSpPr>
                <a:spLocks noChangeShapeType="1"/>
              </p:cNvSpPr>
              <p:nvPr/>
            </p:nvSpPr>
            <p:spPr bwMode="auto">
              <a:xfrm>
                <a:off x="1225" y="23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6" name="Line 568"/>
              <p:cNvSpPr>
                <a:spLocks noChangeShapeType="1"/>
              </p:cNvSpPr>
              <p:nvPr/>
            </p:nvSpPr>
            <p:spPr bwMode="auto">
              <a:xfrm>
                <a:off x="1225" y="23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7" name="Line 569"/>
              <p:cNvSpPr>
                <a:spLocks noChangeShapeType="1"/>
              </p:cNvSpPr>
              <p:nvPr/>
            </p:nvSpPr>
            <p:spPr bwMode="auto">
              <a:xfrm>
                <a:off x="1227" y="23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8" name="Line 570"/>
              <p:cNvSpPr>
                <a:spLocks noChangeShapeType="1"/>
              </p:cNvSpPr>
              <p:nvPr/>
            </p:nvSpPr>
            <p:spPr bwMode="auto">
              <a:xfrm>
                <a:off x="1227" y="23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59" name="Line 571"/>
              <p:cNvSpPr>
                <a:spLocks noChangeShapeType="1"/>
              </p:cNvSpPr>
              <p:nvPr/>
            </p:nvSpPr>
            <p:spPr bwMode="auto">
              <a:xfrm flipV="1">
                <a:off x="1229" y="23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0" name="Line 572"/>
              <p:cNvSpPr>
                <a:spLocks noChangeShapeType="1"/>
              </p:cNvSpPr>
              <p:nvPr/>
            </p:nvSpPr>
            <p:spPr bwMode="auto">
              <a:xfrm flipV="1">
                <a:off x="1229" y="2333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1" name="Line 573"/>
              <p:cNvSpPr>
                <a:spLocks noChangeShapeType="1"/>
              </p:cNvSpPr>
              <p:nvPr/>
            </p:nvSpPr>
            <p:spPr bwMode="auto">
              <a:xfrm>
                <a:off x="1231" y="233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2" name="Line 574"/>
              <p:cNvSpPr>
                <a:spLocks noChangeShapeType="1"/>
              </p:cNvSpPr>
              <p:nvPr/>
            </p:nvSpPr>
            <p:spPr bwMode="auto">
              <a:xfrm flipV="1">
                <a:off x="1231" y="234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3" name="Line 575"/>
              <p:cNvSpPr>
                <a:spLocks noChangeShapeType="1"/>
              </p:cNvSpPr>
              <p:nvPr/>
            </p:nvSpPr>
            <p:spPr bwMode="auto">
              <a:xfrm flipV="1">
                <a:off x="1231" y="23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4" name="Line 576"/>
              <p:cNvSpPr>
                <a:spLocks noChangeShapeType="1"/>
              </p:cNvSpPr>
              <p:nvPr/>
            </p:nvSpPr>
            <p:spPr bwMode="auto">
              <a:xfrm flipV="1">
                <a:off x="1233" y="233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5" name="Line 577"/>
              <p:cNvSpPr>
                <a:spLocks noChangeShapeType="1"/>
              </p:cNvSpPr>
              <p:nvPr/>
            </p:nvSpPr>
            <p:spPr bwMode="auto">
              <a:xfrm flipV="1">
                <a:off x="1233" y="23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6" name="Line 578"/>
              <p:cNvSpPr>
                <a:spLocks noChangeShapeType="1"/>
              </p:cNvSpPr>
              <p:nvPr/>
            </p:nvSpPr>
            <p:spPr bwMode="auto">
              <a:xfrm flipV="1">
                <a:off x="1235" y="23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7" name="Line 579"/>
              <p:cNvSpPr>
                <a:spLocks noChangeShapeType="1"/>
              </p:cNvSpPr>
              <p:nvPr/>
            </p:nvSpPr>
            <p:spPr bwMode="auto">
              <a:xfrm flipV="1">
                <a:off x="1235" y="23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8" name="Line 580"/>
              <p:cNvSpPr>
                <a:spLocks noChangeShapeType="1"/>
              </p:cNvSpPr>
              <p:nvPr/>
            </p:nvSpPr>
            <p:spPr bwMode="auto">
              <a:xfrm flipV="1">
                <a:off x="1235" y="232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69" name="Line 581"/>
              <p:cNvSpPr>
                <a:spLocks noChangeShapeType="1"/>
              </p:cNvSpPr>
              <p:nvPr/>
            </p:nvSpPr>
            <p:spPr bwMode="auto">
              <a:xfrm flipV="1">
                <a:off x="1237" y="23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0" name="Line 582"/>
              <p:cNvSpPr>
                <a:spLocks noChangeShapeType="1"/>
              </p:cNvSpPr>
              <p:nvPr/>
            </p:nvSpPr>
            <p:spPr bwMode="auto">
              <a:xfrm flipV="1">
                <a:off x="1237" y="23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1" name="Line 583"/>
              <p:cNvSpPr>
                <a:spLocks noChangeShapeType="1"/>
              </p:cNvSpPr>
              <p:nvPr/>
            </p:nvSpPr>
            <p:spPr bwMode="auto">
              <a:xfrm flipV="1">
                <a:off x="1239" y="23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2" name="Line 584"/>
              <p:cNvSpPr>
                <a:spLocks noChangeShapeType="1"/>
              </p:cNvSpPr>
              <p:nvPr/>
            </p:nvSpPr>
            <p:spPr bwMode="auto">
              <a:xfrm flipV="1">
                <a:off x="1239" y="2277"/>
                <a:ext cx="0" cy="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3" name="Line 585"/>
              <p:cNvSpPr>
                <a:spLocks noChangeShapeType="1"/>
              </p:cNvSpPr>
              <p:nvPr/>
            </p:nvSpPr>
            <p:spPr bwMode="auto">
              <a:xfrm>
                <a:off x="1239" y="22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4" name="Line 586"/>
              <p:cNvSpPr>
                <a:spLocks noChangeShapeType="1"/>
              </p:cNvSpPr>
              <p:nvPr/>
            </p:nvSpPr>
            <p:spPr bwMode="auto">
              <a:xfrm flipV="1">
                <a:off x="1241" y="1984"/>
                <a:ext cx="0" cy="2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5" name="Line 587"/>
              <p:cNvSpPr>
                <a:spLocks noChangeShapeType="1"/>
              </p:cNvSpPr>
              <p:nvPr/>
            </p:nvSpPr>
            <p:spPr bwMode="auto">
              <a:xfrm>
                <a:off x="1241" y="1984"/>
                <a:ext cx="0" cy="3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6" name="Line 588"/>
              <p:cNvSpPr>
                <a:spLocks noChangeShapeType="1"/>
              </p:cNvSpPr>
              <p:nvPr/>
            </p:nvSpPr>
            <p:spPr bwMode="auto">
              <a:xfrm>
                <a:off x="1241" y="22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7" name="Line 589"/>
              <p:cNvSpPr>
                <a:spLocks noChangeShapeType="1"/>
              </p:cNvSpPr>
              <p:nvPr/>
            </p:nvSpPr>
            <p:spPr bwMode="auto">
              <a:xfrm flipV="1">
                <a:off x="1243" y="22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8" name="Line 590"/>
              <p:cNvSpPr>
                <a:spLocks noChangeShapeType="1"/>
              </p:cNvSpPr>
              <p:nvPr/>
            </p:nvSpPr>
            <p:spPr bwMode="auto">
              <a:xfrm flipV="1">
                <a:off x="1243" y="228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79" name="Line 591"/>
              <p:cNvSpPr>
                <a:spLocks noChangeShapeType="1"/>
              </p:cNvSpPr>
              <p:nvPr/>
            </p:nvSpPr>
            <p:spPr bwMode="auto">
              <a:xfrm>
                <a:off x="1245" y="228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0" name="Line 592"/>
              <p:cNvSpPr>
                <a:spLocks noChangeShapeType="1"/>
              </p:cNvSpPr>
              <p:nvPr/>
            </p:nvSpPr>
            <p:spPr bwMode="auto">
              <a:xfrm>
                <a:off x="1245" y="2295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1" name="Line 593"/>
              <p:cNvSpPr>
                <a:spLocks noChangeShapeType="1"/>
              </p:cNvSpPr>
              <p:nvPr/>
            </p:nvSpPr>
            <p:spPr bwMode="auto">
              <a:xfrm>
                <a:off x="1245" y="2308"/>
                <a:ext cx="2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2" name="Line 594"/>
              <p:cNvSpPr>
                <a:spLocks noChangeShapeType="1"/>
              </p:cNvSpPr>
              <p:nvPr/>
            </p:nvSpPr>
            <p:spPr bwMode="auto">
              <a:xfrm>
                <a:off x="1247" y="23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3" name="Line 595"/>
              <p:cNvSpPr>
                <a:spLocks noChangeShapeType="1"/>
              </p:cNvSpPr>
              <p:nvPr/>
            </p:nvSpPr>
            <p:spPr bwMode="auto">
              <a:xfrm>
                <a:off x="1247" y="23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4" name="Line 596"/>
              <p:cNvSpPr>
                <a:spLocks noChangeShapeType="1"/>
              </p:cNvSpPr>
              <p:nvPr/>
            </p:nvSpPr>
            <p:spPr bwMode="auto">
              <a:xfrm>
                <a:off x="1247" y="233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5" name="Line 597"/>
              <p:cNvSpPr>
                <a:spLocks noChangeShapeType="1"/>
              </p:cNvSpPr>
              <p:nvPr/>
            </p:nvSpPr>
            <p:spPr bwMode="auto">
              <a:xfrm>
                <a:off x="1249" y="23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6" name="Line 598"/>
              <p:cNvSpPr>
                <a:spLocks noChangeShapeType="1"/>
              </p:cNvSpPr>
              <p:nvPr/>
            </p:nvSpPr>
            <p:spPr bwMode="auto">
              <a:xfrm>
                <a:off x="1249" y="234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7" name="Line 599"/>
              <p:cNvSpPr>
                <a:spLocks noChangeShapeType="1"/>
              </p:cNvSpPr>
              <p:nvPr/>
            </p:nvSpPr>
            <p:spPr bwMode="auto">
              <a:xfrm>
                <a:off x="1251" y="234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8" name="Line 600"/>
              <p:cNvSpPr>
                <a:spLocks noChangeShapeType="1"/>
              </p:cNvSpPr>
              <p:nvPr/>
            </p:nvSpPr>
            <p:spPr bwMode="auto">
              <a:xfrm>
                <a:off x="1251" y="23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89" name="Line 601"/>
              <p:cNvSpPr>
                <a:spLocks noChangeShapeType="1"/>
              </p:cNvSpPr>
              <p:nvPr/>
            </p:nvSpPr>
            <p:spPr bwMode="auto">
              <a:xfrm>
                <a:off x="1253" y="235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0" name="Line 602"/>
              <p:cNvSpPr>
                <a:spLocks noChangeShapeType="1"/>
              </p:cNvSpPr>
              <p:nvPr/>
            </p:nvSpPr>
            <p:spPr bwMode="auto">
              <a:xfrm>
                <a:off x="1253" y="23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1" name="Line 603"/>
              <p:cNvSpPr>
                <a:spLocks noChangeShapeType="1"/>
              </p:cNvSpPr>
              <p:nvPr/>
            </p:nvSpPr>
            <p:spPr bwMode="auto">
              <a:xfrm>
                <a:off x="1253" y="235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2" name="Line 604"/>
              <p:cNvSpPr>
                <a:spLocks noChangeShapeType="1"/>
              </p:cNvSpPr>
              <p:nvPr/>
            </p:nvSpPr>
            <p:spPr bwMode="auto">
              <a:xfrm>
                <a:off x="1255" y="23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3" name="Line 605"/>
              <p:cNvSpPr>
                <a:spLocks noChangeShapeType="1"/>
              </p:cNvSpPr>
              <p:nvPr/>
            </p:nvSpPr>
            <p:spPr bwMode="auto">
              <a:xfrm>
                <a:off x="1255" y="237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4" name="Line 606"/>
              <p:cNvSpPr>
                <a:spLocks noChangeShapeType="1"/>
              </p:cNvSpPr>
              <p:nvPr/>
            </p:nvSpPr>
            <p:spPr bwMode="auto">
              <a:xfrm>
                <a:off x="1257" y="23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5" name="Line 607"/>
              <p:cNvSpPr>
                <a:spLocks noChangeShapeType="1"/>
              </p:cNvSpPr>
              <p:nvPr/>
            </p:nvSpPr>
            <p:spPr bwMode="auto">
              <a:xfrm>
                <a:off x="1257" y="23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6" name="Line 608"/>
              <p:cNvSpPr>
                <a:spLocks noChangeShapeType="1"/>
              </p:cNvSpPr>
              <p:nvPr/>
            </p:nvSpPr>
            <p:spPr bwMode="auto">
              <a:xfrm>
                <a:off x="1257" y="2374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0897" name="Group 609"/>
            <p:cNvGrpSpPr>
              <a:grpSpLocks/>
            </p:cNvGrpSpPr>
            <p:nvPr/>
          </p:nvGrpSpPr>
          <p:grpSpPr bwMode="auto">
            <a:xfrm>
              <a:off x="1259" y="1793"/>
              <a:ext cx="166" cy="722"/>
              <a:chOff x="1259" y="1793"/>
              <a:chExt cx="166" cy="722"/>
            </a:xfrm>
          </p:grpSpPr>
          <p:sp>
            <p:nvSpPr>
              <p:cNvPr id="140898" name="Line 610"/>
              <p:cNvSpPr>
                <a:spLocks noChangeShapeType="1"/>
              </p:cNvSpPr>
              <p:nvPr/>
            </p:nvSpPr>
            <p:spPr bwMode="auto">
              <a:xfrm flipV="1">
                <a:off x="1259" y="239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99" name="Line 611"/>
              <p:cNvSpPr>
                <a:spLocks noChangeShapeType="1"/>
              </p:cNvSpPr>
              <p:nvPr/>
            </p:nvSpPr>
            <p:spPr bwMode="auto">
              <a:xfrm>
                <a:off x="1259" y="239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0" name="Line 612"/>
              <p:cNvSpPr>
                <a:spLocks noChangeShapeType="1"/>
              </p:cNvSpPr>
              <p:nvPr/>
            </p:nvSpPr>
            <p:spPr bwMode="auto">
              <a:xfrm>
                <a:off x="1261" y="239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1" name="Line 613"/>
              <p:cNvSpPr>
                <a:spLocks noChangeShapeType="1"/>
              </p:cNvSpPr>
              <p:nvPr/>
            </p:nvSpPr>
            <p:spPr bwMode="auto">
              <a:xfrm>
                <a:off x="1261" y="23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2" name="Line 614"/>
              <p:cNvSpPr>
                <a:spLocks noChangeShapeType="1"/>
              </p:cNvSpPr>
              <p:nvPr/>
            </p:nvSpPr>
            <p:spPr bwMode="auto">
              <a:xfrm>
                <a:off x="1263" y="239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3" name="Line 615"/>
              <p:cNvSpPr>
                <a:spLocks noChangeShapeType="1"/>
              </p:cNvSpPr>
              <p:nvPr/>
            </p:nvSpPr>
            <p:spPr bwMode="auto">
              <a:xfrm flipV="1">
                <a:off x="1263" y="2359"/>
                <a:ext cx="0" cy="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4" name="Line 616"/>
              <p:cNvSpPr>
                <a:spLocks noChangeShapeType="1"/>
              </p:cNvSpPr>
              <p:nvPr/>
            </p:nvSpPr>
            <p:spPr bwMode="auto">
              <a:xfrm flipV="1">
                <a:off x="1263" y="235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5" name="Line 617"/>
              <p:cNvSpPr>
                <a:spLocks noChangeShapeType="1"/>
              </p:cNvSpPr>
              <p:nvPr/>
            </p:nvSpPr>
            <p:spPr bwMode="auto">
              <a:xfrm flipV="1">
                <a:off x="1265" y="235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6" name="Line 618"/>
              <p:cNvSpPr>
                <a:spLocks noChangeShapeType="1"/>
              </p:cNvSpPr>
              <p:nvPr/>
            </p:nvSpPr>
            <p:spPr bwMode="auto">
              <a:xfrm flipV="1">
                <a:off x="1265" y="234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7" name="Line 619"/>
              <p:cNvSpPr>
                <a:spLocks noChangeShapeType="1"/>
              </p:cNvSpPr>
              <p:nvPr/>
            </p:nvSpPr>
            <p:spPr bwMode="auto">
              <a:xfrm flipV="1">
                <a:off x="1267" y="234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8" name="Line 620"/>
              <p:cNvSpPr>
                <a:spLocks noChangeShapeType="1"/>
              </p:cNvSpPr>
              <p:nvPr/>
            </p:nvSpPr>
            <p:spPr bwMode="auto">
              <a:xfrm flipV="1">
                <a:off x="1267" y="2291"/>
                <a:ext cx="0" cy="5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09" name="Line 621"/>
              <p:cNvSpPr>
                <a:spLocks noChangeShapeType="1"/>
              </p:cNvSpPr>
              <p:nvPr/>
            </p:nvSpPr>
            <p:spPr bwMode="auto">
              <a:xfrm>
                <a:off x="1267" y="22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0" name="Line 622"/>
              <p:cNvSpPr>
                <a:spLocks noChangeShapeType="1"/>
              </p:cNvSpPr>
              <p:nvPr/>
            </p:nvSpPr>
            <p:spPr bwMode="auto">
              <a:xfrm>
                <a:off x="1269" y="229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1" name="Line 623"/>
              <p:cNvSpPr>
                <a:spLocks noChangeShapeType="1"/>
              </p:cNvSpPr>
              <p:nvPr/>
            </p:nvSpPr>
            <p:spPr bwMode="auto">
              <a:xfrm flipV="1">
                <a:off x="1269" y="229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2" name="Line 624"/>
              <p:cNvSpPr>
                <a:spLocks noChangeShapeType="1"/>
              </p:cNvSpPr>
              <p:nvPr/>
            </p:nvSpPr>
            <p:spPr bwMode="auto">
              <a:xfrm>
                <a:off x="1271" y="2290"/>
                <a:ext cx="0" cy="6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3" name="Line 625"/>
              <p:cNvSpPr>
                <a:spLocks noChangeShapeType="1"/>
              </p:cNvSpPr>
              <p:nvPr/>
            </p:nvSpPr>
            <p:spPr bwMode="auto">
              <a:xfrm flipV="1">
                <a:off x="1271" y="234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4" name="Line 626"/>
              <p:cNvSpPr>
                <a:spLocks noChangeShapeType="1"/>
              </p:cNvSpPr>
              <p:nvPr/>
            </p:nvSpPr>
            <p:spPr bwMode="auto">
              <a:xfrm>
                <a:off x="1271" y="234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5" name="Line 627"/>
              <p:cNvSpPr>
                <a:spLocks noChangeShapeType="1"/>
              </p:cNvSpPr>
              <p:nvPr/>
            </p:nvSpPr>
            <p:spPr bwMode="auto">
              <a:xfrm>
                <a:off x="1273" y="235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6" name="Line 628"/>
              <p:cNvSpPr>
                <a:spLocks noChangeShapeType="1"/>
              </p:cNvSpPr>
              <p:nvPr/>
            </p:nvSpPr>
            <p:spPr bwMode="auto">
              <a:xfrm>
                <a:off x="1273" y="235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7" name="Line 629"/>
              <p:cNvSpPr>
                <a:spLocks noChangeShapeType="1"/>
              </p:cNvSpPr>
              <p:nvPr/>
            </p:nvSpPr>
            <p:spPr bwMode="auto">
              <a:xfrm>
                <a:off x="1275" y="23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8" name="Line 630"/>
              <p:cNvSpPr>
                <a:spLocks noChangeShapeType="1"/>
              </p:cNvSpPr>
              <p:nvPr/>
            </p:nvSpPr>
            <p:spPr bwMode="auto">
              <a:xfrm flipV="1">
                <a:off x="1275" y="2235"/>
                <a:ext cx="0" cy="1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19" name="Line 631"/>
              <p:cNvSpPr>
                <a:spLocks noChangeShapeType="1"/>
              </p:cNvSpPr>
              <p:nvPr/>
            </p:nvSpPr>
            <p:spPr bwMode="auto">
              <a:xfrm flipV="1">
                <a:off x="1275" y="223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0" name="Line 632"/>
              <p:cNvSpPr>
                <a:spLocks noChangeShapeType="1"/>
              </p:cNvSpPr>
              <p:nvPr/>
            </p:nvSpPr>
            <p:spPr bwMode="auto">
              <a:xfrm flipV="1">
                <a:off x="1277" y="2171"/>
                <a:ext cx="0" cy="6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1" name="Line 633"/>
              <p:cNvSpPr>
                <a:spLocks noChangeShapeType="1"/>
              </p:cNvSpPr>
              <p:nvPr/>
            </p:nvSpPr>
            <p:spPr bwMode="auto">
              <a:xfrm>
                <a:off x="1277" y="2171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2" name="Line 634"/>
              <p:cNvSpPr>
                <a:spLocks noChangeShapeType="1"/>
              </p:cNvSpPr>
              <p:nvPr/>
            </p:nvSpPr>
            <p:spPr bwMode="auto">
              <a:xfrm>
                <a:off x="1279" y="219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3" name="Line 635"/>
              <p:cNvSpPr>
                <a:spLocks noChangeShapeType="1"/>
              </p:cNvSpPr>
              <p:nvPr/>
            </p:nvSpPr>
            <p:spPr bwMode="auto">
              <a:xfrm>
                <a:off x="1279" y="2195"/>
                <a:ext cx="0" cy="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4" name="Line 636"/>
              <p:cNvSpPr>
                <a:spLocks noChangeShapeType="1"/>
              </p:cNvSpPr>
              <p:nvPr/>
            </p:nvSpPr>
            <p:spPr bwMode="auto">
              <a:xfrm flipV="1">
                <a:off x="1279" y="2249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5" name="Line 637"/>
              <p:cNvSpPr>
                <a:spLocks noChangeShapeType="1"/>
              </p:cNvSpPr>
              <p:nvPr/>
            </p:nvSpPr>
            <p:spPr bwMode="auto">
              <a:xfrm>
                <a:off x="1281" y="224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6" name="Line 638"/>
              <p:cNvSpPr>
                <a:spLocks noChangeShapeType="1"/>
              </p:cNvSpPr>
              <p:nvPr/>
            </p:nvSpPr>
            <p:spPr bwMode="auto">
              <a:xfrm>
                <a:off x="1281" y="225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7" name="Line 639"/>
              <p:cNvSpPr>
                <a:spLocks noChangeShapeType="1"/>
              </p:cNvSpPr>
              <p:nvPr/>
            </p:nvSpPr>
            <p:spPr bwMode="auto">
              <a:xfrm>
                <a:off x="1281" y="2264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8" name="Line 640"/>
              <p:cNvSpPr>
                <a:spLocks noChangeShapeType="1"/>
              </p:cNvSpPr>
              <p:nvPr/>
            </p:nvSpPr>
            <p:spPr bwMode="auto">
              <a:xfrm>
                <a:off x="1283" y="227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29" name="Line 641"/>
              <p:cNvSpPr>
                <a:spLocks noChangeShapeType="1"/>
              </p:cNvSpPr>
              <p:nvPr/>
            </p:nvSpPr>
            <p:spPr bwMode="auto">
              <a:xfrm>
                <a:off x="1283" y="2278"/>
                <a:ext cx="0" cy="8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0" name="Line 642"/>
              <p:cNvSpPr>
                <a:spLocks noChangeShapeType="1"/>
              </p:cNvSpPr>
              <p:nvPr/>
            </p:nvSpPr>
            <p:spPr bwMode="auto">
              <a:xfrm flipV="1">
                <a:off x="1283" y="2274"/>
                <a:ext cx="2" cy="9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1" name="Line 643"/>
              <p:cNvSpPr>
                <a:spLocks noChangeShapeType="1"/>
              </p:cNvSpPr>
              <p:nvPr/>
            </p:nvSpPr>
            <p:spPr bwMode="auto">
              <a:xfrm>
                <a:off x="1285" y="2274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2" name="Line 644"/>
              <p:cNvSpPr>
                <a:spLocks noChangeShapeType="1"/>
              </p:cNvSpPr>
              <p:nvPr/>
            </p:nvSpPr>
            <p:spPr bwMode="auto">
              <a:xfrm>
                <a:off x="1285" y="2295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3" name="Line 645"/>
              <p:cNvSpPr>
                <a:spLocks noChangeShapeType="1"/>
              </p:cNvSpPr>
              <p:nvPr/>
            </p:nvSpPr>
            <p:spPr bwMode="auto">
              <a:xfrm>
                <a:off x="1287" y="2316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4" name="Line 646"/>
              <p:cNvSpPr>
                <a:spLocks noChangeShapeType="1"/>
              </p:cNvSpPr>
              <p:nvPr/>
            </p:nvSpPr>
            <p:spPr bwMode="auto">
              <a:xfrm>
                <a:off x="1287" y="2336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5" name="Line 647"/>
              <p:cNvSpPr>
                <a:spLocks noChangeShapeType="1"/>
              </p:cNvSpPr>
              <p:nvPr/>
            </p:nvSpPr>
            <p:spPr bwMode="auto">
              <a:xfrm>
                <a:off x="1287" y="2363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6" name="Line 648"/>
              <p:cNvSpPr>
                <a:spLocks noChangeShapeType="1"/>
              </p:cNvSpPr>
              <p:nvPr/>
            </p:nvSpPr>
            <p:spPr bwMode="auto">
              <a:xfrm>
                <a:off x="1289" y="2390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7" name="Line 649"/>
              <p:cNvSpPr>
                <a:spLocks noChangeShapeType="1"/>
              </p:cNvSpPr>
              <p:nvPr/>
            </p:nvSpPr>
            <p:spPr bwMode="auto">
              <a:xfrm>
                <a:off x="1289" y="2405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8" name="Line 650"/>
              <p:cNvSpPr>
                <a:spLocks noChangeShapeType="1"/>
              </p:cNvSpPr>
              <p:nvPr/>
            </p:nvSpPr>
            <p:spPr bwMode="auto">
              <a:xfrm>
                <a:off x="1291" y="2422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39" name="Line 651"/>
              <p:cNvSpPr>
                <a:spLocks noChangeShapeType="1"/>
              </p:cNvSpPr>
              <p:nvPr/>
            </p:nvSpPr>
            <p:spPr bwMode="auto">
              <a:xfrm>
                <a:off x="1291" y="2436"/>
                <a:ext cx="2" cy="3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0" name="Line 652"/>
              <p:cNvSpPr>
                <a:spLocks noChangeShapeType="1"/>
              </p:cNvSpPr>
              <p:nvPr/>
            </p:nvSpPr>
            <p:spPr bwMode="auto">
              <a:xfrm flipV="1">
                <a:off x="1293" y="24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1" name="Line 653"/>
              <p:cNvSpPr>
                <a:spLocks noChangeShapeType="1"/>
              </p:cNvSpPr>
              <p:nvPr/>
            </p:nvSpPr>
            <p:spPr bwMode="auto">
              <a:xfrm flipV="1">
                <a:off x="1293" y="2444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2" name="Line 654"/>
              <p:cNvSpPr>
                <a:spLocks noChangeShapeType="1"/>
              </p:cNvSpPr>
              <p:nvPr/>
            </p:nvSpPr>
            <p:spPr bwMode="auto">
              <a:xfrm>
                <a:off x="1295" y="24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3" name="Line 655"/>
              <p:cNvSpPr>
                <a:spLocks noChangeShapeType="1"/>
              </p:cNvSpPr>
              <p:nvPr/>
            </p:nvSpPr>
            <p:spPr bwMode="auto">
              <a:xfrm>
                <a:off x="1295" y="24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4" name="Line 656"/>
              <p:cNvSpPr>
                <a:spLocks noChangeShapeType="1"/>
              </p:cNvSpPr>
              <p:nvPr/>
            </p:nvSpPr>
            <p:spPr bwMode="auto">
              <a:xfrm>
                <a:off x="1297" y="244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5" name="Line 657"/>
              <p:cNvSpPr>
                <a:spLocks noChangeShapeType="1"/>
              </p:cNvSpPr>
              <p:nvPr/>
            </p:nvSpPr>
            <p:spPr bwMode="auto">
              <a:xfrm>
                <a:off x="1297" y="244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6" name="Line 658"/>
              <p:cNvSpPr>
                <a:spLocks noChangeShapeType="1"/>
              </p:cNvSpPr>
              <p:nvPr/>
            </p:nvSpPr>
            <p:spPr bwMode="auto">
              <a:xfrm>
                <a:off x="1299" y="24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7" name="Line 659"/>
              <p:cNvSpPr>
                <a:spLocks noChangeShapeType="1"/>
              </p:cNvSpPr>
              <p:nvPr/>
            </p:nvSpPr>
            <p:spPr bwMode="auto">
              <a:xfrm>
                <a:off x="1299" y="245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8" name="Line 660"/>
              <p:cNvSpPr>
                <a:spLocks noChangeShapeType="1"/>
              </p:cNvSpPr>
              <p:nvPr/>
            </p:nvSpPr>
            <p:spPr bwMode="auto">
              <a:xfrm>
                <a:off x="1299" y="24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49" name="Line 661"/>
              <p:cNvSpPr>
                <a:spLocks noChangeShapeType="1"/>
              </p:cNvSpPr>
              <p:nvPr/>
            </p:nvSpPr>
            <p:spPr bwMode="auto">
              <a:xfrm>
                <a:off x="1301" y="245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0" name="Line 662"/>
              <p:cNvSpPr>
                <a:spLocks noChangeShapeType="1"/>
              </p:cNvSpPr>
              <p:nvPr/>
            </p:nvSpPr>
            <p:spPr bwMode="auto">
              <a:xfrm>
                <a:off x="1301" y="24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1" name="Line 663"/>
              <p:cNvSpPr>
                <a:spLocks noChangeShapeType="1"/>
              </p:cNvSpPr>
              <p:nvPr/>
            </p:nvSpPr>
            <p:spPr bwMode="auto">
              <a:xfrm>
                <a:off x="1303" y="245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2" name="Line 664"/>
              <p:cNvSpPr>
                <a:spLocks noChangeShapeType="1"/>
              </p:cNvSpPr>
              <p:nvPr/>
            </p:nvSpPr>
            <p:spPr bwMode="auto">
              <a:xfrm>
                <a:off x="1303" y="245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3" name="Line 665"/>
              <p:cNvSpPr>
                <a:spLocks noChangeShapeType="1"/>
              </p:cNvSpPr>
              <p:nvPr/>
            </p:nvSpPr>
            <p:spPr bwMode="auto">
              <a:xfrm>
                <a:off x="1305" y="245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4" name="Line 666"/>
              <p:cNvSpPr>
                <a:spLocks noChangeShapeType="1"/>
              </p:cNvSpPr>
              <p:nvPr/>
            </p:nvSpPr>
            <p:spPr bwMode="auto">
              <a:xfrm flipV="1">
                <a:off x="1305" y="2319"/>
                <a:ext cx="2" cy="1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5" name="Line 667"/>
              <p:cNvSpPr>
                <a:spLocks noChangeShapeType="1"/>
              </p:cNvSpPr>
              <p:nvPr/>
            </p:nvSpPr>
            <p:spPr bwMode="auto">
              <a:xfrm flipV="1">
                <a:off x="1307" y="23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6" name="Line 668"/>
              <p:cNvSpPr>
                <a:spLocks noChangeShapeType="1"/>
              </p:cNvSpPr>
              <p:nvPr/>
            </p:nvSpPr>
            <p:spPr bwMode="auto">
              <a:xfrm flipV="1">
                <a:off x="1307" y="2291"/>
                <a:ext cx="3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7" name="Line 669"/>
              <p:cNvSpPr>
                <a:spLocks noChangeShapeType="1"/>
              </p:cNvSpPr>
              <p:nvPr/>
            </p:nvSpPr>
            <p:spPr bwMode="auto">
              <a:xfrm>
                <a:off x="1310" y="229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8" name="Line 670"/>
              <p:cNvSpPr>
                <a:spLocks noChangeShapeType="1"/>
              </p:cNvSpPr>
              <p:nvPr/>
            </p:nvSpPr>
            <p:spPr bwMode="auto">
              <a:xfrm>
                <a:off x="1310" y="2299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59" name="Line 671"/>
              <p:cNvSpPr>
                <a:spLocks noChangeShapeType="1"/>
              </p:cNvSpPr>
              <p:nvPr/>
            </p:nvSpPr>
            <p:spPr bwMode="auto">
              <a:xfrm>
                <a:off x="1310" y="231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0" name="Line 672"/>
              <p:cNvSpPr>
                <a:spLocks noChangeShapeType="1"/>
              </p:cNvSpPr>
              <p:nvPr/>
            </p:nvSpPr>
            <p:spPr bwMode="auto">
              <a:xfrm>
                <a:off x="1312" y="232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1" name="Line 673"/>
              <p:cNvSpPr>
                <a:spLocks noChangeShapeType="1"/>
              </p:cNvSpPr>
              <p:nvPr/>
            </p:nvSpPr>
            <p:spPr bwMode="auto">
              <a:xfrm>
                <a:off x="1312" y="233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2" name="Line 674"/>
              <p:cNvSpPr>
                <a:spLocks noChangeShapeType="1"/>
              </p:cNvSpPr>
              <p:nvPr/>
            </p:nvSpPr>
            <p:spPr bwMode="auto">
              <a:xfrm>
                <a:off x="1312" y="234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3" name="Line 675"/>
              <p:cNvSpPr>
                <a:spLocks noChangeShapeType="1"/>
              </p:cNvSpPr>
              <p:nvPr/>
            </p:nvSpPr>
            <p:spPr bwMode="auto">
              <a:xfrm>
                <a:off x="1314" y="235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4" name="Line 676"/>
              <p:cNvSpPr>
                <a:spLocks noChangeShapeType="1"/>
              </p:cNvSpPr>
              <p:nvPr/>
            </p:nvSpPr>
            <p:spPr bwMode="auto">
              <a:xfrm>
                <a:off x="1314" y="235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5" name="Line 677"/>
              <p:cNvSpPr>
                <a:spLocks noChangeShapeType="1"/>
              </p:cNvSpPr>
              <p:nvPr/>
            </p:nvSpPr>
            <p:spPr bwMode="auto">
              <a:xfrm flipV="1">
                <a:off x="1316" y="2336"/>
                <a:ext cx="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6" name="Line 678"/>
              <p:cNvSpPr>
                <a:spLocks noChangeShapeType="1"/>
              </p:cNvSpPr>
              <p:nvPr/>
            </p:nvSpPr>
            <p:spPr bwMode="auto">
              <a:xfrm flipV="1">
                <a:off x="1316" y="23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7" name="Line 679"/>
              <p:cNvSpPr>
                <a:spLocks noChangeShapeType="1"/>
              </p:cNvSpPr>
              <p:nvPr/>
            </p:nvSpPr>
            <p:spPr bwMode="auto">
              <a:xfrm flipV="1">
                <a:off x="1318" y="231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8" name="Line 680"/>
              <p:cNvSpPr>
                <a:spLocks noChangeShapeType="1"/>
              </p:cNvSpPr>
              <p:nvPr/>
            </p:nvSpPr>
            <p:spPr bwMode="auto">
              <a:xfrm>
                <a:off x="1318" y="23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69" name="Line 681"/>
              <p:cNvSpPr>
                <a:spLocks noChangeShapeType="1"/>
              </p:cNvSpPr>
              <p:nvPr/>
            </p:nvSpPr>
            <p:spPr bwMode="auto">
              <a:xfrm>
                <a:off x="1318" y="232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0" name="Line 682"/>
              <p:cNvSpPr>
                <a:spLocks noChangeShapeType="1"/>
              </p:cNvSpPr>
              <p:nvPr/>
            </p:nvSpPr>
            <p:spPr bwMode="auto">
              <a:xfrm>
                <a:off x="1320" y="233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1" name="Line 683"/>
              <p:cNvSpPr>
                <a:spLocks noChangeShapeType="1"/>
              </p:cNvSpPr>
              <p:nvPr/>
            </p:nvSpPr>
            <p:spPr bwMode="auto">
              <a:xfrm>
                <a:off x="1320" y="233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2" name="Line 684"/>
              <p:cNvSpPr>
                <a:spLocks noChangeShapeType="1"/>
              </p:cNvSpPr>
              <p:nvPr/>
            </p:nvSpPr>
            <p:spPr bwMode="auto">
              <a:xfrm flipV="1">
                <a:off x="1322" y="2325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3" name="Line 685"/>
              <p:cNvSpPr>
                <a:spLocks noChangeShapeType="1"/>
              </p:cNvSpPr>
              <p:nvPr/>
            </p:nvSpPr>
            <p:spPr bwMode="auto">
              <a:xfrm>
                <a:off x="1322" y="23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4" name="Line 686"/>
              <p:cNvSpPr>
                <a:spLocks noChangeShapeType="1"/>
              </p:cNvSpPr>
              <p:nvPr/>
            </p:nvSpPr>
            <p:spPr bwMode="auto">
              <a:xfrm flipV="1">
                <a:off x="1322" y="2267"/>
                <a:ext cx="2" cy="5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5" name="Line 687"/>
              <p:cNvSpPr>
                <a:spLocks noChangeShapeType="1"/>
              </p:cNvSpPr>
              <p:nvPr/>
            </p:nvSpPr>
            <p:spPr bwMode="auto">
              <a:xfrm>
                <a:off x="1324" y="2267"/>
                <a:ext cx="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6" name="Line 688"/>
              <p:cNvSpPr>
                <a:spLocks noChangeShapeType="1"/>
              </p:cNvSpPr>
              <p:nvPr/>
            </p:nvSpPr>
            <p:spPr bwMode="auto">
              <a:xfrm>
                <a:off x="1324" y="2299"/>
                <a:ext cx="0" cy="3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7" name="Line 689"/>
              <p:cNvSpPr>
                <a:spLocks noChangeShapeType="1"/>
              </p:cNvSpPr>
              <p:nvPr/>
            </p:nvSpPr>
            <p:spPr bwMode="auto">
              <a:xfrm>
                <a:off x="1324" y="2330"/>
                <a:ext cx="2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8" name="Line 690"/>
              <p:cNvSpPr>
                <a:spLocks noChangeShapeType="1"/>
              </p:cNvSpPr>
              <p:nvPr/>
            </p:nvSpPr>
            <p:spPr bwMode="auto">
              <a:xfrm>
                <a:off x="1326" y="2359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79" name="Line 691"/>
              <p:cNvSpPr>
                <a:spLocks noChangeShapeType="1"/>
              </p:cNvSpPr>
              <p:nvPr/>
            </p:nvSpPr>
            <p:spPr bwMode="auto">
              <a:xfrm>
                <a:off x="1326" y="2385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0" name="Line 692"/>
              <p:cNvSpPr>
                <a:spLocks noChangeShapeType="1"/>
              </p:cNvSpPr>
              <p:nvPr/>
            </p:nvSpPr>
            <p:spPr bwMode="auto">
              <a:xfrm>
                <a:off x="1328" y="2411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1" name="Line 693"/>
              <p:cNvSpPr>
                <a:spLocks noChangeShapeType="1"/>
              </p:cNvSpPr>
              <p:nvPr/>
            </p:nvSpPr>
            <p:spPr bwMode="auto">
              <a:xfrm>
                <a:off x="1328" y="2433"/>
                <a:ext cx="2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2" name="Line 694"/>
              <p:cNvSpPr>
                <a:spLocks noChangeShapeType="1"/>
              </p:cNvSpPr>
              <p:nvPr/>
            </p:nvSpPr>
            <p:spPr bwMode="auto">
              <a:xfrm>
                <a:off x="1330" y="2456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3" name="Line 695"/>
              <p:cNvSpPr>
                <a:spLocks noChangeShapeType="1"/>
              </p:cNvSpPr>
              <p:nvPr/>
            </p:nvSpPr>
            <p:spPr bwMode="auto">
              <a:xfrm>
                <a:off x="1330" y="2475"/>
                <a:ext cx="2" cy="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4" name="Line 696"/>
              <p:cNvSpPr>
                <a:spLocks noChangeShapeType="1"/>
              </p:cNvSpPr>
              <p:nvPr/>
            </p:nvSpPr>
            <p:spPr bwMode="auto">
              <a:xfrm flipV="1">
                <a:off x="1332" y="2482"/>
                <a:ext cx="0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5" name="Line 697"/>
              <p:cNvSpPr>
                <a:spLocks noChangeShapeType="1"/>
              </p:cNvSpPr>
              <p:nvPr/>
            </p:nvSpPr>
            <p:spPr bwMode="auto">
              <a:xfrm>
                <a:off x="1332" y="2482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6" name="Line 698"/>
              <p:cNvSpPr>
                <a:spLocks noChangeShapeType="1"/>
              </p:cNvSpPr>
              <p:nvPr/>
            </p:nvSpPr>
            <p:spPr bwMode="auto">
              <a:xfrm flipV="1">
                <a:off x="1334" y="249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7" name="Line 699"/>
              <p:cNvSpPr>
                <a:spLocks noChangeShapeType="1"/>
              </p:cNvSpPr>
              <p:nvPr/>
            </p:nvSpPr>
            <p:spPr bwMode="auto">
              <a:xfrm flipV="1">
                <a:off x="1334" y="24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8" name="Line 700"/>
              <p:cNvSpPr>
                <a:spLocks noChangeShapeType="1"/>
              </p:cNvSpPr>
              <p:nvPr/>
            </p:nvSpPr>
            <p:spPr bwMode="auto">
              <a:xfrm flipV="1">
                <a:off x="1336" y="248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89" name="Line 701"/>
              <p:cNvSpPr>
                <a:spLocks noChangeShapeType="1"/>
              </p:cNvSpPr>
              <p:nvPr/>
            </p:nvSpPr>
            <p:spPr bwMode="auto">
              <a:xfrm flipV="1">
                <a:off x="1336" y="248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0" name="Line 702"/>
              <p:cNvSpPr>
                <a:spLocks noChangeShapeType="1"/>
              </p:cNvSpPr>
              <p:nvPr/>
            </p:nvSpPr>
            <p:spPr bwMode="auto">
              <a:xfrm flipV="1">
                <a:off x="1338" y="247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1" name="Line 703"/>
              <p:cNvSpPr>
                <a:spLocks noChangeShapeType="1"/>
              </p:cNvSpPr>
              <p:nvPr/>
            </p:nvSpPr>
            <p:spPr bwMode="auto">
              <a:xfrm flipV="1">
                <a:off x="1338" y="24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2" name="Line 704"/>
              <p:cNvSpPr>
                <a:spLocks noChangeShapeType="1"/>
              </p:cNvSpPr>
              <p:nvPr/>
            </p:nvSpPr>
            <p:spPr bwMode="auto">
              <a:xfrm flipV="1">
                <a:off x="1340" y="24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3" name="Line 705"/>
              <p:cNvSpPr>
                <a:spLocks noChangeShapeType="1"/>
              </p:cNvSpPr>
              <p:nvPr/>
            </p:nvSpPr>
            <p:spPr bwMode="auto">
              <a:xfrm flipV="1">
                <a:off x="1340" y="246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4" name="Line 706"/>
              <p:cNvSpPr>
                <a:spLocks noChangeShapeType="1"/>
              </p:cNvSpPr>
              <p:nvPr/>
            </p:nvSpPr>
            <p:spPr bwMode="auto">
              <a:xfrm flipV="1">
                <a:off x="1342" y="245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5" name="Line 707"/>
              <p:cNvSpPr>
                <a:spLocks noChangeShapeType="1"/>
              </p:cNvSpPr>
              <p:nvPr/>
            </p:nvSpPr>
            <p:spPr bwMode="auto">
              <a:xfrm flipV="1">
                <a:off x="1342" y="245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6" name="Line 708"/>
              <p:cNvSpPr>
                <a:spLocks noChangeShapeType="1"/>
              </p:cNvSpPr>
              <p:nvPr/>
            </p:nvSpPr>
            <p:spPr bwMode="auto">
              <a:xfrm flipV="1">
                <a:off x="1344" y="244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7" name="Line 709"/>
              <p:cNvSpPr>
                <a:spLocks noChangeShapeType="1"/>
              </p:cNvSpPr>
              <p:nvPr/>
            </p:nvSpPr>
            <p:spPr bwMode="auto">
              <a:xfrm flipV="1">
                <a:off x="1344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8" name="Line 710"/>
              <p:cNvSpPr>
                <a:spLocks noChangeShapeType="1"/>
              </p:cNvSpPr>
              <p:nvPr/>
            </p:nvSpPr>
            <p:spPr bwMode="auto">
              <a:xfrm flipV="1">
                <a:off x="1344" y="243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99" name="Line 711"/>
              <p:cNvSpPr>
                <a:spLocks noChangeShapeType="1"/>
              </p:cNvSpPr>
              <p:nvPr/>
            </p:nvSpPr>
            <p:spPr bwMode="auto">
              <a:xfrm flipV="1">
                <a:off x="1346" y="2419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0" name="Line 712"/>
              <p:cNvSpPr>
                <a:spLocks noChangeShapeType="1"/>
              </p:cNvSpPr>
              <p:nvPr/>
            </p:nvSpPr>
            <p:spPr bwMode="auto">
              <a:xfrm>
                <a:off x="1346" y="2419"/>
                <a:ext cx="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1" name="Line 713"/>
              <p:cNvSpPr>
                <a:spLocks noChangeShapeType="1"/>
              </p:cNvSpPr>
              <p:nvPr/>
            </p:nvSpPr>
            <p:spPr bwMode="auto">
              <a:xfrm flipV="1">
                <a:off x="1348" y="243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2" name="Line 714"/>
              <p:cNvSpPr>
                <a:spLocks noChangeShapeType="1"/>
              </p:cNvSpPr>
              <p:nvPr/>
            </p:nvSpPr>
            <p:spPr bwMode="auto">
              <a:xfrm flipV="1">
                <a:off x="1348" y="243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3" name="Line 715"/>
              <p:cNvSpPr>
                <a:spLocks noChangeShapeType="1"/>
              </p:cNvSpPr>
              <p:nvPr/>
            </p:nvSpPr>
            <p:spPr bwMode="auto">
              <a:xfrm flipV="1">
                <a:off x="1350" y="243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4" name="Line 716"/>
              <p:cNvSpPr>
                <a:spLocks noChangeShapeType="1"/>
              </p:cNvSpPr>
              <p:nvPr/>
            </p:nvSpPr>
            <p:spPr bwMode="auto">
              <a:xfrm flipV="1">
                <a:off x="1350" y="24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5" name="Line 717"/>
              <p:cNvSpPr>
                <a:spLocks noChangeShapeType="1"/>
              </p:cNvSpPr>
              <p:nvPr/>
            </p:nvSpPr>
            <p:spPr bwMode="auto">
              <a:xfrm flipV="1">
                <a:off x="1352" y="241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6" name="Line 718"/>
              <p:cNvSpPr>
                <a:spLocks noChangeShapeType="1"/>
              </p:cNvSpPr>
              <p:nvPr/>
            </p:nvSpPr>
            <p:spPr bwMode="auto">
              <a:xfrm flipV="1">
                <a:off x="1352" y="241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7" name="Line 719"/>
              <p:cNvSpPr>
                <a:spLocks noChangeShapeType="1"/>
              </p:cNvSpPr>
              <p:nvPr/>
            </p:nvSpPr>
            <p:spPr bwMode="auto">
              <a:xfrm flipV="1">
                <a:off x="1354" y="240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8" name="Line 720"/>
              <p:cNvSpPr>
                <a:spLocks noChangeShapeType="1"/>
              </p:cNvSpPr>
              <p:nvPr/>
            </p:nvSpPr>
            <p:spPr bwMode="auto">
              <a:xfrm flipV="1">
                <a:off x="1354" y="24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09" name="Line 721"/>
              <p:cNvSpPr>
                <a:spLocks noChangeShapeType="1"/>
              </p:cNvSpPr>
              <p:nvPr/>
            </p:nvSpPr>
            <p:spPr bwMode="auto">
              <a:xfrm flipV="1">
                <a:off x="1354" y="239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0" name="Line 722"/>
              <p:cNvSpPr>
                <a:spLocks noChangeShapeType="1"/>
              </p:cNvSpPr>
              <p:nvPr/>
            </p:nvSpPr>
            <p:spPr bwMode="auto">
              <a:xfrm flipV="1">
                <a:off x="1356" y="239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1" name="Line 723"/>
              <p:cNvSpPr>
                <a:spLocks noChangeShapeType="1"/>
              </p:cNvSpPr>
              <p:nvPr/>
            </p:nvSpPr>
            <p:spPr bwMode="auto">
              <a:xfrm flipV="1">
                <a:off x="1356" y="2374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2" name="Line 724"/>
              <p:cNvSpPr>
                <a:spLocks noChangeShapeType="1"/>
              </p:cNvSpPr>
              <p:nvPr/>
            </p:nvSpPr>
            <p:spPr bwMode="auto">
              <a:xfrm>
                <a:off x="1358" y="237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3" name="Line 725"/>
              <p:cNvSpPr>
                <a:spLocks noChangeShapeType="1"/>
              </p:cNvSpPr>
              <p:nvPr/>
            </p:nvSpPr>
            <p:spPr bwMode="auto">
              <a:xfrm flipV="1">
                <a:off x="1358" y="2336"/>
                <a:ext cx="2" cy="3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4" name="Line 726"/>
              <p:cNvSpPr>
                <a:spLocks noChangeShapeType="1"/>
              </p:cNvSpPr>
              <p:nvPr/>
            </p:nvSpPr>
            <p:spPr bwMode="auto">
              <a:xfrm>
                <a:off x="1360" y="2336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5" name="Line 727"/>
              <p:cNvSpPr>
                <a:spLocks noChangeShapeType="1"/>
              </p:cNvSpPr>
              <p:nvPr/>
            </p:nvSpPr>
            <p:spPr bwMode="auto">
              <a:xfrm flipV="1">
                <a:off x="1360" y="2335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6" name="Line 728"/>
              <p:cNvSpPr>
                <a:spLocks noChangeShapeType="1"/>
              </p:cNvSpPr>
              <p:nvPr/>
            </p:nvSpPr>
            <p:spPr bwMode="auto">
              <a:xfrm flipV="1">
                <a:off x="1360" y="2315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7" name="Line 729"/>
              <p:cNvSpPr>
                <a:spLocks noChangeShapeType="1"/>
              </p:cNvSpPr>
              <p:nvPr/>
            </p:nvSpPr>
            <p:spPr bwMode="auto">
              <a:xfrm flipV="1">
                <a:off x="1362" y="1793"/>
                <a:ext cx="0" cy="5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8" name="Line 730"/>
              <p:cNvSpPr>
                <a:spLocks noChangeShapeType="1"/>
              </p:cNvSpPr>
              <p:nvPr/>
            </p:nvSpPr>
            <p:spPr bwMode="auto">
              <a:xfrm>
                <a:off x="1362" y="1793"/>
                <a:ext cx="0" cy="48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19" name="Line 731"/>
              <p:cNvSpPr>
                <a:spLocks noChangeShapeType="1"/>
              </p:cNvSpPr>
              <p:nvPr/>
            </p:nvSpPr>
            <p:spPr bwMode="auto">
              <a:xfrm>
                <a:off x="1362" y="22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0" name="Line 732"/>
              <p:cNvSpPr>
                <a:spLocks noChangeShapeType="1"/>
              </p:cNvSpPr>
              <p:nvPr/>
            </p:nvSpPr>
            <p:spPr bwMode="auto">
              <a:xfrm flipV="1">
                <a:off x="1364" y="227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1" name="Line 733"/>
              <p:cNvSpPr>
                <a:spLocks noChangeShapeType="1"/>
              </p:cNvSpPr>
              <p:nvPr/>
            </p:nvSpPr>
            <p:spPr bwMode="auto">
              <a:xfrm flipV="1">
                <a:off x="1364" y="2242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2" name="Line 734"/>
              <p:cNvSpPr>
                <a:spLocks noChangeShapeType="1"/>
              </p:cNvSpPr>
              <p:nvPr/>
            </p:nvSpPr>
            <p:spPr bwMode="auto">
              <a:xfrm flipV="1">
                <a:off x="1366" y="2073"/>
                <a:ext cx="0" cy="1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3" name="Line 735"/>
              <p:cNvSpPr>
                <a:spLocks noChangeShapeType="1"/>
              </p:cNvSpPr>
              <p:nvPr/>
            </p:nvSpPr>
            <p:spPr bwMode="auto">
              <a:xfrm>
                <a:off x="1366" y="2073"/>
                <a:ext cx="0" cy="17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4" name="Line 736"/>
              <p:cNvSpPr>
                <a:spLocks noChangeShapeType="1"/>
              </p:cNvSpPr>
              <p:nvPr/>
            </p:nvSpPr>
            <p:spPr bwMode="auto">
              <a:xfrm flipV="1">
                <a:off x="1366" y="2225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5" name="Line 737"/>
              <p:cNvSpPr>
                <a:spLocks noChangeShapeType="1"/>
              </p:cNvSpPr>
              <p:nvPr/>
            </p:nvSpPr>
            <p:spPr bwMode="auto">
              <a:xfrm flipV="1">
                <a:off x="1368" y="2171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6" name="Line 738"/>
              <p:cNvSpPr>
                <a:spLocks noChangeShapeType="1"/>
              </p:cNvSpPr>
              <p:nvPr/>
            </p:nvSpPr>
            <p:spPr bwMode="auto">
              <a:xfrm>
                <a:off x="1368" y="21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7" name="Line 739"/>
              <p:cNvSpPr>
                <a:spLocks noChangeShapeType="1"/>
              </p:cNvSpPr>
              <p:nvPr/>
            </p:nvSpPr>
            <p:spPr bwMode="auto">
              <a:xfrm>
                <a:off x="1368" y="217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8" name="Line 740"/>
              <p:cNvSpPr>
                <a:spLocks noChangeShapeType="1"/>
              </p:cNvSpPr>
              <p:nvPr/>
            </p:nvSpPr>
            <p:spPr bwMode="auto">
              <a:xfrm flipV="1">
                <a:off x="1370" y="1971"/>
                <a:ext cx="0" cy="20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29" name="Line 741"/>
              <p:cNvSpPr>
                <a:spLocks noChangeShapeType="1"/>
              </p:cNvSpPr>
              <p:nvPr/>
            </p:nvSpPr>
            <p:spPr bwMode="auto">
              <a:xfrm>
                <a:off x="1370" y="1971"/>
                <a:ext cx="0" cy="26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0" name="Line 742"/>
              <p:cNvSpPr>
                <a:spLocks noChangeShapeType="1"/>
              </p:cNvSpPr>
              <p:nvPr/>
            </p:nvSpPr>
            <p:spPr bwMode="auto">
              <a:xfrm>
                <a:off x="1370" y="2232"/>
                <a:ext cx="2" cy="4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1" name="Line 743"/>
              <p:cNvSpPr>
                <a:spLocks noChangeShapeType="1"/>
              </p:cNvSpPr>
              <p:nvPr/>
            </p:nvSpPr>
            <p:spPr bwMode="auto">
              <a:xfrm flipV="1">
                <a:off x="1372" y="226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2" name="Line 744"/>
              <p:cNvSpPr>
                <a:spLocks noChangeShapeType="1"/>
              </p:cNvSpPr>
              <p:nvPr/>
            </p:nvSpPr>
            <p:spPr bwMode="auto">
              <a:xfrm>
                <a:off x="1372" y="226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3" name="Line 745"/>
              <p:cNvSpPr>
                <a:spLocks noChangeShapeType="1"/>
              </p:cNvSpPr>
              <p:nvPr/>
            </p:nvSpPr>
            <p:spPr bwMode="auto">
              <a:xfrm flipV="1">
                <a:off x="1372" y="226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4" name="Line 746"/>
              <p:cNvSpPr>
                <a:spLocks noChangeShapeType="1"/>
              </p:cNvSpPr>
              <p:nvPr/>
            </p:nvSpPr>
            <p:spPr bwMode="auto">
              <a:xfrm>
                <a:off x="1374" y="22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5" name="Line 747"/>
              <p:cNvSpPr>
                <a:spLocks noChangeShapeType="1"/>
              </p:cNvSpPr>
              <p:nvPr/>
            </p:nvSpPr>
            <p:spPr bwMode="auto">
              <a:xfrm>
                <a:off x="1374" y="22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6" name="Line 748"/>
              <p:cNvSpPr>
                <a:spLocks noChangeShapeType="1"/>
              </p:cNvSpPr>
              <p:nvPr/>
            </p:nvSpPr>
            <p:spPr bwMode="auto">
              <a:xfrm>
                <a:off x="1374" y="226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7" name="Line 749"/>
              <p:cNvSpPr>
                <a:spLocks noChangeShapeType="1"/>
              </p:cNvSpPr>
              <p:nvPr/>
            </p:nvSpPr>
            <p:spPr bwMode="auto">
              <a:xfrm>
                <a:off x="1376" y="22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8" name="Line 750"/>
              <p:cNvSpPr>
                <a:spLocks noChangeShapeType="1"/>
              </p:cNvSpPr>
              <p:nvPr/>
            </p:nvSpPr>
            <p:spPr bwMode="auto">
              <a:xfrm>
                <a:off x="1376" y="227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39" name="Line 751"/>
              <p:cNvSpPr>
                <a:spLocks noChangeShapeType="1"/>
              </p:cNvSpPr>
              <p:nvPr/>
            </p:nvSpPr>
            <p:spPr bwMode="auto">
              <a:xfrm>
                <a:off x="1378" y="22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0" name="Line 752"/>
              <p:cNvSpPr>
                <a:spLocks noChangeShapeType="1"/>
              </p:cNvSpPr>
              <p:nvPr/>
            </p:nvSpPr>
            <p:spPr bwMode="auto">
              <a:xfrm>
                <a:off x="1378" y="22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1" name="Line 753"/>
              <p:cNvSpPr>
                <a:spLocks noChangeShapeType="1"/>
              </p:cNvSpPr>
              <p:nvPr/>
            </p:nvSpPr>
            <p:spPr bwMode="auto">
              <a:xfrm>
                <a:off x="1378" y="22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2" name="Line 754"/>
              <p:cNvSpPr>
                <a:spLocks noChangeShapeType="1"/>
              </p:cNvSpPr>
              <p:nvPr/>
            </p:nvSpPr>
            <p:spPr bwMode="auto">
              <a:xfrm>
                <a:off x="1380" y="2278"/>
                <a:ext cx="0" cy="5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3" name="Line 755"/>
              <p:cNvSpPr>
                <a:spLocks noChangeShapeType="1"/>
              </p:cNvSpPr>
              <p:nvPr/>
            </p:nvSpPr>
            <p:spPr bwMode="auto">
              <a:xfrm flipV="1">
                <a:off x="1380" y="232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4" name="Line 756"/>
              <p:cNvSpPr>
                <a:spLocks noChangeShapeType="1"/>
              </p:cNvSpPr>
              <p:nvPr/>
            </p:nvSpPr>
            <p:spPr bwMode="auto">
              <a:xfrm>
                <a:off x="1380" y="232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5" name="Line 757"/>
              <p:cNvSpPr>
                <a:spLocks noChangeShapeType="1"/>
              </p:cNvSpPr>
              <p:nvPr/>
            </p:nvSpPr>
            <p:spPr bwMode="auto">
              <a:xfrm>
                <a:off x="1382" y="233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6" name="Line 758"/>
              <p:cNvSpPr>
                <a:spLocks noChangeShapeType="1"/>
              </p:cNvSpPr>
              <p:nvPr/>
            </p:nvSpPr>
            <p:spPr bwMode="auto">
              <a:xfrm flipV="1">
                <a:off x="1382" y="233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7" name="Line 759"/>
              <p:cNvSpPr>
                <a:spLocks noChangeShapeType="1"/>
              </p:cNvSpPr>
              <p:nvPr/>
            </p:nvSpPr>
            <p:spPr bwMode="auto">
              <a:xfrm>
                <a:off x="1384" y="23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8" name="Line 760"/>
              <p:cNvSpPr>
                <a:spLocks noChangeShapeType="1"/>
              </p:cNvSpPr>
              <p:nvPr/>
            </p:nvSpPr>
            <p:spPr bwMode="auto">
              <a:xfrm>
                <a:off x="1384" y="23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49" name="Line 761"/>
              <p:cNvSpPr>
                <a:spLocks noChangeShapeType="1"/>
              </p:cNvSpPr>
              <p:nvPr/>
            </p:nvSpPr>
            <p:spPr bwMode="auto">
              <a:xfrm flipV="1">
                <a:off x="1384" y="23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0" name="Line 762"/>
              <p:cNvSpPr>
                <a:spLocks noChangeShapeType="1"/>
              </p:cNvSpPr>
              <p:nvPr/>
            </p:nvSpPr>
            <p:spPr bwMode="auto">
              <a:xfrm>
                <a:off x="1386" y="233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1" name="Line 763"/>
              <p:cNvSpPr>
                <a:spLocks noChangeShapeType="1"/>
              </p:cNvSpPr>
              <p:nvPr/>
            </p:nvSpPr>
            <p:spPr bwMode="auto">
              <a:xfrm>
                <a:off x="1386" y="233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2" name="Line 764"/>
              <p:cNvSpPr>
                <a:spLocks noChangeShapeType="1"/>
              </p:cNvSpPr>
              <p:nvPr/>
            </p:nvSpPr>
            <p:spPr bwMode="auto">
              <a:xfrm>
                <a:off x="1388" y="233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3" name="Line 765"/>
              <p:cNvSpPr>
                <a:spLocks noChangeShapeType="1"/>
              </p:cNvSpPr>
              <p:nvPr/>
            </p:nvSpPr>
            <p:spPr bwMode="auto">
              <a:xfrm>
                <a:off x="1388" y="233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4" name="Line 766"/>
              <p:cNvSpPr>
                <a:spLocks noChangeShapeType="1"/>
              </p:cNvSpPr>
              <p:nvPr/>
            </p:nvSpPr>
            <p:spPr bwMode="auto">
              <a:xfrm>
                <a:off x="1388" y="23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5" name="Line 767"/>
              <p:cNvSpPr>
                <a:spLocks noChangeShapeType="1"/>
              </p:cNvSpPr>
              <p:nvPr/>
            </p:nvSpPr>
            <p:spPr bwMode="auto">
              <a:xfrm>
                <a:off x="1390" y="2346"/>
                <a:ext cx="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6" name="Line 768"/>
              <p:cNvSpPr>
                <a:spLocks noChangeShapeType="1"/>
              </p:cNvSpPr>
              <p:nvPr/>
            </p:nvSpPr>
            <p:spPr bwMode="auto">
              <a:xfrm flipV="1">
                <a:off x="1390" y="2346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7" name="Line 769"/>
              <p:cNvSpPr>
                <a:spLocks noChangeShapeType="1"/>
              </p:cNvSpPr>
              <p:nvPr/>
            </p:nvSpPr>
            <p:spPr bwMode="auto">
              <a:xfrm>
                <a:off x="1392" y="23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8" name="Line 770"/>
              <p:cNvSpPr>
                <a:spLocks noChangeShapeType="1"/>
              </p:cNvSpPr>
              <p:nvPr/>
            </p:nvSpPr>
            <p:spPr bwMode="auto">
              <a:xfrm>
                <a:off x="1392" y="23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59" name="Line 771"/>
              <p:cNvSpPr>
                <a:spLocks noChangeShapeType="1"/>
              </p:cNvSpPr>
              <p:nvPr/>
            </p:nvSpPr>
            <p:spPr bwMode="auto">
              <a:xfrm>
                <a:off x="1394" y="23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0" name="Line 772"/>
              <p:cNvSpPr>
                <a:spLocks noChangeShapeType="1"/>
              </p:cNvSpPr>
              <p:nvPr/>
            </p:nvSpPr>
            <p:spPr bwMode="auto">
              <a:xfrm>
                <a:off x="1394" y="235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1" name="Line 773"/>
              <p:cNvSpPr>
                <a:spLocks noChangeShapeType="1"/>
              </p:cNvSpPr>
              <p:nvPr/>
            </p:nvSpPr>
            <p:spPr bwMode="auto">
              <a:xfrm>
                <a:off x="1394" y="2352"/>
                <a:ext cx="2" cy="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2" name="Line 774"/>
              <p:cNvSpPr>
                <a:spLocks noChangeShapeType="1"/>
              </p:cNvSpPr>
              <p:nvPr/>
            </p:nvSpPr>
            <p:spPr bwMode="auto">
              <a:xfrm>
                <a:off x="1396" y="239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3" name="Line 775"/>
              <p:cNvSpPr>
                <a:spLocks noChangeShapeType="1"/>
              </p:cNvSpPr>
              <p:nvPr/>
            </p:nvSpPr>
            <p:spPr bwMode="auto">
              <a:xfrm>
                <a:off x="1396" y="2392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4" name="Line 776"/>
              <p:cNvSpPr>
                <a:spLocks noChangeShapeType="1"/>
              </p:cNvSpPr>
              <p:nvPr/>
            </p:nvSpPr>
            <p:spPr bwMode="auto">
              <a:xfrm>
                <a:off x="1398" y="24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5" name="Line 777"/>
              <p:cNvSpPr>
                <a:spLocks noChangeShapeType="1"/>
              </p:cNvSpPr>
              <p:nvPr/>
            </p:nvSpPr>
            <p:spPr bwMode="auto">
              <a:xfrm flipV="1">
                <a:off x="1398" y="2344"/>
                <a:ext cx="2" cy="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6" name="Line 778"/>
              <p:cNvSpPr>
                <a:spLocks noChangeShapeType="1"/>
              </p:cNvSpPr>
              <p:nvPr/>
            </p:nvSpPr>
            <p:spPr bwMode="auto">
              <a:xfrm flipV="1">
                <a:off x="1400" y="233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7" name="Line 779"/>
              <p:cNvSpPr>
                <a:spLocks noChangeShapeType="1"/>
              </p:cNvSpPr>
              <p:nvPr/>
            </p:nvSpPr>
            <p:spPr bwMode="auto">
              <a:xfrm>
                <a:off x="1400" y="23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8" name="Line 780"/>
              <p:cNvSpPr>
                <a:spLocks noChangeShapeType="1"/>
              </p:cNvSpPr>
              <p:nvPr/>
            </p:nvSpPr>
            <p:spPr bwMode="auto">
              <a:xfrm>
                <a:off x="1400" y="23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69" name="Line 781"/>
              <p:cNvSpPr>
                <a:spLocks noChangeShapeType="1"/>
              </p:cNvSpPr>
              <p:nvPr/>
            </p:nvSpPr>
            <p:spPr bwMode="auto">
              <a:xfrm>
                <a:off x="1402" y="23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0" name="Line 782"/>
              <p:cNvSpPr>
                <a:spLocks noChangeShapeType="1"/>
              </p:cNvSpPr>
              <p:nvPr/>
            </p:nvSpPr>
            <p:spPr bwMode="auto">
              <a:xfrm>
                <a:off x="1402" y="23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1" name="Line 783"/>
              <p:cNvSpPr>
                <a:spLocks noChangeShapeType="1"/>
              </p:cNvSpPr>
              <p:nvPr/>
            </p:nvSpPr>
            <p:spPr bwMode="auto">
              <a:xfrm>
                <a:off x="1404" y="23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2" name="Line 784"/>
              <p:cNvSpPr>
                <a:spLocks noChangeShapeType="1"/>
              </p:cNvSpPr>
              <p:nvPr/>
            </p:nvSpPr>
            <p:spPr bwMode="auto">
              <a:xfrm>
                <a:off x="1404" y="234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3" name="Line 785"/>
              <p:cNvSpPr>
                <a:spLocks noChangeShapeType="1"/>
              </p:cNvSpPr>
              <p:nvPr/>
            </p:nvSpPr>
            <p:spPr bwMode="auto">
              <a:xfrm flipV="1">
                <a:off x="1404" y="2321"/>
                <a:ext cx="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4" name="Line 786"/>
              <p:cNvSpPr>
                <a:spLocks noChangeShapeType="1"/>
              </p:cNvSpPr>
              <p:nvPr/>
            </p:nvSpPr>
            <p:spPr bwMode="auto">
              <a:xfrm flipV="1">
                <a:off x="1406" y="231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5" name="Line 787"/>
              <p:cNvSpPr>
                <a:spLocks noChangeShapeType="1"/>
              </p:cNvSpPr>
              <p:nvPr/>
            </p:nvSpPr>
            <p:spPr bwMode="auto">
              <a:xfrm>
                <a:off x="1406" y="23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6" name="Line 788"/>
              <p:cNvSpPr>
                <a:spLocks noChangeShapeType="1"/>
              </p:cNvSpPr>
              <p:nvPr/>
            </p:nvSpPr>
            <p:spPr bwMode="auto">
              <a:xfrm>
                <a:off x="1408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7" name="Line 789"/>
              <p:cNvSpPr>
                <a:spLocks noChangeShapeType="1"/>
              </p:cNvSpPr>
              <p:nvPr/>
            </p:nvSpPr>
            <p:spPr bwMode="auto">
              <a:xfrm>
                <a:off x="1408" y="23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8" name="Line 790"/>
              <p:cNvSpPr>
                <a:spLocks noChangeShapeType="1"/>
              </p:cNvSpPr>
              <p:nvPr/>
            </p:nvSpPr>
            <p:spPr bwMode="auto">
              <a:xfrm>
                <a:off x="1408" y="2321"/>
                <a:ext cx="3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79" name="Line 791"/>
              <p:cNvSpPr>
                <a:spLocks noChangeShapeType="1"/>
              </p:cNvSpPr>
              <p:nvPr/>
            </p:nvSpPr>
            <p:spPr bwMode="auto">
              <a:xfrm>
                <a:off x="1411" y="232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0" name="Line 792"/>
              <p:cNvSpPr>
                <a:spLocks noChangeShapeType="1"/>
              </p:cNvSpPr>
              <p:nvPr/>
            </p:nvSpPr>
            <p:spPr bwMode="auto">
              <a:xfrm flipV="1">
                <a:off x="1411" y="2311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1" name="Line 793"/>
              <p:cNvSpPr>
                <a:spLocks noChangeShapeType="1"/>
              </p:cNvSpPr>
              <p:nvPr/>
            </p:nvSpPr>
            <p:spPr bwMode="auto">
              <a:xfrm>
                <a:off x="1413" y="231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2" name="Line 794"/>
              <p:cNvSpPr>
                <a:spLocks noChangeShapeType="1"/>
              </p:cNvSpPr>
              <p:nvPr/>
            </p:nvSpPr>
            <p:spPr bwMode="auto">
              <a:xfrm>
                <a:off x="1413" y="231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3" name="Line 795"/>
              <p:cNvSpPr>
                <a:spLocks noChangeShapeType="1"/>
              </p:cNvSpPr>
              <p:nvPr/>
            </p:nvSpPr>
            <p:spPr bwMode="auto">
              <a:xfrm>
                <a:off x="1413" y="231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4" name="Line 796"/>
              <p:cNvSpPr>
                <a:spLocks noChangeShapeType="1"/>
              </p:cNvSpPr>
              <p:nvPr/>
            </p:nvSpPr>
            <p:spPr bwMode="auto">
              <a:xfrm>
                <a:off x="1415" y="23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5" name="Line 797"/>
              <p:cNvSpPr>
                <a:spLocks noChangeShapeType="1"/>
              </p:cNvSpPr>
              <p:nvPr/>
            </p:nvSpPr>
            <p:spPr bwMode="auto">
              <a:xfrm>
                <a:off x="1415" y="23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6" name="Line 798"/>
              <p:cNvSpPr>
                <a:spLocks noChangeShapeType="1"/>
              </p:cNvSpPr>
              <p:nvPr/>
            </p:nvSpPr>
            <p:spPr bwMode="auto">
              <a:xfrm>
                <a:off x="1415" y="23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7" name="Line 799"/>
              <p:cNvSpPr>
                <a:spLocks noChangeShapeType="1"/>
              </p:cNvSpPr>
              <p:nvPr/>
            </p:nvSpPr>
            <p:spPr bwMode="auto">
              <a:xfrm>
                <a:off x="1417" y="23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8" name="Line 800"/>
              <p:cNvSpPr>
                <a:spLocks noChangeShapeType="1"/>
              </p:cNvSpPr>
              <p:nvPr/>
            </p:nvSpPr>
            <p:spPr bwMode="auto">
              <a:xfrm>
                <a:off x="1417" y="23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89" name="Line 801"/>
              <p:cNvSpPr>
                <a:spLocks noChangeShapeType="1"/>
              </p:cNvSpPr>
              <p:nvPr/>
            </p:nvSpPr>
            <p:spPr bwMode="auto">
              <a:xfrm>
                <a:off x="1419" y="23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0" name="Line 802"/>
              <p:cNvSpPr>
                <a:spLocks noChangeShapeType="1"/>
              </p:cNvSpPr>
              <p:nvPr/>
            </p:nvSpPr>
            <p:spPr bwMode="auto">
              <a:xfrm>
                <a:off x="1419" y="23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1" name="Line 803"/>
              <p:cNvSpPr>
                <a:spLocks noChangeShapeType="1"/>
              </p:cNvSpPr>
              <p:nvPr/>
            </p:nvSpPr>
            <p:spPr bwMode="auto">
              <a:xfrm>
                <a:off x="1419" y="23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2" name="Line 804"/>
              <p:cNvSpPr>
                <a:spLocks noChangeShapeType="1"/>
              </p:cNvSpPr>
              <p:nvPr/>
            </p:nvSpPr>
            <p:spPr bwMode="auto">
              <a:xfrm>
                <a:off x="1421" y="23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3" name="Line 805"/>
              <p:cNvSpPr>
                <a:spLocks noChangeShapeType="1"/>
              </p:cNvSpPr>
              <p:nvPr/>
            </p:nvSpPr>
            <p:spPr bwMode="auto">
              <a:xfrm>
                <a:off x="1421" y="2333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4" name="Line 806"/>
              <p:cNvSpPr>
                <a:spLocks noChangeShapeType="1"/>
              </p:cNvSpPr>
              <p:nvPr/>
            </p:nvSpPr>
            <p:spPr bwMode="auto">
              <a:xfrm flipV="1">
                <a:off x="1423" y="235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5" name="Line 807"/>
              <p:cNvSpPr>
                <a:spLocks noChangeShapeType="1"/>
              </p:cNvSpPr>
              <p:nvPr/>
            </p:nvSpPr>
            <p:spPr bwMode="auto">
              <a:xfrm>
                <a:off x="1423" y="235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6" name="Line 808"/>
              <p:cNvSpPr>
                <a:spLocks noChangeShapeType="1"/>
              </p:cNvSpPr>
              <p:nvPr/>
            </p:nvSpPr>
            <p:spPr bwMode="auto">
              <a:xfrm>
                <a:off x="1425" y="23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97" name="Line 809"/>
              <p:cNvSpPr>
                <a:spLocks noChangeShapeType="1"/>
              </p:cNvSpPr>
              <p:nvPr/>
            </p:nvSpPr>
            <p:spPr bwMode="auto">
              <a:xfrm>
                <a:off x="1425" y="235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1098" name="Group 810"/>
            <p:cNvGrpSpPr>
              <a:grpSpLocks/>
            </p:cNvGrpSpPr>
            <p:nvPr/>
          </p:nvGrpSpPr>
          <p:grpSpPr bwMode="auto">
            <a:xfrm>
              <a:off x="1425" y="2088"/>
              <a:ext cx="202" cy="516"/>
              <a:chOff x="1425" y="2088"/>
              <a:chExt cx="202" cy="516"/>
            </a:xfrm>
          </p:grpSpPr>
          <p:sp>
            <p:nvSpPr>
              <p:cNvPr id="141099" name="Line 811"/>
              <p:cNvSpPr>
                <a:spLocks noChangeShapeType="1"/>
              </p:cNvSpPr>
              <p:nvPr/>
            </p:nvSpPr>
            <p:spPr bwMode="auto">
              <a:xfrm>
                <a:off x="1425" y="235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0" name="Line 812"/>
              <p:cNvSpPr>
                <a:spLocks noChangeShapeType="1"/>
              </p:cNvSpPr>
              <p:nvPr/>
            </p:nvSpPr>
            <p:spPr bwMode="auto">
              <a:xfrm>
                <a:off x="1427" y="23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1" name="Line 813"/>
              <p:cNvSpPr>
                <a:spLocks noChangeShapeType="1"/>
              </p:cNvSpPr>
              <p:nvPr/>
            </p:nvSpPr>
            <p:spPr bwMode="auto">
              <a:xfrm>
                <a:off x="1427" y="23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2" name="Line 814"/>
              <p:cNvSpPr>
                <a:spLocks noChangeShapeType="1"/>
              </p:cNvSpPr>
              <p:nvPr/>
            </p:nvSpPr>
            <p:spPr bwMode="auto">
              <a:xfrm flipV="1">
                <a:off x="1429" y="235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3" name="Line 815"/>
              <p:cNvSpPr>
                <a:spLocks noChangeShapeType="1"/>
              </p:cNvSpPr>
              <p:nvPr/>
            </p:nvSpPr>
            <p:spPr bwMode="auto">
              <a:xfrm>
                <a:off x="1429" y="235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4" name="Line 816"/>
              <p:cNvSpPr>
                <a:spLocks noChangeShapeType="1"/>
              </p:cNvSpPr>
              <p:nvPr/>
            </p:nvSpPr>
            <p:spPr bwMode="auto">
              <a:xfrm>
                <a:off x="1429" y="23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5" name="Line 817"/>
              <p:cNvSpPr>
                <a:spLocks noChangeShapeType="1"/>
              </p:cNvSpPr>
              <p:nvPr/>
            </p:nvSpPr>
            <p:spPr bwMode="auto">
              <a:xfrm>
                <a:off x="1431" y="23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6" name="Line 818"/>
              <p:cNvSpPr>
                <a:spLocks noChangeShapeType="1"/>
              </p:cNvSpPr>
              <p:nvPr/>
            </p:nvSpPr>
            <p:spPr bwMode="auto">
              <a:xfrm>
                <a:off x="1431" y="23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7" name="Line 819"/>
              <p:cNvSpPr>
                <a:spLocks noChangeShapeType="1"/>
              </p:cNvSpPr>
              <p:nvPr/>
            </p:nvSpPr>
            <p:spPr bwMode="auto">
              <a:xfrm>
                <a:off x="1433" y="23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8" name="Line 820"/>
              <p:cNvSpPr>
                <a:spLocks noChangeShapeType="1"/>
              </p:cNvSpPr>
              <p:nvPr/>
            </p:nvSpPr>
            <p:spPr bwMode="auto">
              <a:xfrm>
                <a:off x="1433" y="23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09" name="Line 821"/>
              <p:cNvSpPr>
                <a:spLocks noChangeShapeType="1"/>
              </p:cNvSpPr>
              <p:nvPr/>
            </p:nvSpPr>
            <p:spPr bwMode="auto">
              <a:xfrm>
                <a:off x="1435" y="23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0" name="Line 822"/>
              <p:cNvSpPr>
                <a:spLocks noChangeShapeType="1"/>
              </p:cNvSpPr>
              <p:nvPr/>
            </p:nvSpPr>
            <p:spPr bwMode="auto">
              <a:xfrm>
                <a:off x="1435" y="237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1" name="Line 823"/>
              <p:cNvSpPr>
                <a:spLocks noChangeShapeType="1"/>
              </p:cNvSpPr>
              <p:nvPr/>
            </p:nvSpPr>
            <p:spPr bwMode="auto">
              <a:xfrm flipV="1">
                <a:off x="1435" y="23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2" name="Line 824"/>
              <p:cNvSpPr>
                <a:spLocks noChangeShapeType="1"/>
              </p:cNvSpPr>
              <p:nvPr/>
            </p:nvSpPr>
            <p:spPr bwMode="auto">
              <a:xfrm>
                <a:off x="1437" y="23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3" name="Line 825"/>
              <p:cNvSpPr>
                <a:spLocks noChangeShapeType="1"/>
              </p:cNvSpPr>
              <p:nvPr/>
            </p:nvSpPr>
            <p:spPr bwMode="auto">
              <a:xfrm>
                <a:off x="1437" y="237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4" name="Line 826"/>
              <p:cNvSpPr>
                <a:spLocks noChangeShapeType="1"/>
              </p:cNvSpPr>
              <p:nvPr/>
            </p:nvSpPr>
            <p:spPr bwMode="auto">
              <a:xfrm>
                <a:off x="1439" y="23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5" name="Line 827"/>
              <p:cNvSpPr>
                <a:spLocks noChangeShapeType="1"/>
              </p:cNvSpPr>
              <p:nvPr/>
            </p:nvSpPr>
            <p:spPr bwMode="auto">
              <a:xfrm>
                <a:off x="1439" y="237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6" name="Line 828"/>
              <p:cNvSpPr>
                <a:spLocks noChangeShapeType="1"/>
              </p:cNvSpPr>
              <p:nvPr/>
            </p:nvSpPr>
            <p:spPr bwMode="auto">
              <a:xfrm>
                <a:off x="1439" y="23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7" name="Line 829"/>
              <p:cNvSpPr>
                <a:spLocks noChangeShapeType="1"/>
              </p:cNvSpPr>
              <p:nvPr/>
            </p:nvSpPr>
            <p:spPr bwMode="auto">
              <a:xfrm>
                <a:off x="1441" y="237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8" name="Line 830"/>
              <p:cNvSpPr>
                <a:spLocks noChangeShapeType="1"/>
              </p:cNvSpPr>
              <p:nvPr/>
            </p:nvSpPr>
            <p:spPr bwMode="auto">
              <a:xfrm>
                <a:off x="1441" y="238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19" name="Line 831"/>
              <p:cNvSpPr>
                <a:spLocks noChangeShapeType="1"/>
              </p:cNvSpPr>
              <p:nvPr/>
            </p:nvSpPr>
            <p:spPr bwMode="auto">
              <a:xfrm>
                <a:off x="1443" y="238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0" name="Line 832"/>
              <p:cNvSpPr>
                <a:spLocks noChangeShapeType="1"/>
              </p:cNvSpPr>
              <p:nvPr/>
            </p:nvSpPr>
            <p:spPr bwMode="auto">
              <a:xfrm>
                <a:off x="1443" y="2384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1" name="Line 833"/>
              <p:cNvSpPr>
                <a:spLocks noChangeShapeType="1"/>
              </p:cNvSpPr>
              <p:nvPr/>
            </p:nvSpPr>
            <p:spPr bwMode="auto">
              <a:xfrm>
                <a:off x="1445" y="23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2" name="Line 834"/>
              <p:cNvSpPr>
                <a:spLocks noChangeShapeType="1"/>
              </p:cNvSpPr>
              <p:nvPr/>
            </p:nvSpPr>
            <p:spPr bwMode="auto">
              <a:xfrm>
                <a:off x="1445" y="23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3" name="Line 835"/>
              <p:cNvSpPr>
                <a:spLocks noChangeShapeType="1"/>
              </p:cNvSpPr>
              <p:nvPr/>
            </p:nvSpPr>
            <p:spPr bwMode="auto">
              <a:xfrm>
                <a:off x="1445" y="24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4" name="Line 836"/>
              <p:cNvSpPr>
                <a:spLocks noChangeShapeType="1"/>
              </p:cNvSpPr>
              <p:nvPr/>
            </p:nvSpPr>
            <p:spPr bwMode="auto">
              <a:xfrm>
                <a:off x="1447" y="240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5" name="Line 837"/>
              <p:cNvSpPr>
                <a:spLocks noChangeShapeType="1"/>
              </p:cNvSpPr>
              <p:nvPr/>
            </p:nvSpPr>
            <p:spPr bwMode="auto">
              <a:xfrm flipV="1">
                <a:off x="1447" y="239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6" name="Line 838"/>
              <p:cNvSpPr>
                <a:spLocks noChangeShapeType="1"/>
              </p:cNvSpPr>
              <p:nvPr/>
            </p:nvSpPr>
            <p:spPr bwMode="auto">
              <a:xfrm>
                <a:off x="1449" y="239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7" name="Line 839"/>
              <p:cNvSpPr>
                <a:spLocks noChangeShapeType="1"/>
              </p:cNvSpPr>
              <p:nvPr/>
            </p:nvSpPr>
            <p:spPr bwMode="auto">
              <a:xfrm>
                <a:off x="1449" y="23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8" name="Line 840"/>
              <p:cNvSpPr>
                <a:spLocks noChangeShapeType="1"/>
              </p:cNvSpPr>
              <p:nvPr/>
            </p:nvSpPr>
            <p:spPr bwMode="auto">
              <a:xfrm>
                <a:off x="1451" y="23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29" name="Line 841"/>
              <p:cNvSpPr>
                <a:spLocks noChangeShapeType="1"/>
              </p:cNvSpPr>
              <p:nvPr/>
            </p:nvSpPr>
            <p:spPr bwMode="auto">
              <a:xfrm>
                <a:off x="1451" y="23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0" name="Line 842"/>
              <p:cNvSpPr>
                <a:spLocks noChangeShapeType="1"/>
              </p:cNvSpPr>
              <p:nvPr/>
            </p:nvSpPr>
            <p:spPr bwMode="auto">
              <a:xfrm flipV="1">
                <a:off x="1453" y="23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1" name="Line 843"/>
              <p:cNvSpPr>
                <a:spLocks noChangeShapeType="1"/>
              </p:cNvSpPr>
              <p:nvPr/>
            </p:nvSpPr>
            <p:spPr bwMode="auto">
              <a:xfrm>
                <a:off x="1453" y="23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2" name="Line 844"/>
              <p:cNvSpPr>
                <a:spLocks noChangeShapeType="1"/>
              </p:cNvSpPr>
              <p:nvPr/>
            </p:nvSpPr>
            <p:spPr bwMode="auto">
              <a:xfrm>
                <a:off x="1453" y="23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3" name="Line 845"/>
              <p:cNvSpPr>
                <a:spLocks noChangeShapeType="1"/>
              </p:cNvSpPr>
              <p:nvPr/>
            </p:nvSpPr>
            <p:spPr bwMode="auto">
              <a:xfrm>
                <a:off x="1455" y="240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4" name="Line 846"/>
              <p:cNvSpPr>
                <a:spLocks noChangeShapeType="1"/>
              </p:cNvSpPr>
              <p:nvPr/>
            </p:nvSpPr>
            <p:spPr bwMode="auto">
              <a:xfrm>
                <a:off x="1455" y="24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5" name="Line 847"/>
              <p:cNvSpPr>
                <a:spLocks noChangeShapeType="1"/>
              </p:cNvSpPr>
              <p:nvPr/>
            </p:nvSpPr>
            <p:spPr bwMode="auto">
              <a:xfrm>
                <a:off x="1457" y="24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6" name="Line 848"/>
              <p:cNvSpPr>
                <a:spLocks noChangeShapeType="1"/>
              </p:cNvSpPr>
              <p:nvPr/>
            </p:nvSpPr>
            <p:spPr bwMode="auto">
              <a:xfrm>
                <a:off x="1457" y="24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7" name="Line 849"/>
              <p:cNvSpPr>
                <a:spLocks noChangeShapeType="1"/>
              </p:cNvSpPr>
              <p:nvPr/>
            </p:nvSpPr>
            <p:spPr bwMode="auto">
              <a:xfrm>
                <a:off x="1459" y="240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8" name="Line 850"/>
              <p:cNvSpPr>
                <a:spLocks noChangeShapeType="1"/>
              </p:cNvSpPr>
              <p:nvPr/>
            </p:nvSpPr>
            <p:spPr bwMode="auto">
              <a:xfrm flipV="1">
                <a:off x="1459" y="24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39" name="Line 851"/>
              <p:cNvSpPr>
                <a:spLocks noChangeShapeType="1"/>
              </p:cNvSpPr>
              <p:nvPr/>
            </p:nvSpPr>
            <p:spPr bwMode="auto">
              <a:xfrm>
                <a:off x="1461" y="24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0" name="Line 852"/>
              <p:cNvSpPr>
                <a:spLocks noChangeShapeType="1"/>
              </p:cNvSpPr>
              <p:nvPr/>
            </p:nvSpPr>
            <p:spPr bwMode="auto">
              <a:xfrm>
                <a:off x="1461" y="24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1" name="Line 853"/>
              <p:cNvSpPr>
                <a:spLocks noChangeShapeType="1"/>
              </p:cNvSpPr>
              <p:nvPr/>
            </p:nvSpPr>
            <p:spPr bwMode="auto">
              <a:xfrm>
                <a:off x="1461" y="24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2" name="Line 854"/>
              <p:cNvSpPr>
                <a:spLocks noChangeShapeType="1"/>
              </p:cNvSpPr>
              <p:nvPr/>
            </p:nvSpPr>
            <p:spPr bwMode="auto">
              <a:xfrm>
                <a:off x="1463" y="24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3" name="Line 855"/>
              <p:cNvSpPr>
                <a:spLocks noChangeShapeType="1"/>
              </p:cNvSpPr>
              <p:nvPr/>
            </p:nvSpPr>
            <p:spPr bwMode="auto">
              <a:xfrm>
                <a:off x="1463" y="24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4" name="Line 856"/>
              <p:cNvSpPr>
                <a:spLocks noChangeShapeType="1"/>
              </p:cNvSpPr>
              <p:nvPr/>
            </p:nvSpPr>
            <p:spPr bwMode="auto">
              <a:xfrm>
                <a:off x="1465" y="241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5" name="Line 857"/>
              <p:cNvSpPr>
                <a:spLocks noChangeShapeType="1"/>
              </p:cNvSpPr>
              <p:nvPr/>
            </p:nvSpPr>
            <p:spPr bwMode="auto">
              <a:xfrm>
                <a:off x="1465" y="241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6" name="Line 858"/>
              <p:cNvSpPr>
                <a:spLocks noChangeShapeType="1"/>
              </p:cNvSpPr>
              <p:nvPr/>
            </p:nvSpPr>
            <p:spPr bwMode="auto">
              <a:xfrm>
                <a:off x="1467" y="241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7" name="Line 859"/>
              <p:cNvSpPr>
                <a:spLocks noChangeShapeType="1"/>
              </p:cNvSpPr>
              <p:nvPr/>
            </p:nvSpPr>
            <p:spPr bwMode="auto">
              <a:xfrm>
                <a:off x="1467" y="24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8" name="Line 860"/>
              <p:cNvSpPr>
                <a:spLocks noChangeShapeType="1"/>
              </p:cNvSpPr>
              <p:nvPr/>
            </p:nvSpPr>
            <p:spPr bwMode="auto">
              <a:xfrm>
                <a:off x="1469" y="241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49" name="Line 861"/>
              <p:cNvSpPr>
                <a:spLocks noChangeShapeType="1"/>
              </p:cNvSpPr>
              <p:nvPr/>
            </p:nvSpPr>
            <p:spPr bwMode="auto">
              <a:xfrm flipV="1">
                <a:off x="1469" y="241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0" name="Line 862"/>
              <p:cNvSpPr>
                <a:spLocks noChangeShapeType="1"/>
              </p:cNvSpPr>
              <p:nvPr/>
            </p:nvSpPr>
            <p:spPr bwMode="auto">
              <a:xfrm>
                <a:off x="1469" y="24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1" name="Line 863"/>
              <p:cNvSpPr>
                <a:spLocks noChangeShapeType="1"/>
              </p:cNvSpPr>
              <p:nvPr/>
            </p:nvSpPr>
            <p:spPr bwMode="auto">
              <a:xfrm>
                <a:off x="1471" y="24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2" name="Line 864"/>
              <p:cNvSpPr>
                <a:spLocks noChangeShapeType="1"/>
              </p:cNvSpPr>
              <p:nvPr/>
            </p:nvSpPr>
            <p:spPr bwMode="auto">
              <a:xfrm>
                <a:off x="1471" y="24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3" name="Line 865"/>
              <p:cNvSpPr>
                <a:spLocks noChangeShapeType="1"/>
              </p:cNvSpPr>
              <p:nvPr/>
            </p:nvSpPr>
            <p:spPr bwMode="auto">
              <a:xfrm>
                <a:off x="1473" y="24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4" name="Line 866"/>
              <p:cNvSpPr>
                <a:spLocks noChangeShapeType="1"/>
              </p:cNvSpPr>
              <p:nvPr/>
            </p:nvSpPr>
            <p:spPr bwMode="auto">
              <a:xfrm>
                <a:off x="1473" y="24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5" name="Line 867"/>
              <p:cNvSpPr>
                <a:spLocks noChangeShapeType="1"/>
              </p:cNvSpPr>
              <p:nvPr/>
            </p:nvSpPr>
            <p:spPr bwMode="auto">
              <a:xfrm>
                <a:off x="1475" y="24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6" name="Line 868"/>
              <p:cNvSpPr>
                <a:spLocks noChangeShapeType="1"/>
              </p:cNvSpPr>
              <p:nvPr/>
            </p:nvSpPr>
            <p:spPr bwMode="auto">
              <a:xfrm>
                <a:off x="1475" y="2426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7" name="Line 869"/>
              <p:cNvSpPr>
                <a:spLocks noChangeShapeType="1"/>
              </p:cNvSpPr>
              <p:nvPr/>
            </p:nvSpPr>
            <p:spPr bwMode="auto">
              <a:xfrm>
                <a:off x="1477" y="24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8" name="Line 870"/>
              <p:cNvSpPr>
                <a:spLocks noChangeShapeType="1"/>
              </p:cNvSpPr>
              <p:nvPr/>
            </p:nvSpPr>
            <p:spPr bwMode="auto">
              <a:xfrm>
                <a:off x="1477" y="24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59" name="Line 871"/>
              <p:cNvSpPr>
                <a:spLocks noChangeShapeType="1"/>
              </p:cNvSpPr>
              <p:nvPr/>
            </p:nvSpPr>
            <p:spPr bwMode="auto">
              <a:xfrm>
                <a:off x="1479" y="244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0" name="Line 872"/>
              <p:cNvSpPr>
                <a:spLocks noChangeShapeType="1"/>
              </p:cNvSpPr>
              <p:nvPr/>
            </p:nvSpPr>
            <p:spPr bwMode="auto">
              <a:xfrm>
                <a:off x="1479" y="244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1" name="Line 873"/>
              <p:cNvSpPr>
                <a:spLocks noChangeShapeType="1"/>
              </p:cNvSpPr>
              <p:nvPr/>
            </p:nvSpPr>
            <p:spPr bwMode="auto">
              <a:xfrm>
                <a:off x="1479" y="24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2" name="Line 874"/>
              <p:cNvSpPr>
                <a:spLocks noChangeShapeType="1"/>
              </p:cNvSpPr>
              <p:nvPr/>
            </p:nvSpPr>
            <p:spPr bwMode="auto">
              <a:xfrm>
                <a:off x="1481" y="24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3" name="Line 875"/>
              <p:cNvSpPr>
                <a:spLocks noChangeShapeType="1"/>
              </p:cNvSpPr>
              <p:nvPr/>
            </p:nvSpPr>
            <p:spPr bwMode="auto">
              <a:xfrm flipV="1">
                <a:off x="1481" y="2432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4" name="Line 876"/>
              <p:cNvSpPr>
                <a:spLocks noChangeShapeType="1"/>
              </p:cNvSpPr>
              <p:nvPr/>
            </p:nvSpPr>
            <p:spPr bwMode="auto">
              <a:xfrm>
                <a:off x="1483" y="24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5" name="Line 877"/>
              <p:cNvSpPr>
                <a:spLocks noChangeShapeType="1"/>
              </p:cNvSpPr>
              <p:nvPr/>
            </p:nvSpPr>
            <p:spPr bwMode="auto">
              <a:xfrm>
                <a:off x="1483" y="243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6" name="Line 878"/>
              <p:cNvSpPr>
                <a:spLocks noChangeShapeType="1"/>
              </p:cNvSpPr>
              <p:nvPr/>
            </p:nvSpPr>
            <p:spPr bwMode="auto">
              <a:xfrm>
                <a:off x="1485" y="243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7" name="Line 879"/>
              <p:cNvSpPr>
                <a:spLocks noChangeShapeType="1"/>
              </p:cNvSpPr>
              <p:nvPr/>
            </p:nvSpPr>
            <p:spPr bwMode="auto">
              <a:xfrm>
                <a:off x="1485" y="244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8" name="Line 880"/>
              <p:cNvSpPr>
                <a:spLocks noChangeShapeType="1"/>
              </p:cNvSpPr>
              <p:nvPr/>
            </p:nvSpPr>
            <p:spPr bwMode="auto">
              <a:xfrm>
                <a:off x="1487" y="244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69" name="Line 881"/>
              <p:cNvSpPr>
                <a:spLocks noChangeShapeType="1"/>
              </p:cNvSpPr>
              <p:nvPr/>
            </p:nvSpPr>
            <p:spPr bwMode="auto">
              <a:xfrm>
                <a:off x="1487" y="245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0" name="Line 882"/>
              <p:cNvSpPr>
                <a:spLocks noChangeShapeType="1"/>
              </p:cNvSpPr>
              <p:nvPr/>
            </p:nvSpPr>
            <p:spPr bwMode="auto">
              <a:xfrm flipV="1">
                <a:off x="1489" y="2413"/>
                <a:ext cx="0" cy="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1" name="Line 883"/>
              <p:cNvSpPr>
                <a:spLocks noChangeShapeType="1"/>
              </p:cNvSpPr>
              <p:nvPr/>
            </p:nvSpPr>
            <p:spPr bwMode="auto">
              <a:xfrm flipV="1">
                <a:off x="1489" y="2398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2" name="Line 884"/>
              <p:cNvSpPr>
                <a:spLocks noChangeShapeType="1"/>
              </p:cNvSpPr>
              <p:nvPr/>
            </p:nvSpPr>
            <p:spPr bwMode="auto">
              <a:xfrm>
                <a:off x="1491" y="239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3" name="Line 885"/>
              <p:cNvSpPr>
                <a:spLocks noChangeShapeType="1"/>
              </p:cNvSpPr>
              <p:nvPr/>
            </p:nvSpPr>
            <p:spPr bwMode="auto">
              <a:xfrm>
                <a:off x="1491" y="240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4" name="Line 886"/>
              <p:cNvSpPr>
                <a:spLocks noChangeShapeType="1"/>
              </p:cNvSpPr>
              <p:nvPr/>
            </p:nvSpPr>
            <p:spPr bwMode="auto">
              <a:xfrm>
                <a:off x="1491" y="241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5" name="Line 887"/>
              <p:cNvSpPr>
                <a:spLocks noChangeShapeType="1"/>
              </p:cNvSpPr>
              <p:nvPr/>
            </p:nvSpPr>
            <p:spPr bwMode="auto">
              <a:xfrm>
                <a:off x="1493" y="242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6" name="Line 888"/>
              <p:cNvSpPr>
                <a:spLocks noChangeShapeType="1"/>
              </p:cNvSpPr>
              <p:nvPr/>
            </p:nvSpPr>
            <p:spPr bwMode="auto">
              <a:xfrm>
                <a:off x="1493" y="2429"/>
                <a:ext cx="2" cy="13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7" name="Line 889"/>
              <p:cNvSpPr>
                <a:spLocks noChangeShapeType="1"/>
              </p:cNvSpPr>
              <p:nvPr/>
            </p:nvSpPr>
            <p:spPr bwMode="auto">
              <a:xfrm flipV="1">
                <a:off x="1495" y="2492"/>
                <a:ext cx="0" cy="7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8" name="Line 890"/>
              <p:cNvSpPr>
                <a:spLocks noChangeShapeType="1"/>
              </p:cNvSpPr>
              <p:nvPr/>
            </p:nvSpPr>
            <p:spPr bwMode="auto">
              <a:xfrm>
                <a:off x="1495" y="2492"/>
                <a:ext cx="2" cy="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79" name="Line 891"/>
              <p:cNvSpPr>
                <a:spLocks noChangeShapeType="1"/>
              </p:cNvSpPr>
              <p:nvPr/>
            </p:nvSpPr>
            <p:spPr bwMode="auto">
              <a:xfrm flipV="1">
                <a:off x="1497" y="2506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0" name="Line 892"/>
              <p:cNvSpPr>
                <a:spLocks noChangeShapeType="1"/>
              </p:cNvSpPr>
              <p:nvPr/>
            </p:nvSpPr>
            <p:spPr bwMode="auto">
              <a:xfrm>
                <a:off x="1497" y="2506"/>
                <a:ext cx="2" cy="7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1" name="Line 893"/>
              <p:cNvSpPr>
                <a:spLocks noChangeShapeType="1"/>
              </p:cNvSpPr>
              <p:nvPr/>
            </p:nvSpPr>
            <p:spPr bwMode="auto">
              <a:xfrm flipV="1">
                <a:off x="1499" y="2526"/>
                <a:ext cx="2" cy="5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2" name="Line 894"/>
              <p:cNvSpPr>
                <a:spLocks noChangeShapeType="1"/>
              </p:cNvSpPr>
              <p:nvPr/>
            </p:nvSpPr>
            <p:spPr bwMode="auto">
              <a:xfrm>
                <a:off x="1501" y="252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3" name="Line 895"/>
              <p:cNvSpPr>
                <a:spLocks noChangeShapeType="1"/>
              </p:cNvSpPr>
              <p:nvPr/>
            </p:nvSpPr>
            <p:spPr bwMode="auto">
              <a:xfrm>
                <a:off x="1501" y="2530"/>
                <a:ext cx="2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4" name="Line 896"/>
              <p:cNvSpPr>
                <a:spLocks noChangeShapeType="1"/>
              </p:cNvSpPr>
              <p:nvPr/>
            </p:nvSpPr>
            <p:spPr bwMode="auto">
              <a:xfrm flipV="1">
                <a:off x="1503" y="2513"/>
                <a:ext cx="0" cy="6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5" name="Line 897"/>
              <p:cNvSpPr>
                <a:spLocks noChangeShapeType="1"/>
              </p:cNvSpPr>
              <p:nvPr/>
            </p:nvSpPr>
            <p:spPr bwMode="auto">
              <a:xfrm>
                <a:off x="1503" y="2513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6" name="Line 898"/>
              <p:cNvSpPr>
                <a:spLocks noChangeShapeType="1"/>
              </p:cNvSpPr>
              <p:nvPr/>
            </p:nvSpPr>
            <p:spPr bwMode="auto">
              <a:xfrm flipV="1">
                <a:off x="1505" y="252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7" name="Line 899"/>
              <p:cNvSpPr>
                <a:spLocks noChangeShapeType="1"/>
              </p:cNvSpPr>
              <p:nvPr/>
            </p:nvSpPr>
            <p:spPr bwMode="auto">
              <a:xfrm>
                <a:off x="1505" y="2522"/>
                <a:ext cx="2" cy="5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8" name="Line 900"/>
              <p:cNvSpPr>
                <a:spLocks noChangeShapeType="1"/>
              </p:cNvSpPr>
              <p:nvPr/>
            </p:nvSpPr>
            <p:spPr bwMode="auto">
              <a:xfrm flipV="1">
                <a:off x="1507" y="2551"/>
                <a:ext cx="0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89" name="Line 901"/>
              <p:cNvSpPr>
                <a:spLocks noChangeShapeType="1"/>
              </p:cNvSpPr>
              <p:nvPr/>
            </p:nvSpPr>
            <p:spPr bwMode="auto">
              <a:xfrm flipV="1">
                <a:off x="1507" y="2537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0" name="Line 902"/>
              <p:cNvSpPr>
                <a:spLocks noChangeShapeType="1"/>
              </p:cNvSpPr>
              <p:nvPr/>
            </p:nvSpPr>
            <p:spPr bwMode="auto">
              <a:xfrm flipV="1">
                <a:off x="1509" y="252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1" name="Line 903"/>
              <p:cNvSpPr>
                <a:spLocks noChangeShapeType="1"/>
              </p:cNvSpPr>
              <p:nvPr/>
            </p:nvSpPr>
            <p:spPr bwMode="auto">
              <a:xfrm>
                <a:off x="1509" y="2521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2" name="Line 904"/>
              <p:cNvSpPr>
                <a:spLocks noChangeShapeType="1"/>
              </p:cNvSpPr>
              <p:nvPr/>
            </p:nvSpPr>
            <p:spPr bwMode="auto">
              <a:xfrm flipV="1">
                <a:off x="1512" y="251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3" name="Line 905"/>
              <p:cNvSpPr>
                <a:spLocks noChangeShapeType="1"/>
              </p:cNvSpPr>
              <p:nvPr/>
            </p:nvSpPr>
            <p:spPr bwMode="auto">
              <a:xfrm>
                <a:off x="1512" y="25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4" name="Line 906"/>
              <p:cNvSpPr>
                <a:spLocks noChangeShapeType="1"/>
              </p:cNvSpPr>
              <p:nvPr/>
            </p:nvSpPr>
            <p:spPr bwMode="auto">
              <a:xfrm>
                <a:off x="1514" y="2516"/>
                <a:ext cx="2" cy="8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5" name="Line 907"/>
              <p:cNvSpPr>
                <a:spLocks noChangeShapeType="1"/>
              </p:cNvSpPr>
              <p:nvPr/>
            </p:nvSpPr>
            <p:spPr bwMode="auto">
              <a:xfrm flipV="1">
                <a:off x="1516" y="2568"/>
                <a:ext cx="0" cy="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6" name="Line 908"/>
              <p:cNvSpPr>
                <a:spLocks noChangeShapeType="1"/>
              </p:cNvSpPr>
              <p:nvPr/>
            </p:nvSpPr>
            <p:spPr bwMode="auto">
              <a:xfrm flipV="1">
                <a:off x="1516" y="2508"/>
                <a:ext cx="2" cy="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7" name="Line 909"/>
              <p:cNvSpPr>
                <a:spLocks noChangeShapeType="1"/>
              </p:cNvSpPr>
              <p:nvPr/>
            </p:nvSpPr>
            <p:spPr bwMode="auto">
              <a:xfrm>
                <a:off x="1518" y="2508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8" name="Line 910"/>
              <p:cNvSpPr>
                <a:spLocks noChangeShapeType="1"/>
              </p:cNvSpPr>
              <p:nvPr/>
            </p:nvSpPr>
            <p:spPr bwMode="auto">
              <a:xfrm>
                <a:off x="1518" y="2523"/>
                <a:ext cx="2" cy="5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99" name="Line 911"/>
              <p:cNvSpPr>
                <a:spLocks noChangeShapeType="1"/>
              </p:cNvSpPr>
              <p:nvPr/>
            </p:nvSpPr>
            <p:spPr bwMode="auto">
              <a:xfrm>
                <a:off x="1520" y="257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0" name="Line 912"/>
              <p:cNvSpPr>
                <a:spLocks noChangeShapeType="1"/>
              </p:cNvSpPr>
              <p:nvPr/>
            </p:nvSpPr>
            <p:spPr bwMode="auto">
              <a:xfrm flipV="1">
                <a:off x="1520" y="2490"/>
                <a:ext cx="2" cy="8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1" name="Line 913"/>
              <p:cNvSpPr>
                <a:spLocks noChangeShapeType="1"/>
              </p:cNvSpPr>
              <p:nvPr/>
            </p:nvSpPr>
            <p:spPr bwMode="auto">
              <a:xfrm>
                <a:off x="1522" y="2490"/>
                <a:ext cx="0" cy="6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2" name="Line 914"/>
              <p:cNvSpPr>
                <a:spLocks noChangeShapeType="1"/>
              </p:cNvSpPr>
              <p:nvPr/>
            </p:nvSpPr>
            <p:spPr bwMode="auto">
              <a:xfrm flipV="1">
                <a:off x="1522" y="2533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3" name="Line 915"/>
              <p:cNvSpPr>
                <a:spLocks noChangeShapeType="1"/>
              </p:cNvSpPr>
              <p:nvPr/>
            </p:nvSpPr>
            <p:spPr bwMode="auto">
              <a:xfrm flipV="1">
                <a:off x="1524" y="253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4" name="Line 916"/>
              <p:cNvSpPr>
                <a:spLocks noChangeShapeType="1"/>
              </p:cNvSpPr>
              <p:nvPr/>
            </p:nvSpPr>
            <p:spPr bwMode="auto">
              <a:xfrm>
                <a:off x="1524" y="2532"/>
                <a:ext cx="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5" name="Line 917"/>
              <p:cNvSpPr>
                <a:spLocks noChangeShapeType="1"/>
              </p:cNvSpPr>
              <p:nvPr/>
            </p:nvSpPr>
            <p:spPr bwMode="auto">
              <a:xfrm flipV="1">
                <a:off x="1526" y="255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6" name="Line 918"/>
              <p:cNvSpPr>
                <a:spLocks noChangeShapeType="1"/>
              </p:cNvSpPr>
              <p:nvPr/>
            </p:nvSpPr>
            <p:spPr bwMode="auto">
              <a:xfrm>
                <a:off x="1526" y="255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7" name="Line 919"/>
              <p:cNvSpPr>
                <a:spLocks noChangeShapeType="1"/>
              </p:cNvSpPr>
              <p:nvPr/>
            </p:nvSpPr>
            <p:spPr bwMode="auto">
              <a:xfrm flipV="1">
                <a:off x="1528" y="254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8" name="Line 920"/>
              <p:cNvSpPr>
                <a:spLocks noChangeShapeType="1"/>
              </p:cNvSpPr>
              <p:nvPr/>
            </p:nvSpPr>
            <p:spPr bwMode="auto">
              <a:xfrm flipV="1">
                <a:off x="1530" y="25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09" name="Line 921"/>
              <p:cNvSpPr>
                <a:spLocks noChangeShapeType="1"/>
              </p:cNvSpPr>
              <p:nvPr/>
            </p:nvSpPr>
            <p:spPr bwMode="auto">
              <a:xfrm flipV="1">
                <a:off x="1530" y="253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0" name="Line 922"/>
              <p:cNvSpPr>
                <a:spLocks noChangeShapeType="1"/>
              </p:cNvSpPr>
              <p:nvPr/>
            </p:nvSpPr>
            <p:spPr bwMode="auto">
              <a:xfrm flipV="1">
                <a:off x="1532" y="25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1" name="Line 923"/>
              <p:cNvSpPr>
                <a:spLocks noChangeShapeType="1"/>
              </p:cNvSpPr>
              <p:nvPr/>
            </p:nvSpPr>
            <p:spPr bwMode="auto">
              <a:xfrm flipV="1">
                <a:off x="1532" y="253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2" name="Line 924"/>
              <p:cNvSpPr>
                <a:spLocks noChangeShapeType="1"/>
              </p:cNvSpPr>
              <p:nvPr/>
            </p:nvSpPr>
            <p:spPr bwMode="auto">
              <a:xfrm flipV="1">
                <a:off x="1534" y="25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3" name="Line 925"/>
              <p:cNvSpPr>
                <a:spLocks noChangeShapeType="1"/>
              </p:cNvSpPr>
              <p:nvPr/>
            </p:nvSpPr>
            <p:spPr bwMode="auto">
              <a:xfrm>
                <a:off x="1534" y="253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4" name="Line 926"/>
              <p:cNvSpPr>
                <a:spLocks noChangeShapeType="1"/>
              </p:cNvSpPr>
              <p:nvPr/>
            </p:nvSpPr>
            <p:spPr bwMode="auto">
              <a:xfrm>
                <a:off x="1536" y="25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5" name="Line 927"/>
              <p:cNvSpPr>
                <a:spLocks noChangeShapeType="1"/>
              </p:cNvSpPr>
              <p:nvPr/>
            </p:nvSpPr>
            <p:spPr bwMode="auto">
              <a:xfrm>
                <a:off x="1536" y="25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6" name="Line 928"/>
              <p:cNvSpPr>
                <a:spLocks noChangeShapeType="1"/>
              </p:cNvSpPr>
              <p:nvPr/>
            </p:nvSpPr>
            <p:spPr bwMode="auto">
              <a:xfrm>
                <a:off x="1538" y="25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7" name="Line 929"/>
              <p:cNvSpPr>
                <a:spLocks noChangeShapeType="1"/>
              </p:cNvSpPr>
              <p:nvPr/>
            </p:nvSpPr>
            <p:spPr bwMode="auto">
              <a:xfrm>
                <a:off x="1538" y="253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8" name="Line 930"/>
              <p:cNvSpPr>
                <a:spLocks noChangeShapeType="1"/>
              </p:cNvSpPr>
              <p:nvPr/>
            </p:nvSpPr>
            <p:spPr bwMode="auto">
              <a:xfrm flipV="1">
                <a:off x="1540" y="253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19" name="Line 931"/>
              <p:cNvSpPr>
                <a:spLocks noChangeShapeType="1"/>
              </p:cNvSpPr>
              <p:nvPr/>
            </p:nvSpPr>
            <p:spPr bwMode="auto">
              <a:xfrm flipV="1">
                <a:off x="1540" y="252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0" name="Line 932"/>
              <p:cNvSpPr>
                <a:spLocks noChangeShapeType="1"/>
              </p:cNvSpPr>
              <p:nvPr/>
            </p:nvSpPr>
            <p:spPr bwMode="auto">
              <a:xfrm>
                <a:off x="1542" y="2523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1" name="Line 933"/>
              <p:cNvSpPr>
                <a:spLocks noChangeShapeType="1"/>
              </p:cNvSpPr>
              <p:nvPr/>
            </p:nvSpPr>
            <p:spPr bwMode="auto">
              <a:xfrm flipV="1">
                <a:off x="1544" y="2513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2" name="Line 934"/>
              <p:cNvSpPr>
                <a:spLocks noChangeShapeType="1"/>
              </p:cNvSpPr>
              <p:nvPr/>
            </p:nvSpPr>
            <p:spPr bwMode="auto">
              <a:xfrm>
                <a:off x="1544" y="2513"/>
                <a:ext cx="2" cy="2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3" name="Line 935"/>
              <p:cNvSpPr>
                <a:spLocks noChangeShapeType="1"/>
              </p:cNvSpPr>
              <p:nvPr/>
            </p:nvSpPr>
            <p:spPr bwMode="auto">
              <a:xfrm flipV="1">
                <a:off x="1546" y="2529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4" name="Line 936"/>
              <p:cNvSpPr>
                <a:spLocks noChangeShapeType="1"/>
              </p:cNvSpPr>
              <p:nvPr/>
            </p:nvSpPr>
            <p:spPr bwMode="auto">
              <a:xfrm>
                <a:off x="1546" y="25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5" name="Line 937"/>
              <p:cNvSpPr>
                <a:spLocks noChangeShapeType="1"/>
              </p:cNvSpPr>
              <p:nvPr/>
            </p:nvSpPr>
            <p:spPr bwMode="auto">
              <a:xfrm flipV="1">
                <a:off x="1548" y="2511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6" name="Line 938"/>
              <p:cNvSpPr>
                <a:spLocks noChangeShapeType="1"/>
              </p:cNvSpPr>
              <p:nvPr/>
            </p:nvSpPr>
            <p:spPr bwMode="auto">
              <a:xfrm flipV="1">
                <a:off x="1548" y="25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7" name="Line 939"/>
              <p:cNvSpPr>
                <a:spLocks noChangeShapeType="1"/>
              </p:cNvSpPr>
              <p:nvPr/>
            </p:nvSpPr>
            <p:spPr bwMode="auto">
              <a:xfrm>
                <a:off x="1550" y="2509"/>
                <a:ext cx="0" cy="5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8" name="Line 940"/>
              <p:cNvSpPr>
                <a:spLocks noChangeShapeType="1"/>
              </p:cNvSpPr>
              <p:nvPr/>
            </p:nvSpPr>
            <p:spPr bwMode="auto">
              <a:xfrm>
                <a:off x="1550" y="256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29" name="Line 941"/>
              <p:cNvSpPr>
                <a:spLocks noChangeShapeType="1"/>
              </p:cNvSpPr>
              <p:nvPr/>
            </p:nvSpPr>
            <p:spPr bwMode="auto">
              <a:xfrm flipV="1">
                <a:off x="1552" y="2484"/>
                <a:ext cx="0" cy="7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0" name="Line 942"/>
              <p:cNvSpPr>
                <a:spLocks noChangeShapeType="1"/>
              </p:cNvSpPr>
              <p:nvPr/>
            </p:nvSpPr>
            <p:spPr bwMode="auto">
              <a:xfrm>
                <a:off x="1552" y="2484"/>
                <a:ext cx="2" cy="4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1" name="Line 943"/>
              <p:cNvSpPr>
                <a:spLocks noChangeShapeType="1"/>
              </p:cNvSpPr>
              <p:nvPr/>
            </p:nvSpPr>
            <p:spPr bwMode="auto">
              <a:xfrm>
                <a:off x="1554" y="25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2" name="Line 944"/>
              <p:cNvSpPr>
                <a:spLocks noChangeShapeType="1"/>
              </p:cNvSpPr>
              <p:nvPr/>
            </p:nvSpPr>
            <p:spPr bwMode="auto">
              <a:xfrm flipV="1">
                <a:off x="1554" y="252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3" name="Line 945"/>
              <p:cNvSpPr>
                <a:spLocks noChangeShapeType="1"/>
              </p:cNvSpPr>
              <p:nvPr/>
            </p:nvSpPr>
            <p:spPr bwMode="auto">
              <a:xfrm>
                <a:off x="1556" y="252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4" name="Line 946"/>
              <p:cNvSpPr>
                <a:spLocks noChangeShapeType="1"/>
              </p:cNvSpPr>
              <p:nvPr/>
            </p:nvSpPr>
            <p:spPr bwMode="auto">
              <a:xfrm>
                <a:off x="1556" y="253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5" name="Line 947"/>
              <p:cNvSpPr>
                <a:spLocks noChangeShapeType="1"/>
              </p:cNvSpPr>
              <p:nvPr/>
            </p:nvSpPr>
            <p:spPr bwMode="auto">
              <a:xfrm flipV="1">
                <a:off x="1558" y="25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6" name="Line 948"/>
              <p:cNvSpPr>
                <a:spLocks noChangeShapeType="1"/>
              </p:cNvSpPr>
              <p:nvPr/>
            </p:nvSpPr>
            <p:spPr bwMode="auto">
              <a:xfrm>
                <a:off x="1558" y="2535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7" name="Line 949"/>
              <p:cNvSpPr>
                <a:spLocks noChangeShapeType="1"/>
              </p:cNvSpPr>
              <p:nvPr/>
            </p:nvSpPr>
            <p:spPr bwMode="auto">
              <a:xfrm flipV="1">
                <a:off x="1560" y="2535"/>
                <a:ext cx="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8" name="Line 950"/>
              <p:cNvSpPr>
                <a:spLocks noChangeShapeType="1"/>
              </p:cNvSpPr>
              <p:nvPr/>
            </p:nvSpPr>
            <p:spPr bwMode="auto">
              <a:xfrm flipV="1">
                <a:off x="1562" y="25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39" name="Line 951"/>
              <p:cNvSpPr>
                <a:spLocks noChangeShapeType="1"/>
              </p:cNvSpPr>
              <p:nvPr/>
            </p:nvSpPr>
            <p:spPr bwMode="auto">
              <a:xfrm>
                <a:off x="1562" y="25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0" name="Line 952"/>
              <p:cNvSpPr>
                <a:spLocks noChangeShapeType="1"/>
              </p:cNvSpPr>
              <p:nvPr/>
            </p:nvSpPr>
            <p:spPr bwMode="auto">
              <a:xfrm>
                <a:off x="1564" y="253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1" name="Line 953"/>
              <p:cNvSpPr>
                <a:spLocks noChangeShapeType="1"/>
              </p:cNvSpPr>
              <p:nvPr/>
            </p:nvSpPr>
            <p:spPr bwMode="auto">
              <a:xfrm flipV="1">
                <a:off x="1564" y="253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2" name="Line 954"/>
              <p:cNvSpPr>
                <a:spLocks noChangeShapeType="1"/>
              </p:cNvSpPr>
              <p:nvPr/>
            </p:nvSpPr>
            <p:spPr bwMode="auto">
              <a:xfrm>
                <a:off x="1566" y="253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3" name="Line 955"/>
              <p:cNvSpPr>
                <a:spLocks noChangeShapeType="1"/>
              </p:cNvSpPr>
              <p:nvPr/>
            </p:nvSpPr>
            <p:spPr bwMode="auto">
              <a:xfrm>
                <a:off x="1566" y="25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4" name="Line 956"/>
              <p:cNvSpPr>
                <a:spLocks noChangeShapeType="1"/>
              </p:cNvSpPr>
              <p:nvPr/>
            </p:nvSpPr>
            <p:spPr bwMode="auto">
              <a:xfrm flipV="1">
                <a:off x="1568" y="254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5" name="Line 957"/>
              <p:cNvSpPr>
                <a:spLocks noChangeShapeType="1"/>
              </p:cNvSpPr>
              <p:nvPr/>
            </p:nvSpPr>
            <p:spPr bwMode="auto">
              <a:xfrm>
                <a:off x="1568" y="25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6" name="Line 958"/>
              <p:cNvSpPr>
                <a:spLocks noChangeShapeType="1"/>
              </p:cNvSpPr>
              <p:nvPr/>
            </p:nvSpPr>
            <p:spPr bwMode="auto">
              <a:xfrm flipV="1">
                <a:off x="1570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7" name="Line 959"/>
              <p:cNvSpPr>
                <a:spLocks noChangeShapeType="1"/>
              </p:cNvSpPr>
              <p:nvPr/>
            </p:nvSpPr>
            <p:spPr bwMode="auto">
              <a:xfrm>
                <a:off x="1570" y="2542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8" name="Line 960"/>
              <p:cNvSpPr>
                <a:spLocks noChangeShapeType="1"/>
              </p:cNvSpPr>
              <p:nvPr/>
            </p:nvSpPr>
            <p:spPr bwMode="auto">
              <a:xfrm flipV="1">
                <a:off x="1572" y="2526"/>
                <a:ext cx="2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49" name="Line 961"/>
              <p:cNvSpPr>
                <a:spLocks noChangeShapeType="1"/>
              </p:cNvSpPr>
              <p:nvPr/>
            </p:nvSpPr>
            <p:spPr bwMode="auto">
              <a:xfrm>
                <a:off x="1574" y="2526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0" name="Line 962"/>
              <p:cNvSpPr>
                <a:spLocks noChangeShapeType="1"/>
              </p:cNvSpPr>
              <p:nvPr/>
            </p:nvSpPr>
            <p:spPr bwMode="auto">
              <a:xfrm flipV="1">
                <a:off x="1574" y="254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1" name="Line 963"/>
              <p:cNvSpPr>
                <a:spLocks noChangeShapeType="1"/>
              </p:cNvSpPr>
              <p:nvPr/>
            </p:nvSpPr>
            <p:spPr bwMode="auto">
              <a:xfrm flipV="1">
                <a:off x="1576" y="25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2" name="Line 964"/>
              <p:cNvSpPr>
                <a:spLocks noChangeShapeType="1"/>
              </p:cNvSpPr>
              <p:nvPr/>
            </p:nvSpPr>
            <p:spPr bwMode="auto">
              <a:xfrm>
                <a:off x="1576" y="254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3" name="Line 965"/>
              <p:cNvSpPr>
                <a:spLocks noChangeShapeType="1"/>
              </p:cNvSpPr>
              <p:nvPr/>
            </p:nvSpPr>
            <p:spPr bwMode="auto">
              <a:xfrm flipV="1">
                <a:off x="1578" y="255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4" name="Line 966"/>
              <p:cNvSpPr>
                <a:spLocks noChangeShapeType="1"/>
              </p:cNvSpPr>
              <p:nvPr/>
            </p:nvSpPr>
            <p:spPr bwMode="auto">
              <a:xfrm flipV="1">
                <a:off x="1578" y="255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5" name="Line 967"/>
              <p:cNvSpPr>
                <a:spLocks noChangeShapeType="1"/>
              </p:cNvSpPr>
              <p:nvPr/>
            </p:nvSpPr>
            <p:spPr bwMode="auto">
              <a:xfrm flipV="1">
                <a:off x="1580" y="254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6" name="Line 968"/>
              <p:cNvSpPr>
                <a:spLocks noChangeShapeType="1"/>
              </p:cNvSpPr>
              <p:nvPr/>
            </p:nvSpPr>
            <p:spPr bwMode="auto">
              <a:xfrm>
                <a:off x="1580" y="25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7" name="Line 969"/>
              <p:cNvSpPr>
                <a:spLocks noChangeShapeType="1"/>
              </p:cNvSpPr>
              <p:nvPr/>
            </p:nvSpPr>
            <p:spPr bwMode="auto">
              <a:xfrm flipV="1">
                <a:off x="1582" y="254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8" name="Line 970"/>
              <p:cNvSpPr>
                <a:spLocks noChangeShapeType="1"/>
              </p:cNvSpPr>
              <p:nvPr/>
            </p:nvSpPr>
            <p:spPr bwMode="auto">
              <a:xfrm>
                <a:off x="1582" y="254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59" name="Line 971"/>
              <p:cNvSpPr>
                <a:spLocks noChangeShapeType="1"/>
              </p:cNvSpPr>
              <p:nvPr/>
            </p:nvSpPr>
            <p:spPr bwMode="auto">
              <a:xfrm>
                <a:off x="1584" y="254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0" name="Line 972"/>
              <p:cNvSpPr>
                <a:spLocks noChangeShapeType="1"/>
              </p:cNvSpPr>
              <p:nvPr/>
            </p:nvSpPr>
            <p:spPr bwMode="auto">
              <a:xfrm flipV="1">
                <a:off x="1586" y="254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1" name="Line 973"/>
              <p:cNvSpPr>
                <a:spLocks noChangeShapeType="1"/>
              </p:cNvSpPr>
              <p:nvPr/>
            </p:nvSpPr>
            <p:spPr bwMode="auto">
              <a:xfrm flipV="1">
                <a:off x="1586" y="2536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2" name="Line 974"/>
              <p:cNvSpPr>
                <a:spLocks noChangeShapeType="1"/>
              </p:cNvSpPr>
              <p:nvPr/>
            </p:nvSpPr>
            <p:spPr bwMode="auto">
              <a:xfrm>
                <a:off x="1588" y="253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3" name="Line 975"/>
              <p:cNvSpPr>
                <a:spLocks noChangeShapeType="1"/>
              </p:cNvSpPr>
              <p:nvPr/>
            </p:nvSpPr>
            <p:spPr bwMode="auto">
              <a:xfrm>
                <a:off x="1588" y="253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4" name="Line 976"/>
              <p:cNvSpPr>
                <a:spLocks noChangeShapeType="1"/>
              </p:cNvSpPr>
              <p:nvPr/>
            </p:nvSpPr>
            <p:spPr bwMode="auto">
              <a:xfrm>
                <a:off x="1590" y="254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5" name="Line 977"/>
              <p:cNvSpPr>
                <a:spLocks noChangeShapeType="1"/>
              </p:cNvSpPr>
              <p:nvPr/>
            </p:nvSpPr>
            <p:spPr bwMode="auto">
              <a:xfrm flipV="1">
                <a:off x="1590" y="255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6" name="Line 978"/>
              <p:cNvSpPr>
                <a:spLocks noChangeShapeType="1"/>
              </p:cNvSpPr>
              <p:nvPr/>
            </p:nvSpPr>
            <p:spPr bwMode="auto">
              <a:xfrm>
                <a:off x="1592" y="25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7" name="Line 979"/>
              <p:cNvSpPr>
                <a:spLocks noChangeShapeType="1"/>
              </p:cNvSpPr>
              <p:nvPr/>
            </p:nvSpPr>
            <p:spPr bwMode="auto">
              <a:xfrm>
                <a:off x="1592" y="255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8" name="Line 980"/>
              <p:cNvSpPr>
                <a:spLocks noChangeShapeType="1"/>
              </p:cNvSpPr>
              <p:nvPr/>
            </p:nvSpPr>
            <p:spPr bwMode="auto">
              <a:xfrm flipV="1">
                <a:off x="1594" y="254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69" name="Line 981"/>
              <p:cNvSpPr>
                <a:spLocks noChangeShapeType="1"/>
              </p:cNvSpPr>
              <p:nvPr/>
            </p:nvSpPr>
            <p:spPr bwMode="auto">
              <a:xfrm flipV="1">
                <a:off x="1594" y="25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0" name="Line 982"/>
              <p:cNvSpPr>
                <a:spLocks noChangeShapeType="1"/>
              </p:cNvSpPr>
              <p:nvPr/>
            </p:nvSpPr>
            <p:spPr bwMode="auto">
              <a:xfrm>
                <a:off x="1596" y="25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1" name="Line 983"/>
              <p:cNvSpPr>
                <a:spLocks noChangeShapeType="1"/>
              </p:cNvSpPr>
              <p:nvPr/>
            </p:nvSpPr>
            <p:spPr bwMode="auto">
              <a:xfrm>
                <a:off x="1598" y="25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2" name="Line 984"/>
              <p:cNvSpPr>
                <a:spLocks noChangeShapeType="1"/>
              </p:cNvSpPr>
              <p:nvPr/>
            </p:nvSpPr>
            <p:spPr bwMode="auto">
              <a:xfrm>
                <a:off x="1598" y="25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3" name="Line 985"/>
              <p:cNvSpPr>
                <a:spLocks noChangeShapeType="1"/>
              </p:cNvSpPr>
              <p:nvPr/>
            </p:nvSpPr>
            <p:spPr bwMode="auto">
              <a:xfrm>
                <a:off x="1600" y="25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4" name="Line 986"/>
              <p:cNvSpPr>
                <a:spLocks noChangeShapeType="1"/>
              </p:cNvSpPr>
              <p:nvPr/>
            </p:nvSpPr>
            <p:spPr bwMode="auto">
              <a:xfrm>
                <a:off x="1600" y="254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5" name="Line 987"/>
              <p:cNvSpPr>
                <a:spLocks noChangeShapeType="1"/>
              </p:cNvSpPr>
              <p:nvPr/>
            </p:nvSpPr>
            <p:spPr bwMode="auto">
              <a:xfrm flipV="1">
                <a:off x="1602" y="2515"/>
                <a:ext cx="0" cy="3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6" name="Line 988"/>
              <p:cNvSpPr>
                <a:spLocks noChangeShapeType="1"/>
              </p:cNvSpPr>
              <p:nvPr/>
            </p:nvSpPr>
            <p:spPr bwMode="auto">
              <a:xfrm>
                <a:off x="1602" y="2515"/>
                <a:ext cx="2" cy="5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7" name="Line 989"/>
              <p:cNvSpPr>
                <a:spLocks noChangeShapeType="1"/>
              </p:cNvSpPr>
              <p:nvPr/>
            </p:nvSpPr>
            <p:spPr bwMode="auto">
              <a:xfrm flipV="1">
                <a:off x="1604" y="2535"/>
                <a:ext cx="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8" name="Line 990"/>
              <p:cNvSpPr>
                <a:spLocks noChangeShapeType="1"/>
              </p:cNvSpPr>
              <p:nvPr/>
            </p:nvSpPr>
            <p:spPr bwMode="auto">
              <a:xfrm flipV="1">
                <a:off x="1604" y="2485"/>
                <a:ext cx="2" cy="5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79" name="Line 991"/>
              <p:cNvSpPr>
                <a:spLocks noChangeShapeType="1"/>
              </p:cNvSpPr>
              <p:nvPr/>
            </p:nvSpPr>
            <p:spPr bwMode="auto">
              <a:xfrm>
                <a:off x="1606" y="248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0" name="Line 992"/>
              <p:cNvSpPr>
                <a:spLocks noChangeShapeType="1"/>
              </p:cNvSpPr>
              <p:nvPr/>
            </p:nvSpPr>
            <p:spPr bwMode="auto">
              <a:xfrm flipV="1">
                <a:off x="1606" y="2088"/>
                <a:ext cx="2" cy="39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1" name="Line 993"/>
              <p:cNvSpPr>
                <a:spLocks noChangeShapeType="1"/>
              </p:cNvSpPr>
              <p:nvPr/>
            </p:nvSpPr>
            <p:spPr bwMode="auto">
              <a:xfrm>
                <a:off x="1608" y="2088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2" name="Line 994"/>
              <p:cNvSpPr>
                <a:spLocks noChangeShapeType="1"/>
              </p:cNvSpPr>
              <p:nvPr/>
            </p:nvSpPr>
            <p:spPr bwMode="auto">
              <a:xfrm>
                <a:off x="1608" y="2102"/>
                <a:ext cx="0" cy="4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3" name="Line 995"/>
              <p:cNvSpPr>
                <a:spLocks noChangeShapeType="1"/>
              </p:cNvSpPr>
              <p:nvPr/>
            </p:nvSpPr>
            <p:spPr bwMode="auto">
              <a:xfrm flipV="1">
                <a:off x="1608" y="2477"/>
                <a:ext cx="2" cy="4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4" name="Line 996"/>
              <p:cNvSpPr>
                <a:spLocks noChangeShapeType="1"/>
              </p:cNvSpPr>
              <p:nvPr/>
            </p:nvSpPr>
            <p:spPr bwMode="auto">
              <a:xfrm>
                <a:off x="1610" y="2477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5" name="Line 997"/>
              <p:cNvSpPr>
                <a:spLocks noChangeShapeType="1"/>
              </p:cNvSpPr>
              <p:nvPr/>
            </p:nvSpPr>
            <p:spPr bwMode="auto">
              <a:xfrm>
                <a:off x="1610" y="2518"/>
                <a:ext cx="3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6" name="Line 998"/>
              <p:cNvSpPr>
                <a:spLocks noChangeShapeType="1"/>
              </p:cNvSpPr>
              <p:nvPr/>
            </p:nvSpPr>
            <p:spPr bwMode="auto">
              <a:xfrm flipV="1">
                <a:off x="1613" y="252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7" name="Line 999"/>
              <p:cNvSpPr>
                <a:spLocks noChangeShapeType="1"/>
              </p:cNvSpPr>
              <p:nvPr/>
            </p:nvSpPr>
            <p:spPr bwMode="auto">
              <a:xfrm>
                <a:off x="1615" y="25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8" name="Line 1000"/>
              <p:cNvSpPr>
                <a:spLocks noChangeShapeType="1"/>
              </p:cNvSpPr>
              <p:nvPr/>
            </p:nvSpPr>
            <p:spPr bwMode="auto">
              <a:xfrm>
                <a:off x="1615" y="2529"/>
                <a:ext cx="2" cy="4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89" name="Line 1001"/>
              <p:cNvSpPr>
                <a:spLocks noChangeShapeType="1"/>
              </p:cNvSpPr>
              <p:nvPr/>
            </p:nvSpPr>
            <p:spPr bwMode="auto">
              <a:xfrm flipV="1">
                <a:off x="1617" y="2481"/>
                <a:ext cx="0" cy="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0" name="Line 1002"/>
              <p:cNvSpPr>
                <a:spLocks noChangeShapeType="1"/>
              </p:cNvSpPr>
              <p:nvPr/>
            </p:nvSpPr>
            <p:spPr bwMode="auto">
              <a:xfrm>
                <a:off x="1617" y="2481"/>
                <a:ext cx="2" cy="1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1" name="Line 1003"/>
              <p:cNvSpPr>
                <a:spLocks noChangeShapeType="1"/>
              </p:cNvSpPr>
              <p:nvPr/>
            </p:nvSpPr>
            <p:spPr bwMode="auto">
              <a:xfrm flipV="1">
                <a:off x="1619" y="2540"/>
                <a:ext cx="0" cy="5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2" name="Line 1004"/>
              <p:cNvSpPr>
                <a:spLocks noChangeShapeType="1"/>
              </p:cNvSpPr>
              <p:nvPr/>
            </p:nvSpPr>
            <p:spPr bwMode="auto">
              <a:xfrm flipV="1">
                <a:off x="1619" y="2488"/>
                <a:ext cx="2" cy="5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3" name="Line 1005"/>
              <p:cNvSpPr>
                <a:spLocks noChangeShapeType="1"/>
              </p:cNvSpPr>
              <p:nvPr/>
            </p:nvSpPr>
            <p:spPr bwMode="auto">
              <a:xfrm>
                <a:off x="1621" y="2488"/>
                <a:ext cx="0" cy="5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4" name="Line 1006"/>
              <p:cNvSpPr>
                <a:spLocks noChangeShapeType="1"/>
              </p:cNvSpPr>
              <p:nvPr/>
            </p:nvSpPr>
            <p:spPr bwMode="auto">
              <a:xfrm>
                <a:off x="1621" y="253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5" name="Line 1007"/>
              <p:cNvSpPr>
                <a:spLocks noChangeShapeType="1"/>
              </p:cNvSpPr>
              <p:nvPr/>
            </p:nvSpPr>
            <p:spPr bwMode="auto">
              <a:xfrm flipV="1">
                <a:off x="1623" y="25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6" name="Line 1008"/>
              <p:cNvSpPr>
                <a:spLocks noChangeShapeType="1"/>
              </p:cNvSpPr>
              <p:nvPr/>
            </p:nvSpPr>
            <p:spPr bwMode="auto">
              <a:xfrm>
                <a:off x="1623" y="2546"/>
                <a:ext cx="2" cy="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7" name="Line 1009"/>
              <p:cNvSpPr>
                <a:spLocks noChangeShapeType="1"/>
              </p:cNvSpPr>
              <p:nvPr/>
            </p:nvSpPr>
            <p:spPr bwMode="auto">
              <a:xfrm flipV="1">
                <a:off x="1625" y="2487"/>
                <a:ext cx="0" cy="10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98" name="Line 1010"/>
              <p:cNvSpPr>
                <a:spLocks noChangeShapeType="1"/>
              </p:cNvSpPr>
              <p:nvPr/>
            </p:nvSpPr>
            <p:spPr bwMode="auto">
              <a:xfrm flipV="1">
                <a:off x="1625" y="2467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1299" name="Group 1011"/>
            <p:cNvGrpSpPr>
              <a:grpSpLocks/>
            </p:cNvGrpSpPr>
            <p:nvPr/>
          </p:nvGrpSpPr>
          <p:grpSpPr bwMode="auto">
            <a:xfrm>
              <a:off x="1627" y="2069"/>
              <a:ext cx="244" cy="613"/>
              <a:chOff x="1627" y="2069"/>
              <a:chExt cx="244" cy="613"/>
            </a:xfrm>
          </p:grpSpPr>
          <p:sp>
            <p:nvSpPr>
              <p:cNvPr id="141300" name="Line 1012"/>
              <p:cNvSpPr>
                <a:spLocks noChangeShapeType="1"/>
              </p:cNvSpPr>
              <p:nvPr/>
            </p:nvSpPr>
            <p:spPr bwMode="auto">
              <a:xfrm flipV="1">
                <a:off x="1627" y="2405"/>
                <a:ext cx="0" cy="6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1" name="Line 1013"/>
              <p:cNvSpPr>
                <a:spLocks noChangeShapeType="1"/>
              </p:cNvSpPr>
              <p:nvPr/>
            </p:nvSpPr>
            <p:spPr bwMode="auto">
              <a:xfrm flipV="1">
                <a:off x="1627" y="24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2" name="Line 1014"/>
              <p:cNvSpPr>
                <a:spLocks noChangeShapeType="1"/>
              </p:cNvSpPr>
              <p:nvPr/>
            </p:nvSpPr>
            <p:spPr bwMode="auto">
              <a:xfrm flipV="1">
                <a:off x="1629" y="2069"/>
                <a:ext cx="0" cy="33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3" name="Line 1015"/>
              <p:cNvSpPr>
                <a:spLocks noChangeShapeType="1"/>
              </p:cNvSpPr>
              <p:nvPr/>
            </p:nvSpPr>
            <p:spPr bwMode="auto">
              <a:xfrm>
                <a:off x="1629" y="2069"/>
                <a:ext cx="2" cy="40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4" name="Line 1016"/>
              <p:cNvSpPr>
                <a:spLocks noChangeShapeType="1"/>
              </p:cNvSpPr>
              <p:nvPr/>
            </p:nvSpPr>
            <p:spPr bwMode="auto">
              <a:xfrm>
                <a:off x="1631" y="2473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5" name="Line 1017"/>
              <p:cNvSpPr>
                <a:spLocks noChangeShapeType="1"/>
              </p:cNvSpPr>
              <p:nvPr/>
            </p:nvSpPr>
            <p:spPr bwMode="auto">
              <a:xfrm>
                <a:off x="1631" y="2537"/>
                <a:ext cx="2" cy="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6" name="Line 1018"/>
              <p:cNvSpPr>
                <a:spLocks noChangeShapeType="1"/>
              </p:cNvSpPr>
              <p:nvPr/>
            </p:nvSpPr>
            <p:spPr bwMode="auto">
              <a:xfrm>
                <a:off x="1633" y="25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7" name="Line 1019"/>
              <p:cNvSpPr>
                <a:spLocks noChangeShapeType="1"/>
              </p:cNvSpPr>
              <p:nvPr/>
            </p:nvSpPr>
            <p:spPr bwMode="auto">
              <a:xfrm flipV="1">
                <a:off x="1633" y="2535"/>
                <a:ext cx="2" cy="4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8" name="Line 1020"/>
              <p:cNvSpPr>
                <a:spLocks noChangeShapeType="1"/>
              </p:cNvSpPr>
              <p:nvPr/>
            </p:nvSpPr>
            <p:spPr bwMode="auto">
              <a:xfrm>
                <a:off x="1635" y="2535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09" name="Line 1021"/>
              <p:cNvSpPr>
                <a:spLocks noChangeShapeType="1"/>
              </p:cNvSpPr>
              <p:nvPr/>
            </p:nvSpPr>
            <p:spPr bwMode="auto">
              <a:xfrm>
                <a:off x="1635" y="2554"/>
                <a:ext cx="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0" name="Line 1022"/>
              <p:cNvSpPr>
                <a:spLocks noChangeShapeType="1"/>
              </p:cNvSpPr>
              <p:nvPr/>
            </p:nvSpPr>
            <p:spPr bwMode="auto">
              <a:xfrm flipV="1">
                <a:off x="1637" y="25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1" name="Line 1023"/>
              <p:cNvSpPr>
                <a:spLocks noChangeShapeType="1"/>
              </p:cNvSpPr>
              <p:nvPr/>
            </p:nvSpPr>
            <p:spPr bwMode="auto">
              <a:xfrm flipV="1">
                <a:off x="1639" y="2542"/>
                <a:ext cx="0" cy="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2" name="Line 1024"/>
              <p:cNvSpPr>
                <a:spLocks noChangeShapeType="1"/>
              </p:cNvSpPr>
              <p:nvPr/>
            </p:nvSpPr>
            <p:spPr bwMode="auto">
              <a:xfrm flipV="1">
                <a:off x="1639" y="2468"/>
                <a:ext cx="2" cy="7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3" name="Line 1025"/>
              <p:cNvSpPr>
                <a:spLocks noChangeShapeType="1"/>
              </p:cNvSpPr>
              <p:nvPr/>
            </p:nvSpPr>
            <p:spPr bwMode="auto">
              <a:xfrm flipV="1">
                <a:off x="1641" y="2406"/>
                <a:ext cx="0" cy="6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4" name="Line 1026"/>
              <p:cNvSpPr>
                <a:spLocks noChangeShapeType="1"/>
              </p:cNvSpPr>
              <p:nvPr/>
            </p:nvSpPr>
            <p:spPr bwMode="auto">
              <a:xfrm flipV="1">
                <a:off x="1641" y="24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5" name="Line 1027"/>
              <p:cNvSpPr>
                <a:spLocks noChangeShapeType="1"/>
              </p:cNvSpPr>
              <p:nvPr/>
            </p:nvSpPr>
            <p:spPr bwMode="auto">
              <a:xfrm flipV="1">
                <a:off x="1641" y="240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6" name="Line 1028"/>
              <p:cNvSpPr>
                <a:spLocks noChangeShapeType="1"/>
              </p:cNvSpPr>
              <p:nvPr/>
            </p:nvSpPr>
            <p:spPr bwMode="auto">
              <a:xfrm>
                <a:off x="1643" y="240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7" name="Line 1029"/>
              <p:cNvSpPr>
                <a:spLocks noChangeShapeType="1"/>
              </p:cNvSpPr>
              <p:nvPr/>
            </p:nvSpPr>
            <p:spPr bwMode="auto">
              <a:xfrm>
                <a:off x="1643" y="24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8" name="Line 1030"/>
              <p:cNvSpPr>
                <a:spLocks noChangeShapeType="1"/>
              </p:cNvSpPr>
              <p:nvPr/>
            </p:nvSpPr>
            <p:spPr bwMode="auto">
              <a:xfrm>
                <a:off x="1645" y="240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19" name="Line 1031"/>
              <p:cNvSpPr>
                <a:spLocks noChangeShapeType="1"/>
              </p:cNvSpPr>
              <p:nvPr/>
            </p:nvSpPr>
            <p:spPr bwMode="auto">
              <a:xfrm flipV="1">
                <a:off x="1645" y="24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0" name="Line 1032"/>
              <p:cNvSpPr>
                <a:spLocks noChangeShapeType="1"/>
              </p:cNvSpPr>
              <p:nvPr/>
            </p:nvSpPr>
            <p:spPr bwMode="auto">
              <a:xfrm flipV="1">
                <a:off x="1647" y="2375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1" name="Line 1033"/>
              <p:cNvSpPr>
                <a:spLocks noChangeShapeType="1"/>
              </p:cNvSpPr>
              <p:nvPr/>
            </p:nvSpPr>
            <p:spPr bwMode="auto">
              <a:xfrm>
                <a:off x="1647" y="2375"/>
                <a:ext cx="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2" name="Line 1034"/>
              <p:cNvSpPr>
                <a:spLocks noChangeShapeType="1"/>
              </p:cNvSpPr>
              <p:nvPr/>
            </p:nvSpPr>
            <p:spPr bwMode="auto">
              <a:xfrm>
                <a:off x="1649" y="2402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3" name="Line 1035"/>
              <p:cNvSpPr>
                <a:spLocks noChangeShapeType="1"/>
              </p:cNvSpPr>
              <p:nvPr/>
            </p:nvSpPr>
            <p:spPr bwMode="auto">
              <a:xfrm>
                <a:off x="1649" y="2426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4" name="Line 1036"/>
              <p:cNvSpPr>
                <a:spLocks noChangeShapeType="1"/>
              </p:cNvSpPr>
              <p:nvPr/>
            </p:nvSpPr>
            <p:spPr bwMode="auto">
              <a:xfrm flipV="1">
                <a:off x="1649" y="2416"/>
                <a:ext cx="2" cy="5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5" name="Line 1037"/>
              <p:cNvSpPr>
                <a:spLocks noChangeShapeType="1"/>
              </p:cNvSpPr>
              <p:nvPr/>
            </p:nvSpPr>
            <p:spPr bwMode="auto">
              <a:xfrm flipV="1">
                <a:off x="1651" y="2359"/>
                <a:ext cx="0" cy="5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6" name="Line 1038"/>
              <p:cNvSpPr>
                <a:spLocks noChangeShapeType="1"/>
              </p:cNvSpPr>
              <p:nvPr/>
            </p:nvSpPr>
            <p:spPr bwMode="auto">
              <a:xfrm>
                <a:off x="1651" y="2359"/>
                <a:ext cx="2" cy="5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7" name="Line 1039"/>
              <p:cNvSpPr>
                <a:spLocks noChangeShapeType="1"/>
              </p:cNvSpPr>
              <p:nvPr/>
            </p:nvSpPr>
            <p:spPr bwMode="auto">
              <a:xfrm>
                <a:off x="1653" y="241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8" name="Line 1040"/>
              <p:cNvSpPr>
                <a:spLocks noChangeShapeType="1"/>
              </p:cNvSpPr>
              <p:nvPr/>
            </p:nvSpPr>
            <p:spPr bwMode="auto">
              <a:xfrm>
                <a:off x="1653" y="242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9" name="Line 1041"/>
              <p:cNvSpPr>
                <a:spLocks noChangeShapeType="1"/>
              </p:cNvSpPr>
              <p:nvPr/>
            </p:nvSpPr>
            <p:spPr bwMode="auto">
              <a:xfrm flipV="1">
                <a:off x="1655" y="242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0" name="Line 1042"/>
              <p:cNvSpPr>
                <a:spLocks noChangeShapeType="1"/>
              </p:cNvSpPr>
              <p:nvPr/>
            </p:nvSpPr>
            <p:spPr bwMode="auto">
              <a:xfrm>
                <a:off x="1655" y="2428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1" name="Line 1043"/>
              <p:cNvSpPr>
                <a:spLocks noChangeShapeType="1"/>
              </p:cNvSpPr>
              <p:nvPr/>
            </p:nvSpPr>
            <p:spPr bwMode="auto">
              <a:xfrm>
                <a:off x="1657" y="244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2" name="Line 1044"/>
              <p:cNvSpPr>
                <a:spLocks noChangeShapeType="1"/>
              </p:cNvSpPr>
              <p:nvPr/>
            </p:nvSpPr>
            <p:spPr bwMode="auto">
              <a:xfrm>
                <a:off x="1657" y="2444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3" name="Line 1045"/>
              <p:cNvSpPr>
                <a:spLocks noChangeShapeType="1"/>
              </p:cNvSpPr>
              <p:nvPr/>
            </p:nvSpPr>
            <p:spPr bwMode="auto">
              <a:xfrm>
                <a:off x="1659" y="245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4" name="Line 1046"/>
              <p:cNvSpPr>
                <a:spLocks noChangeShapeType="1"/>
              </p:cNvSpPr>
              <p:nvPr/>
            </p:nvSpPr>
            <p:spPr bwMode="auto">
              <a:xfrm>
                <a:off x="1659" y="246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5" name="Line 1047"/>
              <p:cNvSpPr>
                <a:spLocks noChangeShapeType="1"/>
              </p:cNvSpPr>
              <p:nvPr/>
            </p:nvSpPr>
            <p:spPr bwMode="auto">
              <a:xfrm>
                <a:off x="1659" y="247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6" name="Line 1048"/>
              <p:cNvSpPr>
                <a:spLocks noChangeShapeType="1"/>
              </p:cNvSpPr>
              <p:nvPr/>
            </p:nvSpPr>
            <p:spPr bwMode="auto">
              <a:xfrm>
                <a:off x="1661" y="24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7" name="Line 1049"/>
              <p:cNvSpPr>
                <a:spLocks noChangeShapeType="1"/>
              </p:cNvSpPr>
              <p:nvPr/>
            </p:nvSpPr>
            <p:spPr bwMode="auto">
              <a:xfrm>
                <a:off x="1661" y="2471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8" name="Line 1050"/>
              <p:cNvSpPr>
                <a:spLocks noChangeShapeType="1"/>
              </p:cNvSpPr>
              <p:nvPr/>
            </p:nvSpPr>
            <p:spPr bwMode="auto">
              <a:xfrm flipV="1">
                <a:off x="1663" y="247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9" name="Line 1051"/>
              <p:cNvSpPr>
                <a:spLocks noChangeShapeType="1"/>
              </p:cNvSpPr>
              <p:nvPr/>
            </p:nvSpPr>
            <p:spPr bwMode="auto">
              <a:xfrm>
                <a:off x="1663" y="2478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0" name="Line 1052"/>
              <p:cNvSpPr>
                <a:spLocks noChangeShapeType="1"/>
              </p:cNvSpPr>
              <p:nvPr/>
            </p:nvSpPr>
            <p:spPr bwMode="auto">
              <a:xfrm flipV="1">
                <a:off x="1665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1" name="Line 1053"/>
              <p:cNvSpPr>
                <a:spLocks noChangeShapeType="1"/>
              </p:cNvSpPr>
              <p:nvPr/>
            </p:nvSpPr>
            <p:spPr bwMode="auto">
              <a:xfrm>
                <a:off x="1665" y="24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2" name="Line 1054"/>
              <p:cNvSpPr>
                <a:spLocks noChangeShapeType="1"/>
              </p:cNvSpPr>
              <p:nvPr/>
            </p:nvSpPr>
            <p:spPr bwMode="auto">
              <a:xfrm flipV="1">
                <a:off x="1667" y="249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3" name="Line 1055"/>
              <p:cNvSpPr>
                <a:spLocks noChangeShapeType="1"/>
              </p:cNvSpPr>
              <p:nvPr/>
            </p:nvSpPr>
            <p:spPr bwMode="auto">
              <a:xfrm>
                <a:off x="1667" y="249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4" name="Line 1056"/>
              <p:cNvSpPr>
                <a:spLocks noChangeShapeType="1"/>
              </p:cNvSpPr>
              <p:nvPr/>
            </p:nvSpPr>
            <p:spPr bwMode="auto">
              <a:xfrm>
                <a:off x="1669" y="24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5" name="Line 1057"/>
              <p:cNvSpPr>
                <a:spLocks noChangeShapeType="1"/>
              </p:cNvSpPr>
              <p:nvPr/>
            </p:nvSpPr>
            <p:spPr bwMode="auto">
              <a:xfrm>
                <a:off x="1669" y="25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6" name="Line 1058"/>
              <p:cNvSpPr>
                <a:spLocks noChangeShapeType="1"/>
              </p:cNvSpPr>
              <p:nvPr/>
            </p:nvSpPr>
            <p:spPr bwMode="auto">
              <a:xfrm>
                <a:off x="1671" y="250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7" name="Line 1059"/>
              <p:cNvSpPr>
                <a:spLocks noChangeShapeType="1"/>
              </p:cNvSpPr>
              <p:nvPr/>
            </p:nvSpPr>
            <p:spPr bwMode="auto">
              <a:xfrm>
                <a:off x="1671" y="250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8" name="Line 1060"/>
              <p:cNvSpPr>
                <a:spLocks noChangeShapeType="1"/>
              </p:cNvSpPr>
              <p:nvPr/>
            </p:nvSpPr>
            <p:spPr bwMode="auto">
              <a:xfrm>
                <a:off x="1673" y="251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49" name="Line 1061"/>
              <p:cNvSpPr>
                <a:spLocks noChangeShapeType="1"/>
              </p:cNvSpPr>
              <p:nvPr/>
            </p:nvSpPr>
            <p:spPr bwMode="auto">
              <a:xfrm>
                <a:off x="1675" y="2515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0" name="Line 1062"/>
              <p:cNvSpPr>
                <a:spLocks noChangeShapeType="1"/>
              </p:cNvSpPr>
              <p:nvPr/>
            </p:nvSpPr>
            <p:spPr bwMode="auto">
              <a:xfrm>
                <a:off x="1675" y="25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1" name="Line 1063"/>
              <p:cNvSpPr>
                <a:spLocks noChangeShapeType="1"/>
              </p:cNvSpPr>
              <p:nvPr/>
            </p:nvSpPr>
            <p:spPr bwMode="auto">
              <a:xfrm>
                <a:off x="1677" y="253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2" name="Line 1064"/>
              <p:cNvSpPr>
                <a:spLocks noChangeShapeType="1"/>
              </p:cNvSpPr>
              <p:nvPr/>
            </p:nvSpPr>
            <p:spPr bwMode="auto">
              <a:xfrm>
                <a:off x="1677" y="25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3" name="Line 1065"/>
              <p:cNvSpPr>
                <a:spLocks noChangeShapeType="1"/>
              </p:cNvSpPr>
              <p:nvPr/>
            </p:nvSpPr>
            <p:spPr bwMode="auto">
              <a:xfrm>
                <a:off x="1679" y="253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4" name="Line 1066"/>
              <p:cNvSpPr>
                <a:spLocks noChangeShapeType="1"/>
              </p:cNvSpPr>
              <p:nvPr/>
            </p:nvSpPr>
            <p:spPr bwMode="auto">
              <a:xfrm>
                <a:off x="1679" y="254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5" name="Line 1067"/>
              <p:cNvSpPr>
                <a:spLocks noChangeShapeType="1"/>
              </p:cNvSpPr>
              <p:nvPr/>
            </p:nvSpPr>
            <p:spPr bwMode="auto">
              <a:xfrm>
                <a:off x="1681" y="255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6" name="Line 1068"/>
              <p:cNvSpPr>
                <a:spLocks noChangeShapeType="1"/>
              </p:cNvSpPr>
              <p:nvPr/>
            </p:nvSpPr>
            <p:spPr bwMode="auto">
              <a:xfrm>
                <a:off x="1681" y="256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7" name="Line 1069"/>
              <p:cNvSpPr>
                <a:spLocks noChangeShapeType="1"/>
              </p:cNvSpPr>
              <p:nvPr/>
            </p:nvSpPr>
            <p:spPr bwMode="auto">
              <a:xfrm>
                <a:off x="1683" y="256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8" name="Line 1070"/>
              <p:cNvSpPr>
                <a:spLocks noChangeShapeType="1"/>
              </p:cNvSpPr>
              <p:nvPr/>
            </p:nvSpPr>
            <p:spPr bwMode="auto">
              <a:xfrm>
                <a:off x="1683" y="257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59" name="Line 1071"/>
              <p:cNvSpPr>
                <a:spLocks noChangeShapeType="1"/>
              </p:cNvSpPr>
              <p:nvPr/>
            </p:nvSpPr>
            <p:spPr bwMode="auto">
              <a:xfrm>
                <a:off x="1685" y="257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0" name="Line 1072"/>
              <p:cNvSpPr>
                <a:spLocks noChangeShapeType="1"/>
              </p:cNvSpPr>
              <p:nvPr/>
            </p:nvSpPr>
            <p:spPr bwMode="auto">
              <a:xfrm>
                <a:off x="1687" y="257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1" name="Line 1073"/>
              <p:cNvSpPr>
                <a:spLocks noChangeShapeType="1"/>
              </p:cNvSpPr>
              <p:nvPr/>
            </p:nvSpPr>
            <p:spPr bwMode="auto">
              <a:xfrm flipV="1">
                <a:off x="1687" y="25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2" name="Line 1074"/>
              <p:cNvSpPr>
                <a:spLocks noChangeShapeType="1"/>
              </p:cNvSpPr>
              <p:nvPr/>
            </p:nvSpPr>
            <p:spPr bwMode="auto">
              <a:xfrm>
                <a:off x="1689" y="257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3" name="Line 1075"/>
              <p:cNvSpPr>
                <a:spLocks noChangeShapeType="1"/>
              </p:cNvSpPr>
              <p:nvPr/>
            </p:nvSpPr>
            <p:spPr bwMode="auto">
              <a:xfrm flipV="1">
                <a:off x="1689" y="258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4" name="Line 1076"/>
              <p:cNvSpPr>
                <a:spLocks noChangeShapeType="1"/>
              </p:cNvSpPr>
              <p:nvPr/>
            </p:nvSpPr>
            <p:spPr bwMode="auto">
              <a:xfrm flipV="1">
                <a:off x="1691" y="258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5" name="Line 1077"/>
              <p:cNvSpPr>
                <a:spLocks noChangeShapeType="1"/>
              </p:cNvSpPr>
              <p:nvPr/>
            </p:nvSpPr>
            <p:spPr bwMode="auto">
              <a:xfrm>
                <a:off x="1691" y="258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6" name="Line 1078"/>
              <p:cNvSpPr>
                <a:spLocks noChangeShapeType="1"/>
              </p:cNvSpPr>
              <p:nvPr/>
            </p:nvSpPr>
            <p:spPr bwMode="auto">
              <a:xfrm flipV="1">
                <a:off x="1693" y="258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7" name="Line 1079"/>
              <p:cNvSpPr>
                <a:spLocks noChangeShapeType="1"/>
              </p:cNvSpPr>
              <p:nvPr/>
            </p:nvSpPr>
            <p:spPr bwMode="auto">
              <a:xfrm>
                <a:off x="1695" y="258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8" name="Line 1080"/>
              <p:cNvSpPr>
                <a:spLocks noChangeShapeType="1"/>
              </p:cNvSpPr>
              <p:nvPr/>
            </p:nvSpPr>
            <p:spPr bwMode="auto">
              <a:xfrm>
                <a:off x="1695" y="259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69" name="Line 1081"/>
              <p:cNvSpPr>
                <a:spLocks noChangeShapeType="1"/>
              </p:cNvSpPr>
              <p:nvPr/>
            </p:nvSpPr>
            <p:spPr bwMode="auto">
              <a:xfrm>
                <a:off x="1697" y="259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0" name="Line 1082"/>
              <p:cNvSpPr>
                <a:spLocks noChangeShapeType="1"/>
              </p:cNvSpPr>
              <p:nvPr/>
            </p:nvSpPr>
            <p:spPr bwMode="auto">
              <a:xfrm>
                <a:off x="1697" y="259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1" name="Line 1083"/>
              <p:cNvSpPr>
                <a:spLocks noChangeShapeType="1"/>
              </p:cNvSpPr>
              <p:nvPr/>
            </p:nvSpPr>
            <p:spPr bwMode="auto">
              <a:xfrm flipV="1">
                <a:off x="1699" y="259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2" name="Line 1084"/>
              <p:cNvSpPr>
                <a:spLocks noChangeShapeType="1"/>
              </p:cNvSpPr>
              <p:nvPr/>
            </p:nvSpPr>
            <p:spPr bwMode="auto">
              <a:xfrm flipV="1">
                <a:off x="1701" y="259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3" name="Line 1085"/>
              <p:cNvSpPr>
                <a:spLocks noChangeShapeType="1"/>
              </p:cNvSpPr>
              <p:nvPr/>
            </p:nvSpPr>
            <p:spPr bwMode="auto">
              <a:xfrm>
                <a:off x="1701" y="259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4" name="Line 1086"/>
              <p:cNvSpPr>
                <a:spLocks noChangeShapeType="1"/>
              </p:cNvSpPr>
              <p:nvPr/>
            </p:nvSpPr>
            <p:spPr bwMode="auto">
              <a:xfrm flipV="1">
                <a:off x="1703" y="259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5" name="Line 1087"/>
              <p:cNvSpPr>
                <a:spLocks noChangeShapeType="1"/>
              </p:cNvSpPr>
              <p:nvPr/>
            </p:nvSpPr>
            <p:spPr bwMode="auto">
              <a:xfrm>
                <a:off x="1703" y="259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6" name="Line 1088"/>
              <p:cNvSpPr>
                <a:spLocks noChangeShapeType="1"/>
              </p:cNvSpPr>
              <p:nvPr/>
            </p:nvSpPr>
            <p:spPr bwMode="auto">
              <a:xfrm flipV="1">
                <a:off x="1705" y="259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7" name="Line 1089"/>
              <p:cNvSpPr>
                <a:spLocks noChangeShapeType="1"/>
              </p:cNvSpPr>
              <p:nvPr/>
            </p:nvSpPr>
            <p:spPr bwMode="auto">
              <a:xfrm>
                <a:off x="1707" y="259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8" name="Line 1090"/>
              <p:cNvSpPr>
                <a:spLocks noChangeShapeType="1"/>
              </p:cNvSpPr>
              <p:nvPr/>
            </p:nvSpPr>
            <p:spPr bwMode="auto">
              <a:xfrm>
                <a:off x="1707" y="260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79" name="Line 1091"/>
              <p:cNvSpPr>
                <a:spLocks noChangeShapeType="1"/>
              </p:cNvSpPr>
              <p:nvPr/>
            </p:nvSpPr>
            <p:spPr bwMode="auto">
              <a:xfrm>
                <a:off x="1709" y="260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0" name="Line 1092"/>
              <p:cNvSpPr>
                <a:spLocks noChangeShapeType="1"/>
              </p:cNvSpPr>
              <p:nvPr/>
            </p:nvSpPr>
            <p:spPr bwMode="auto">
              <a:xfrm>
                <a:off x="1709" y="2613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1" name="Line 1093"/>
              <p:cNvSpPr>
                <a:spLocks noChangeShapeType="1"/>
              </p:cNvSpPr>
              <p:nvPr/>
            </p:nvSpPr>
            <p:spPr bwMode="auto">
              <a:xfrm>
                <a:off x="1711" y="262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2" name="Line 1094"/>
              <p:cNvSpPr>
                <a:spLocks noChangeShapeType="1"/>
              </p:cNvSpPr>
              <p:nvPr/>
            </p:nvSpPr>
            <p:spPr bwMode="auto">
              <a:xfrm>
                <a:off x="1714" y="262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3" name="Line 1095"/>
              <p:cNvSpPr>
                <a:spLocks noChangeShapeType="1"/>
              </p:cNvSpPr>
              <p:nvPr/>
            </p:nvSpPr>
            <p:spPr bwMode="auto">
              <a:xfrm>
                <a:off x="1714" y="262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4" name="Line 1096"/>
              <p:cNvSpPr>
                <a:spLocks noChangeShapeType="1"/>
              </p:cNvSpPr>
              <p:nvPr/>
            </p:nvSpPr>
            <p:spPr bwMode="auto">
              <a:xfrm>
                <a:off x="1716" y="262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5" name="Line 1097"/>
              <p:cNvSpPr>
                <a:spLocks noChangeShapeType="1"/>
              </p:cNvSpPr>
              <p:nvPr/>
            </p:nvSpPr>
            <p:spPr bwMode="auto">
              <a:xfrm>
                <a:off x="1716" y="26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6" name="Line 1098"/>
              <p:cNvSpPr>
                <a:spLocks noChangeShapeType="1"/>
              </p:cNvSpPr>
              <p:nvPr/>
            </p:nvSpPr>
            <p:spPr bwMode="auto">
              <a:xfrm>
                <a:off x="1718" y="263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7" name="Line 1099"/>
              <p:cNvSpPr>
                <a:spLocks noChangeShapeType="1"/>
              </p:cNvSpPr>
              <p:nvPr/>
            </p:nvSpPr>
            <p:spPr bwMode="auto">
              <a:xfrm>
                <a:off x="1720" y="26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8" name="Line 1100"/>
              <p:cNvSpPr>
                <a:spLocks noChangeShapeType="1"/>
              </p:cNvSpPr>
              <p:nvPr/>
            </p:nvSpPr>
            <p:spPr bwMode="auto">
              <a:xfrm>
                <a:off x="1720" y="264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89" name="Line 1101"/>
              <p:cNvSpPr>
                <a:spLocks noChangeShapeType="1"/>
              </p:cNvSpPr>
              <p:nvPr/>
            </p:nvSpPr>
            <p:spPr bwMode="auto">
              <a:xfrm>
                <a:off x="1722" y="264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0" name="Line 1102"/>
              <p:cNvSpPr>
                <a:spLocks noChangeShapeType="1"/>
              </p:cNvSpPr>
              <p:nvPr/>
            </p:nvSpPr>
            <p:spPr bwMode="auto">
              <a:xfrm flipV="1">
                <a:off x="1724" y="26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1" name="Line 1103"/>
              <p:cNvSpPr>
                <a:spLocks noChangeShapeType="1"/>
              </p:cNvSpPr>
              <p:nvPr/>
            </p:nvSpPr>
            <p:spPr bwMode="auto">
              <a:xfrm>
                <a:off x="1724" y="26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2" name="Line 1104"/>
              <p:cNvSpPr>
                <a:spLocks noChangeShapeType="1"/>
              </p:cNvSpPr>
              <p:nvPr/>
            </p:nvSpPr>
            <p:spPr bwMode="auto">
              <a:xfrm>
                <a:off x="1726" y="263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3" name="Line 1105"/>
              <p:cNvSpPr>
                <a:spLocks noChangeShapeType="1"/>
              </p:cNvSpPr>
              <p:nvPr/>
            </p:nvSpPr>
            <p:spPr bwMode="auto">
              <a:xfrm>
                <a:off x="1728" y="264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4" name="Line 1106"/>
              <p:cNvSpPr>
                <a:spLocks noChangeShapeType="1"/>
              </p:cNvSpPr>
              <p:nvPr/>
            </p:nvSpPr>
            <p:spPr bwMode="auto">
              <a:xfrm flipV="1">
                <a:off x="1728" y="263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5" name="Line 1107"/>
              <p:cNvSpPr>
                <a:spLocks noChangeShapeType="1"/>
              </p:cNvSpPr>
              <p:nvPr/>
            </p:nvSpPr>
            <p:spPr bwMode="auto">
              <a:xfrm>
                <a:off x="1730" y="26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6" name="Line 1108"/>
              <p:cNvSpPr>
                <a:spLocks noChangeShapeType="1"/>
              </p:cNvSpPr>
              <p:nvPr/>
            </p:nvSpPr>
            <p:spPr bwMode="auto">
              <a:xfrm flipV="1">
                <a:off x="1732" y="262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7" name="Line 1109"/>
              <p:cNvSpPr>
                <a:spLocks noChangeShapeType="1"/>
              </p:cNvSpPr>
              <p:nvPr/>
            </p:nvSpPr>
            <p:spPr bwMode="auto">
              <a:xfrm flipV="1">
                <a:off x="1732" y="26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8" name="Line 1110"/>
              <p:cNvSpPr>
                <a:spLocks noChangeShapeType="1"/>
              </p:cNvSpPr>
              <p:nvPr/>
            </p:nvSpPr>
            <p:spPr bwMode="auto">
              <a:xfrm flipV="1">
                <a:off x="1734" y="26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99" name="Line 1111"/>
              <p:cNvSpPr>
                <a:spLocks noChangeShapeType="1"/>
              </p:cNvSpPr>
              <p:nvPr/>
            </p:nvSpPr>
            <p:spPr bwMode="auto">
              <a:xfrm flipV="1">
                <a:off x="1734" y="261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0" name="Line 1112"/>
              <p:cNvSpPr>
                <a:spLocks noChangeShapeType="1"/>
              </p:cNvSpPr>
              <p:nvPr/>
            </p:nvSpPr>
            <p:spPr bwMode="auto">
              <a:xfrm>
                <a:off x="1736" y="26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1" name="Line 1113"/>
              <p:cNvSpPr>
                <a:spLocks noChangeShapeType="1"/>
              </p:cNvSpPr>
              <p:nvPr/>
            </p:nvSpPr>
            <p:spPr bwMode="auto">
              <a:xfrm flipV="1">
                <a:off x="1738" y="260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2" name="Line 1114"/>
              <p:cNvSpPr>
                <a:spLocks noChangeShapeType="1"/>
              </p:cNvSpPr>
              <p:nvPr/>
            </p:nvSpPr>
            <p:spPr bwMode="auto">
              <a:xfrm>
                <a:off x="1738" y="26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3" name="Line 1115"/>
              <p:cNvSpPr>
                <a:spLocks noChangeShapeType="1"/>
              </p:cNvSpPr>
              <p:nvPr/>
            </p:nvSpPr>
            <p:spPr bwMode="auto">
              <a:xfrm>
                <a:off x="1740" y="26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4" name="Line 1116"/>
              <p:cNvSpPr>
                <a:spLocks noChangeShapeType="1"/>
              </p:cNvSpPr>
              <p:nvPr/>
            </p:nvSpPr>
            <p:spPr bwMode="auto">
              <a:xfrm>
                <a:off x="1742" y="261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5" name="Line 1117"/>
              <p:cNvSpPr>
                <a:spLocks noChangeShapeType="1"/>
              </p:cNvSpPr>
              <p:nvPr/>
            </p:nvSpPr>
            <p:spPr bwMode="auto">
              <a:xfrm>
                <a:off x="1742" y="26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6" name="Line 1118"/>
              <p:cNvSpPr>
                <a:spLocks noChangeShapeType="1"/>
              </p:cNvSpPr>
              <p:nvPr/>
            </p:nvSpPr>
            <p:spPr bwMode="auto">
              <a:xfrm>
                <a:off x="1744" y="261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7" name="Line 1119"/>
              <p:cNvSpPr>
                <a:spLocks noChangeShapeType="1"/>
              </p:cNvSpPr>
              <p:nvPr/>
            </p:nvSpPr>
            <p:spPr bwMode="auto">
              <a:xfrm flipV="1">
                <a:off x="1744" y="261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8" name="Line 1120"/>
              <p:cNvSpPr>
                <a:spLocks noChangeShapeType="1"/>
              </p:cNvSpPr>
              <p:nvPr/>
            </p:nvSpPr>
            <p:spPr bwMode="auto">
              <a:xfrm>
                <a:off x="1746" y="261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09" name="Line 1121"/>
              <p:cNvSpPr>
                <a:spLocks noChangeShapeType="1"/>
              </p:cNvSpPr>
              <p:nvPr/>
            </p:nvSpPr>
            <p:spPr bwMode="auto">
              <a:xfrm>
                <a:off x="1748" y="262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0" name="Line 1122"/>
              <p:cNvSpPr>
                <a:spLocks noChangeShapeType="1"/>
              </p:cNvSpPr>
              <p:nvPr/>
            </p:nvSpPr>
            <p:spPr bwMode="auto">
              <a:xfrm>
                <a:off x="1748" y="262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1" name="Line 1123"/>
              <p:cNvSpPr>
                <a:spLocks noChangeShapeType="1"/>
              </p:cNvSpPr>
              <p:nvPr/>
            </p:nvSpPr>
            <p:spPr bwMode="auto">
              <a:xfrm>
                <a:off x="1750" y="263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2" name="Line 1124"/>
              <p:cNvSpPr>
                <a:spLocks noChangeShapeType="1"/>
              </p:cNvSpPr>
              <p:nvPr/>
            </p:nvSpPr>
            <p:spPr bwMode="auto">
              <a:xfrm>
                <a:off x="1752" y="26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3" name="Line 1125"/>
              <p:cNvSpPr>
                <a:spLocks noChangeShapeType="1"/>
              </p:cNvSpPr>
              <p:nvPr/>
            </p:nvSpPr>
            <p:spPr bwMode="auto">
              <a:xfrm>
                <a:off x="1752" y="26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4" name="Line 1126"/>
              <p:cNvSpPr>
                <a:spLocks noChangeShapeType="1"/>
              </p:cNvSpPr>
              <p:nvPr/>
            </p:nvSpPr>
            <p:spPr bwMode="auto">
              <a:xfrm flipV="1">
                <a:off x="1754" y="26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5" name="Line 1127"/>
              <p:cNvSpPr>
                <a:spLocks noChangeShapeType="1"/>
              </p:cNvSpPr>
              <p:nvPr/>
            </p:nvSpPr>
            <p:spPr bwMode="auto">
              <a:xfrm>
                <a:off x="1754" y="264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6" name="Line 1128"/>
              <p:cNvSpPr>
                <a:spLocks noChangeShapeType="1"/>
              </p:cNvSpPr>
              <p:nvPr/>
            </p:nvSpPr>
            <p:spPr bwMode="auto">
              <a:xfrm>
                <a:off x="1756" y="264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7" name="Line 1129"/>
              <p:cNvSpPr>
                <a:spLocks noChangeShapeType="1"/>
              </p:cNvSpPr>
              <p:nvPr/>
            </p:nvSpPr>
            <p:spPr bwMode="auto">
              <a:xfrm>
                <a:off x="1758" y="265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8" name="Line 1130"/>
              <p:cNvSpPr>
                <a:spLocks noChangeShapeType="1"/>
              </p:cNvSpPr>
              <p:nvPr/>
            </p:nvSpPr>
            <p:spPr bwMode="auto">
              <a:xfrm flipV="1">
                <a:off x="1758" y="265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19" name="Line 1131"/>
              <p:cNvSpPr>
                <a:spLocks noChangeShapeType="1"/>
              </p:cNvSpPr>
              <p:nvPr/>
            </p:nvSpPr>
            <p:spPr bwMode="auto">
              <a:xfrm>
                <a:off x="1760" y="265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0" name="Line 1132"/>
              <p:cNvSpPr>
                <a:spLocks noChangeShapeType="1"/>
              </p:cNvSpPr>
              <p:nvPr/>
            </p:nvSpPr>
            <p:spPr bwMode="auto">
              <a:xfrm>
                <a:off x="1762" y="265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1" name="Line 1133"/>
              <p:cNvSpPr>
                <a:spLocks noChangeShapeType="1"/>
              </p:cNvSpPr>
              <p:nvPr/>
            </p:nvSpPr>
            <p:spPr bwMode="auto">
              <a:xfrm flipV="1">
                <a:off x="1762" y="265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2" name="Line 1134"/>
              <p:cNvSpPr>
                <a:spLocks noChangeShapeType="1"/>
              </p:cNvSpPr>
              <p:nvPr/>
            </p:nvSpPr>
            <p:spPr bwMode="auto">
              <a:xfrm>
                <a:off x="1764" y="265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3" name="Line 1135"/>
              <p:cNvSpPr>
                <a:spLocks noChangeShapeType="1"/>
              </p:cNvSpPr>
              <p:nvPr/>
            </p:nvSpPr>
            <p:spPr bwMode="auto">
              <a:xfrm flipV="1">
                <a:off x="1766" y="266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4" name="Line 1136"/>
              <p:cNvSpPr>
                <a:spLocks noChangeShapeType="1"/>
              </p:cNvSpPr>
              <p:nvPr/>
            </p:nvSpPr>
            <p:spPr bwMode="auto">
              <a:xfrm>
                <a:off x="1766" y="266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5" name="Line 1137"/>
              <p:cNvSpPr>
                <a:spLocks noChangeShapeType="1"/>
              </p:cNvSpPr>
              <p:nvPr/>
            </p:nvSpPr>
            <p:spPr bwMode="auto">
              <a:xfrm>
                <a:off x="1768" y="266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6" name="Line 1138"/>
              <p:cNvSpPr>
                <a:spLocks noChangeShapeType="1"/>
              </p:cNvSpPr>
              <p:nvPr/>
            </p:nvSpPr>
            <p:spPr bwMode="auto">
              <a:xfrm>
                <a:off x="1770" y="26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7" name="Line 1139"/>
              <p:cNvSpPr>
                <a:spLocks noChangeShapeType="1"/>
              </p:cNvSpPr>
              <p:nvPr/>
            </p:nvSpPr>
            <p:spPr bwMode="auto">
              <a:xfrm>
                <a:off x="1770" y="266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8" name="Line 1140"/>
              <p:cNvSpPr>
                <a:spLocks noChangeShapeType="1"/>
              </p:cNvSpPr>
              <p:nvPr/>
            </p:nvSpPr>
            <p:spPr bwMode="auto">
              <a:xfrm flipV="1">
                <a:off x="1772" y="266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29" name="Line 1141"/>
              <p:cNvSpPr>
                <a:spLocks noChangeShapeType="1"/>
              </p:cNvSpPr>
              <p:nvPr/>
            </p:nvSpPr>
            <p:spPr bwMode="auto">
              <a:xfrm>
                <a:off x="1774" y="266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0" name="Line 1142"/>
              <p:cNvSpPr>
                <a:spLocks noChangeShapeType="1"/>
              </p:cNvSpPr>
              <p:nvPr/>
            </p:nvSpPr>
            <p:spPr bwMode="auto">
              <a:xfrm>
                <a:off x="1776" y="266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1" name="Line 1143"/>
              <p:cNvSpPr>
                <a:spLocks noChangeShapeType="1"/>
              </p:cNvSpPr>
              <p:nvPr/>
            </p:nvSpPr>
            <p:spPr bwMode="auto">
              <a:xfrm>
                <a:off x="1776" y="267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2" name="Line 1144"/>
              <p:cNvSpPr>
                <a:spLocks noChangeShapeType="1"/>
              </p:cNvSpPr>
              <p:nvPr/>
            </p:nvSpPr>
            <p:spPr bwMode="auto">
              <a:xfrm flipV="1">
                <a:off x="1778" y="267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3" name="Line 1145"/>
              <p:cNvSpPr>
                <a:spLocks noChangeShapeType="1"/>
              </p:cNvSpPr>
              <p:nvPr/>
            </p:nvSpPr>
            <p:spPr bwMode="auto">
              <a:xfrm>
                <a:off x="1780" y="267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4" name="Line 1146"/>
              <p:cNvSpPr>
                <a:spLocks noChangeShapeType="1"/>
              </p:cNvSpPr>
              <p:nvPr/>
            </p:nvSpPr>
            <p:spPr bwMode="auto">
              <a:xfrm flipV="1">
                <a:off x="1780" y="266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5" name="Line 1147"/>
              <p:cNvSpPr>
                <a:spLocks noChangeShapeType="1"/>
              </p:cNvSpPr>
              <p:nvPr/>
            </p:nvSpPr>
            <p:spPr bwMode="auto">
              <a:xfrm>
                <a:off x="1782" y="26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6" name="Line 1148"/>
              <p:cNvSpPr>
                <a:spLocks noChangeShapeType="1"/>
              </p:cNvSpPr>
              <p:nvPr/>
            </p:nvSpPr>
            <p:spPr bwMode="auto">
              <a:xfrm>
                <a:off x="1784" y="267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7" name="Line 1149"/>
              <p:cNvSpPr>
                <a:spLocks noChangeShapeType="1"/>
              </p:cNvSpPr>
              <p:nvPr/>
            </p:nvSpPr>
            <p:spPr bwMode="auto">
              <a:xfrm flipV="1">
                <a:off x="1784" y="267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8" name="Line 1150"/>
              <p:cNvSpPr>
                <a:spLocks noChangeShapeType="1"/>
              </p:cNvSpPr>
              <p:nvPr/>
            </p:nvSpPr>
            <p:spPr bwMode="auto">
              <a:xfrm>
                <a:off x="1786" y="267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39" name="Line 1151"/>
              <p:cNvSpPr>
                <a:spLocks noChangeShapeType="1"/>
              </p:cNvSpPr>
              <p:nvPr/>
            </p:nvSpPr>
            <p:spPr bwMode="auto">
              <a:xfrm>
                <a:off x="1788" y="26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0" name="Line 1152"/>
              <p:cNvSpPr>
                <a:spLocks noChangeShapeType="1"/>
              </p:cNvSpPr>
              <p:nvPr/>
            </p:nvSpPr>
            <p:spPr bwMode="auto">
              <a:xfrm>
                <a:off x="1788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1" name="Line 1153"/>
              <p:cNvSpPr>
                <a:spLocks noChangeShapeType="1"/>
              </p:cNvSpPr>
              <p:nvPr/>
            </p:nvSpPr>
            <p:spPr bwMode="auto">
              <a:xfrm flipV="1">
                <a:off x="1790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2" name="Line 1154"/>
              <p:cNvSpPr>
                <a:spLocks noChangeShapeType="1"/>
              </p:cNvSpPr>
              <p:nvPr/>
            </p:nvSpPr>
            <p:spPr bwMode="auto">
              <a:xfrm>
                <a:off x="1792" y="26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3" name="Line 1155"/>
              <p:cNvSpPr>
                <a:spLocks noChangeShapeType="1"/>
              </p:cNvSpPr>
              <p:nvPr/>
            </p:nvSpPr>
            <p:spPr bwMode="auto">
              <a:xfrm>
                <a:off x="1794" y="267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4" name="Line 1156"/>
              <p:cNvSpPr>
                <a:spLocks noChangeShapeType="1"/>
              </p:cNvSpPr>
              <p:nvPr/>
            </p:nvSpPr>
            <p:spPr bwMode="auto">
              <a:xfrm flipV="1">
                <a:off x="1794" y="267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5" name="Line 1157"/>
              <p:cNvSpPr>
                <a:spLocks noChangeShapeType="1"/>
              </p:cNvSpPr>
              <p:nvPr/>
            </p:nvSpPr>
            <p:spPr bwMode="auto">
              <a:xfrm flipV="1">
                <a:off x="1796" y="267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6" name="Line 1158"/>
              <p:cNvSpPr>
                <a:spLocks noChangeShapeType="1"/>
              </p:cNvSpPr>
              <p:nvPr/>
            </p:nvSpPr>
            <p:spPr bwMode="auto">
              <a:xfrm flipV="1">
                <a:off x="1798" y="26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7" name="Line 1159"/>
              <p:cNvSpPr>
                <a:spLocks noChangeShapeType="1"/>
              </p:cNvSpPr>
              <p:nvPr/>
            </p:nvSpPr>
            <p:spPr bwMode="auto">
              <a:xfrm>
                <a:off x="1798" y="266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8" name="Line 1160"/>
              <p:cNvSpPr>
                <a:spLocks noChangeShapeType="1"/>
              </p:cNvSpPr>
              <p:nvPr/>
            </p:nvSpPr>
            <p:spPr bwMode="auto">
              <a:xfrm>
                <a:off x="1800" y="267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49" name="Line 1161"/>
              <p:cNvSpPr>
                <a:spLocks noChangeShapeType="1"/>
              </p:cNvSpPr>
              <p:nvPr/>
            </p:nvSpPr>
            <p:spPr bwMode="auto">
              <a:xfrm>
                <a:off x="1802" y="267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0" name="Line 1162"/>
              <p:cNvSpPr>
                <a:spLocks noChangeShapeType="1"/>
              </p:cNvSpPr>
              <p:nvPr/>
            </p:nvSpPr>
            <p:spPr bwMode="auto">
              <a:xfrm flipV="1">
                <a:off x="1802" y="266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1" name="Line 1163"/>
              <p:cNvSpPr>
                <a:spLocks noChangeShapeType="1"/>
              </p:cNvSpPr>
              <p:nvPr/>
            </p:nvSpPr>
            <p:spPr bwMode="auto">
              <a:xfrm flipV="1">
                <a:off x="1804" y="26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2" name="Line 1164"/>
              <p:cNvSpPr>
                <a:spLocks noChangeShapeType="1"/>
              </p:cNvSpPr>
              <p:nvPr/>
            </p:nvSpPr>
            <p:spPr bwMode="auto">
              <a:xfrm>
                <a:off x="1806" y="266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3" name="Line 1165"/>
              <p:cNvSpPr>
                <a:spLocks noChangeShapeType="1"/>
              </p:cNvSpPr>
              <p:nvPr/>
            </p:nvSpPr>
            <p:spPr bwMode="auto">
              <a:xfrm>
                <a:off x="1806" y="266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4" name="Line 1166"/>
              <p:cNvSpPr>
                <a:spLocks noChangeShapeType="1"/>
              </p:cNvSpPr>
              <p:nvPr/>
            </p:nvSpPr>
            <p:spPr bwMode="auto">
              <a:xfrm>
                <a:off x="1808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5" name="Line 1167"/>
              <p:cNvSpPr>
                <a:spLocks noChangeShapeType="1"/>
              </p:cNvSpPr>
              <p:nvPr/>
            </p:nvSpPr>
            <p:spPr bwMode="auto">
              <a:xfrm>
                <a:off x="1810" y="266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6" name="Line 1168"/>
              <p:cNvSpPr>
                <a:spLocks noChangeShapeType="1"/>
              </p:cNvSpPr>
              <p:nvPr/>
            </p:nvSpPr>
            <p:spPr bwMode="auto">
              <a:xfrm>
                <a:off x="1810" y="266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7" name="Line 1169"/>
              <p:cNvSpPr>
                <a:spLocks noChangeShapeType="1"/>
              </p:cNvSpPr>
              <p:nvPr/>
            </p:nvSpPr>
            <p:spPr bwMode="auto">
              <a:xfrm>
                <a:off x="1812" y="2674"/>
                <a:ext cx="3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8" name="Line 1170"/>
              <p:cNvSpPr>
                <a:spLocks noChangeShapeType="1"/>
              </p:cNvSpPr>
              <p:nvPr/>
            </p:nvSpPr>
            <p:spPr bwMode="auto">
              <a:xfrm flipV="1">
                <a:off x="1815" y="268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59" name="Line 1171"/>
              <p:cNvSpPr>
                <a:spLocks noChangeShapeType="1"/>
              </p:cNvSpPr>
              <p:nvPr/>
            </p:nvSpPr>
            <p:spPr bwMode="auto">
              <a:xfrm flipV="1">
                <a:off x="1817" y="267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0" name="Line 1172"/>
              <p:cNvSpPr>
                <a:spLocks noChangeShapeType="1"/>
              </p:cNvSpPr>
              <p:nvPr/>
            </p:nvSpPr>
            <p:spPr bwMode="auto">
              <a:xfrm>
                <a:off x="1817" y="26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1" name="Line 1173"/>
              <p:cNvSpPr>
                <a:spLocks noChangeShapeType="1"/>
              </p:cNvSpPr>
              <p:nvPr/>
            </p:nvSpPr>
            <p:spPr bwMode="auto">
              <a:xfrm flipV="1">
                <a:off x="1819" y="268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2" name="Line 1174"/>
              <p:cNvSpPr>
                <a:spLocks noChangeShapeType="1"/>
              </p:cNvSpPr>
              <p:nvPr/>
            </p:nvSpPr>
            <p:spPr bwMode="auto">
              <a:xfrm>
                <a:off x="1821" y="268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3" name="Line 1175"/>
              <p:cNvSpPr>
                <a:spLocks noChangeShapeType="1"/>
              </p:cNvSpPr>
              <p:nvPr/>
            </p:nvSpPr>
            <p:spPr bwMode="auto">
              <a:xfrm flipV="1">
                <a:off x="1821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4" name="Line 1176"/>
              <p:cNvSpPr>
                <a:spLocks noChangeShapeType="1"/>
              </p:cNvSpPr>
              <p:nvPr/>
            </p:nvSpPr>
            <p:spPr bwMode="auto">
              <a:xfrm flipV="1">
                <a:off x="1823" y="26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5" name="Line 1177"/>
              <p:cNvSpPr>
                <a:spLocks noChangeShapeType="1"/>
              </p:cNvSpPr>
              <p:nvPr/>
            </p:nvSpPr>
            <p:spPr bwMode="auto">
              <a:xfrm>
                <a:off x="1825" y="26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6" name="Line 1178"/>
              <p:cNvSpPr>
                <a:spLocks noChangeShapeType="1"/>
              </p:cNvSpPr>
              <p:nvPr/>
            </p:nvSpPr>
            <p:spPr bwMode="auto">
              <a:xfrm>
                <a:off x="1825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7" name="Line 1179"/>
              <p:cNvSpPr>
                <a:spLocks noChangeShapeType="1"/>
              </p:cNvSpPr>
              <p:nvPr/>
            </p:nvSpPr>
            <p:spPr bwMode="auto">
              <a:xfrm flipV="1">
                <a:off x="1827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8" name="Line 1180"/>
              <p:cNvSpPr>
                <a:spLocks noChangeShapeType="1"/>
              </p:cNvSpPr>
              <p:nvPr/>
            </p:nvSpPr>
            <p:spPr bwMode="auto">
              <a:xfrm>
                <a:off x="1829" y="267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69" name="Line 1181"/>
              <p:cNvSpPr>
                <a:spLocks noChangeShapeType="1"/>
              </p:cNvSpPr>
              <p:nvPr/>
            </p:nvSpPr>
            <p:spPr bwMode="auto">
              <a:xfrm>
                <a:off x="1831" y="268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0" name="Line 1182"/>
              <p:cNvSpPr>
                <a:spLocks noChangeShapeType="1"/>
              </p:cNvSpPr>
              <p:nvPr/>
            </p:nvSpPr>
            <p:spPr bwMode="auto">
              <a:xfrm>
                <a:off x="1831" y="268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1" name="Line 1183"/>
              <p:cNvSpPr>
                <a:spLocks noChangeShapeType="1"/>
              </p:cNvSpPr>
              <p:nvPr/>
            </p:nvSpPr>
            <p:spPr bwMode="auto">
              <a:xfrm flipV="1">
                <a:off x="1833" y="268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2" name="Line 1184"/>
              <p:cNvSpPr>
                <a:spLocks noChangeShapeType="1"/>
              </p:cNvSpPr>
              <p:nvPr/>
            </p:nvSpPr>
            <p:spPr bwMode="auto">
              <a:xfrm flipV="1">
                <a:off x="1835" y="26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3" name="Line 1185"/>
              <p:cNvSpPr>
                <a:spLocks noChangeShapeType="1"/>
              </p:cNvSpPr>
              <p:nvPr/>
            </p:nvSpPr>
            <p:spPr bwMode="auto">
              <a:xfrm flipV="1">
                <a:off x="1835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4" name="Line 1186"/>
              <p:cNvSpPr>
                <a:spLocks noChangeShapeType="1"/>
              </p:cNvSpPr>
              <p:nvPr/>
            </p:nvSpPr>
            <p:spPr bwMode="auto">
              <a:xfrm>
                <a:off x="1837" y="26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5" name="Line 1187"/>
              <p:cNvSpPr>
                <a:spLocks noChangeShapeType="1"/>
              </p:cNvSpPr>
              <p:nvPr/>
            </p:nvSpPr>
            <p:spPr bwMode="auto">
              <a:xfrm flipV="1">
                <a:off x="1839" y="26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6" name="Line 1188"/>
              <p:cNvSpPr>
                <a:spLocks noChangeShapeType="1"/>
              </p:cNvSpPr>
              <p:nvPr/>
            </p:nvSpPr>
            <p:spPr bwMode="auto">
              <a:xfrm flipV="1">
                <a:off x="1839" y="26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7" name="Line 1189"/>
              <p:cNvSpPr>
                <a:spLocks noChangeShapeType="1"/>
              </p:cNvSpPr>
              <p:nvPr/>
            </p:nvSpPr>
            <p:spPr bwMode="auto">
              <a:xfrm flipV="1">
                <a:off x="1841" y="267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8" name="Line 1190"/>
              <p:cNvSpPr>
                <a:spLocks noChangeShapeType="1"/>
              </p:cNvSpPr>
              <p:nvPr/>
            </p:nvSpPr>
            <p:spPr bwMode="auto">
              <a:xfrm>
                <a:off x="1843" y="267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79" name="Line 1191"/>
              <p:cNvSpPr>
                <a:spLocks noChangeShapeType="1"/>
              </p:cNvSpPr>
              <p:nvPr/>
            </p:nvSpPr>
            <p:spPr bwMode="auto">
              <a:xfrm flipV="1">
                <a:off x="1845" y="26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0" name="Line 1192"/>
              <p:cNvSpPr>
                <a:spLocks noChangeShapeType="1"/>
              </p:cNvSpPr>
              <p:nvPr/>
            </p:nvSpPr>
            <p:spPr bwMode="auto">
              <a:xfrm>
                <a:off x="1845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1" name="Line 1193"/>
              <p:cNvSpPr>
                <a:spLocks noChangeShapeType="1"/>
              </p:cNvSpPr>
              <p:nvPr/>
            </p:nvSpPr>
            <p:spPr bwMode="auto">
              <a:xfrm>
                <a:off x="1847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2" name="Line 1194"/>
              <p:cNvSpPr>
                <a:spLocks noChangeShapeType="1"/>
              </p:cNvSpPr>
              <p:nvPr/>
            </p:nvSpPr>
            <p:spPr bwMode="auto">
              <a:xfrm flipV="1">
                <a:off x="1849" y="266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3" name="Line 1195"/>
              <p:cNvSpPr>
                <a:spLocks noChangeShapeType="1"/>
              </p:cNvSpPr>
              <p:nvPr/>
            </p:nvSpPr>
            <p:spPr bwMode="auto">
              <a:xfrm flipV="1">
                <a:off x="1849" y="265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4" name="Line 1196"/>
              <p:cNvSpPr>
                <a:spLocks noChangeShapeType="1"/>
              </p:cNvSpPr>
              <p:nvPr/>
            </p:nvSpPr>
            <p:spPr bwMode="auto">
              <a:xfrm flipV="1">
                <a:off x="1851" y="264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5" name="Line 1197"/>
              <p:cNvSpPr>
                <a:spLocks noChangeShapeType="1"/>
              </p:cNvSpPr>
              <p:nvPr/>
            </p:nvSpPr>
            <p:spPr bwMode="auto">
              <a:xfrm flipV="1">
                <a:off x="1853" y="264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6" name="Line 1198"/>
              <p:cNvSpPr>
                <a:spLocks noChangeShapeType="1"/>
              </p:cNvSpPr>
              <p:nvPr/>
            </p:nvSpPr>
            <p:spPr bwMode="auto">
              <a:xfrm>
                <a:off x="1853" y="264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7" name="Line 1199"/>
              <p:cNvSpPr>
                <a:spLocks noChangeShapeType="1"/>
              </p:cNvSpPr>
              <p:nvPr/>
            </p:nvSpPr>
            <p:spPr bwMode="auto">
              <a:xfrm>
                <a:off x="1855" y="26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8" name="Line 1200"/>
              <p:cNvSpPr>
                <a:spLocks noChangeShapeType="1"/>
              </p:cNvSpPr>
              <p:nvPr/>
            </p:nvSpPr>
            <p:spPr bwMode="auto">
              <a:xfrm>
                <a:off x="1857" y="264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89" name="Line 1201"/>
              <p:cNvSpPr>
                <a:spLocks noChangeShapeType="1"/>
              </p:cNvSpPr>
              <p:nvPr/>
            </p:nvSpPr>
            <p:spPr bwMode="auto">
              <a:xfrm>
                <a:off x="1857" y="26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0" name="Line 1202"/>
              <p:cNvSpPr>
                <a:spLocks noChangeShapeType="1"/>
              </p:cNvSpPr>
              <p:nvPr/>
            </p:nvSpPr>
            <p:spPr bwMode="auto">
              <a:xfrm>
                <a:off x="1859" y="26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1" name="Line 1203"/>
              <p:cNvSpPr>
                <a:spLocks noChangeShapeType="1"/>
              </p:cNvSpPr>
              <p:nvPr/>
            </p:nvSpPr>
            <p:spPr bwMode="auto">
              <a:xfrm>
                <a:off x="1861" y="265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2" name="Line 1204"/>
              <p:cNvSpPr>
                <a:spLocks noChangeShapeType="1"/>
              </p:cNvSpPr>
              <p:nvPr/>
            </p:nvSpPr>
            <p:spPr bwMode="auto">
              <a:xfrm flipV="1">
                <a:off x="1861" y="26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3" name="Line 1205"/>
              <p:cNvSpPr>
                <a:spLocks noChangeShapeType="1"/>
              </p:cNvSpPr>
              <p:nvPr/>
            </p:nvSpPr>
            <p:spPr bwMode="auto">
              <a:xfrm>
                <a:off x="1863" y="265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4" name="Line 1206"/>
              <p:cNvSpPr>
                <a:spLocks noChangeShapeType="1"/>
              </p:cNvSpPr>
              <p:nvPr/>
            </p:nvSpPr>
            <p:spPr bwMode="auto">
              <a:xfrm>
                <a:off x="1865" y="265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5" name="Line 1207"/>
              <p:cNvSpPr>
                <a:spLocks noChangeShapeType="1"/>
              </p:cNvSpPr>
              <p:nvPr/>
            </p:nvSpPr>
            <p:spPr bwMode="auto">
              <a:xfrm flipV="1">
                <a:off x="1865" y="265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6" name="Line 1208"/>
              <p:cNvSpPr>
                <a:spLocks noChangeShapeType="1"/>
              </p:cNvSpPr>
              <p:nvPr/>
            </p:nvSpPr>
            <p:spPr bwMode="auto">
              <a:xfrm flipV="1">
                <a:off x="1867" y="2643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7" name="Line 1209"/>
              <p:cNvSpPr>
                <a:spLocks noChangeShapeType="1"/>
              </p:cNvSpPr>
              <p:nvPr/>
            </p:nvSpPr>
            <p:spPr bwMode="auto">
              <a:xfrm flipV="1">
                <a:off x="1869" y="2628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8" name="Line 1210"/>
              <p:cNvSpPr>
                <a:spLocks noChangeShapeType="1"/>
              </p:cNvSpPr>
              <p:nvPr/>
            </p:nvSpPr>
            <p:spPr bwMode="auto">
              <a:xfrm flipV="1">
                <a:off x="1869" y="2613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99" name="Line 1211"/>
              <p:cNvSpPr>
                <a:spLocks noChangeShapeType="1"/>
              </p:cNvSpPr>
              <p:nvPr/>
            </p:nvSpPr>
            <p:spPr bwMode="auto">
              <a:xfrm flipV="1">
                <a:off x="1871" y="260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1500" name="Group 1212"/>
            <p:cNvGrpSpPr>
              <a:grpSpLocks/>
            </p:cNvGrpSpPr>
            <p:nvPr/>
          </p:nvGrpSpPr>
          <p:grpSpPr bwMode="auto">
            <a:xfrm>
              <a:off x="1871" y="2381"/>
              <a:ext cx="204" cy="221"/>
              <a:chOff x="1871" y="2381"/>
              <a:chExt cx="204" cy="221"/>
            </a:xfrm>
          </p:grpSpPr>
          <p:sp>
            <p:nvSpPr>
              <p:cNvPr id="141501" name="Line 1213"/>
              <p:cNvSpPr>
                <a:spLocks noChangeShapeType="1"/>
              </p:cNvSpPr>
              <p:nvPr/>
            </p:nvSpPr>
            <p:spPr bwMode="auto">
              <a:xfrm flipV="1">
                <a:off x="1871" y="2591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2" name="Line 1214"/>
              <p:cNvSpPr>
                <a:spLocks noChangeShapeType="1"/>
              </p:cNvSpPr>
              <p:nvPr/>
            </p:nvSpPr>
            <p:spPr bwMode="auto">
              <a:xfrm flipV="1">
                <a:off x="1873" y="2581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3" name="Line 1215"/>
              <p:cNvSpPr>
                <a:spLocks noChangeShapeType="1"/>
              </p:cNvSpPr>
              <p:nvPr/>
            </p:nvSpPr>
            <p:spPr bwMode="auto">
              <a:xfrm flipV="1">
                <a:off x="1875" y="257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4" name="Line 1216"/>
              <p:cNvSpPr>
                <a:spLocks noChangeShapeType="1"/>
              </p:cNvSpPr>
              <p:nvPr/>
            </p:nvSpPr>
            <p:spPr bwMode="auto">
              <a:xfrm flipV="1">
                <a:off x="1875" y="2553"/>
                <a:ext cx="2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5" name="Line 1217"/>
              <p:cNvSpPr>
                <a:spLocks noChangeShapeType="1"/>
              </p:cNvSpPr>
              <p:nvPr/>
            </p:nvSpPr>
            <p:spPr bwMode="auto">
              <a:xfrm flipV="1">
                <a:off x="1877" y="254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6" name="Line 1218"/>
              <p:cNvSpPr>
                <a:spLocks noChangeShapeType="1"/>
              </p:cNvSpPr>
              <p:nvPr/>
            </p:nvSpPr>
            <p:spPr bwMode="auto">
              <a:xfrm flipV="1">
                <a:off x="1877" y="2533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7" name="Line 1219"/>
              <p:cNvSpPr>
                <a:spLocks noChangeShapeType="1"/>
              </p:cNvSpPr>
              <p:nvPr/>
            </p:nvSpPr>
            <p:spPr bwMode="auto">
              <a:xfrm>
                <a:off x="1879" y="2533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8" name="Line 1220"/>
              <p:cNvSpPr>
                <a:spLocks noChangeShapeType="1"/>
              </p:cNvSpPr>
              <p:nvPr/>
            </p:nvSpPr>
            <p:spPr bwMode="auto">
              <a:xfrm>
                <a:off x="1879" y="25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09" name="Line 1221"/>
              <p:cNvSpPr>
                <a:spLocks noChangeShapeType="1"/>
              </p:cNvSpPr>
              <p:nvPr/>
            </p:nvSpPr>
            <p:spPr bwMode="auto">
              <a:xfrm>
                <a:off x="1881" y="25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0" name="Line 1222"/>
              <p:cNvSpPr>
                <a:spLocks noChangeShapeType="1"/>
              </p:cNvSpPr>
              <p:nvPr/>
            </p:nvSpPr>
            <p:spPr bwMode="auto">
              <a:xfrm>
                <a:off x="1881" y="25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1" name="Line 1223"/>
              <p:cNvSpPr>
                <a:spLocks noChangeShapeType="1"/>
              </p:cNvSpPr>
              <p:nvPr/>
            </p:nvSpPr>
            <p:spPr bwMode="auto">
              <a:xfrm>
                <a:off x="1883" y="254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2" name="Line 1224"/>
              <p:cNvSpPr>
                <a:spLocks noChangeShapeType="1"/>
              </p:cNvSpPr>
              <p:nvPr/>
            </p:nvSpPr>
            <p:spPr bwMode="auto">
              <a:xfrm flipV="1">
                <a:off x="1883" y="25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3" name="Line 1225"/>
              <p:cNvSpPr>
                <a:spLocks noChangeShapeType="1"/>
              </p:cNvSpPr>
              <p:nvPr/>
            </p:nvSpPr>
            <p:spPr bwMode="auto">
              <a:xfrm>
                <a:off x="1885" y="25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4" name="Line 1226"/>
              <p:cNvSpPr>
                <a:spLocks noChangeShapeType="1"/>
              </p:cNvSpPr>
              <p:nvPr/>
            </p:nvSpPr>
            <p:spPr bwMode="auto">
              <a:xfrm flipV="1">
                <a:off x="1887" y="2528"/>
                <a:ext cx="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5" name="Line 1227"/>
              <p:cNvSpPr>
                <a:spLocks noChangeShapeType="1"/>
              </p:cNvSpPr>
              <p:nvPr/>
            </p:nvSpPr>
            <p:spPr bwMode="auto">
              <a:xfrm flipV="1">
                <a:off x="1887" y="2515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6" name="Line 1228"/>
              <p:cNvSpPr>
                <a:spLocks noChangeShapeType="1"/>
              </p:cNvSpPr>
              <p:nvPr/>
            </p:nvSpPr>
            <p:spPr bwMode="auto">
              <a:xfrm>
                <a:off x="1889" y="251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7" name="Line 1229"/>
              <p:cNvSpPr>
                <a:spLocks noChangeShapeType="1"/>
              </p:cNvSpPr>
              <p:nvPr/>
            </p:nvSpPr>
            <p:spPr bwMode="auto">
              <a:xfrm flipV="1">
                <a:off x="1889" y="252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8" name="Line 1230"/>
              <p:cNvSpPr>
                <a:spLocks noChangeShapeType="1"/>
              </p:cNvSpPr>
              <p:nvPr/>
            </p:nvSpPr>
            <p:spPr bwMode="auto">
              <a:xfrm flipV="1">
                <a:off x="1891" y="251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19" name="Line 1231"/>
              <p:cNvSpPr>
                <a:spLocks noChangeShapeType="1"/>
              </p:cNvSpPr>
              <p:nvPr/>
            </p:nvSpPr>
            <p:spPr bwMode="auto">
              <a:xfrm flipV="1">
                <a:off x="1891" y="251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0" name="Line 1232"/>
              <p:cNvSpPr>
                <a:spLocks noChangeShapeType="1"/>
              </p:cNvSpPr>
              <p:nvPr/>
            </p:nvSpPr>
            <p:spPr bwMode="auto">
              <a:xfrm flipV="1">
                <a:off x="1893" y="250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1" name="Line 1233"/>
              <p:cNvSpPr>
                <a:spLocks noChangeShapeType="1"/>
              </p:cNvSpPr>
              <p:nvPr/>
            </p:nvSpPr>
            <p:spPr bwMode="auto">
              <a:xfrm flipV="1">
                <a:off x="1893" y="250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2" name="Line 1234"/>
              <p:cNvSpPr>
                <a:spLocks noChangeShapeType="1"/>
              </p:cNvSpPr>
              <p:nvPr/>
            </p:nvSpPr>
            <p:spPr bwMode="auto">
              <a:xfrm flipV="1">
                <a:off x="1895" y="25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3" name="Line 1235"/>
              <p:cNvSpPr>
                <a:spLocks noChangeShapeType="1"/>
              </p:cNvSpPr>
              <p:nvPr/>
            </p:nvSpPr>
            <p:spPr bwMode="auto">
              <a:xfrm flipV="1">
                <a:off x="1895" y="2488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4" name="Line 1236"/>
              <p:cNvSpPr>
                <a:spLocks noChangeShapeType="1"/>
              </p:cNvSpPr>
              <p:nvPr/>
            </p:nvSpPr>
            <p:spPr bwMode="auto">
              <a:xfrm>
                <a:off x="1897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5" name="Line 1237"/>
              <p:cNvSpPr>
                <a:spLocks noChangeShapeType="1"/>
              </p:cNvSpPr>
              <p:nvPr/>
            </p:nvSpPr>
            <p:spPr bwMode="auto">
              <a:xfrm flipV="1">
                <a:off x="1897" y="248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6" name="Line 1238"/>
              <p:cNvSpPr>
                <a:spLocks noChangeShapeType="1"/>
              </p:cNvSpPr>
              <p:nvPr/>
            </p:nvSpPr>
            <p:spPr bwMode="auto">
              <a:xfrm flipV="1">
                <a:off x="1899" y="248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7" name="Line 1239"/>
              <p:cNvSpPr>
                <a:spLocks noChangeShapeType="1"/>
              </p:cNvSpPr>
              <p:nvPr/>
            </p:nvSpPr>
            <p:spPr bwMode="auto">
              <a:xfrm flipV="1">
                <a:off x="1899" y="247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8" name="Line 1240"/>
              <p:cNvSpPr>
                <a:spLocks noChangeShapeType="1"/>
              </p:cNvSpPr>
              <p:nvPr/>
            </p:nvSpPr>
            <p:spPr bwMode="auto">
              <a:xfrm>
                <a:off x="1901" y="247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29" name="Line 1241"/>
              <p:cNvSpPr>
                <a:spLocks noChangeShapeType="1"/>
              </p:cNvSpPr>
              <p:nvPr/>
            </p:nvSpPr>
            <p:spPr bwMode="auto">
              <a:xfrm flipV="1">
                <a:off x="1901" y="248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0" name="Line 1242"/>
              <p:cNvSpPr>
                <a:spLocks noChangeShapeType="1"/>
              </p:cNvSpPr>
              <p:nvPr/>
            </p:nvSpPr>
            <p:spPr bwMode="auto">
              <a:xfrm flipV="1">
                <a:off x="1903" y="247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1" name="Line 1243"/>
              <p:cNvSpPr>
                <a:spLocks noChangeShapeType="1"/>
              </p:cNvSpPr>
              <p:nvPr/>
            </p:nvSpPr>
            <p:spPr bwMode="auto">
              <a:xfrm flipV="1">
                <a:off x="1903" y="247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2" name="Line 1244"/>
              <p:cNvSpPr>
                <a:spLocks noChangeShapeType="1"/>
              </p:cNvSpPr>
              <p:nvPr/>
            </p:nvSpPr>
            <p:spPr bwMode="auto">
              <a:xfrm flipV="1">
                <a:off x="1905" y="24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3" name="Line 1245"/>
              <p:cNvSpPr>
                <a:spLocks noChangeShapeType="1"/>
              </p:cNvSpPr>
              <p:nvPr/>
            </p:nvSpPr>
            <p:spPr bwMode="auto">
              <a:xfrm flipV="1">
                <a:off x="1905" y="2411"/>
                <a:ext cx="2" cy="5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4" name="Line 1246"/>
              <p:cNvSpPr>
                <a:spLocks noChangeShapeType="1"/>
              </p:cNvSpPr>
              <p:nvPr/>
            </p:nvSpPr>
            <p:spPr bwMode="auto">
              <a:xfrm>
                <a:off x="1907" y="2411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5" name="Line 1247"/>
              <p:cNvSpPr>
                <a:spLocks noChangeShapeType="1"/>
              </p:cNvSpPr>
              <p:nvPr/>
            </p:nvSpPr>
            <p:spPr bwMode="auto">
              <a:xfrm>
                <a:off x="1907" y="243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6" name="Line 1248"/>
              <p:cNvSpPr>
                <a:spLocks noChangeShapeType="1"/>
              </p:cNvSpPr>
              <p:nvPr/>
            </p:nvSpPr>
            <p:spPr bwMode="auto">
              <a:xfrm>
                <a:off x="1907" y="2453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7" name="Line 1249"/>
              <p:cNvSpPr>
                <a:spLocks noChangeShapeType="1"/>
              </p:cNvSpPr>
              <p:nvPr/>
            </p:nvSpPr>
            <p:spPr bwMode="auto">
              <a:xfrm>
                <a:off x="1909" y="2477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8" name="Line 1250"/>
              <p:cNvSpPr>
                <a:spLocks noChangeShapeType="1"/>
              </p:cNvSpPr>
              <p:nvPr/>
            </p:nvSpPr>
            <p:spPr bwMode="auto">
              <a:xfrm>
                <a:off x="1909" y="2488"/>
                <a:ext cx="2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39" name="Line 1251"/>
              <p:cNvSpPr>
                <a:spLocks noChangeShapeType="1"/>
              </p:cNvSpPr>
              <p:nvPr/>
            </p:nvSpPr>
            <p:spPr bwMode="auto">
              <a:xfrm>
                <a:off x="1911" y="2511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0" name="Line 1252"/>
              <p:cNvSpPr>
                <a:spLocks noChangeShapeType="1"/>
              </p:cNvSpPr>
              <p:nvPr/>
            </p:nvSpPr>
            <p:spPr bwMode="auto">
              <a:xfrm>
                <a:off x="1913" y="2523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1" name="Line 1253"/>
              <p:cNvSpPr>
                <a:spLocks noChangeShapeType="1"/>
              </p:cNvSpPr>
              <p:nvPr/>
            </p:nvSpPr>
            <p:spPr bwMode="auto">
              <a:xfrm>
                <a:off x="1913" y="2543"/>
                <a:ext cx="3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2" name="Line 1254"/>
              <p:cNvSpPr>
                <a:spLocks noChangeShapeType="1"/>
              </p:cNvSpPr>
              <p:nvPr/>
            </p:nvSpPr>
            <p:spPr bwMode="auto">
              <a:xfrm>
                <a:off x="1916" y="255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3" name="Line 1255"/>
              <p:cNvSpPr>
                <a:spLocks noChangeShapeType="1"/>
              </p:cNvSpPr>
              <p:nvPr/>
            </p:nvSpPr>
            <p:spPr bwMode="auto">
              <a:xfrm>
                <a:off x="1916" y="255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4" name="Line 1256"/>
              <p:cNvSpPr>
                <a:spLocks noChangeShapeType="1"/>
              </p:cNvSpPr>
              <p:nvPr/>
            </p:nvSpPr>
            <p:spPr bwMode="auto">
              <a:xfrm flipV="1">
                <a:off x="1918" y="255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5" name="Line 1257"/>
              <p:cNvSpPr>
                <a:spLocks noChangeShapeType="1"/>
              </p:cNvSpPr>
              <p:nvPr/>
            </p:nvSpPr>
            <p:spPr bwMode="auto">
              <a:xfrm>
                <a:off x="1918" y="255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6" name="Line 1258"/>
              <p:cNvSpPr>
                <a:spLocks noChangeShapeType="1"/>
              </p:cNvSpPr>
              <p:nvPr/>
            </p:nvSpPr>
            <p:spPr bwMode="auto">
              <a:xfrm flipV="1">
                <a:off x="1920" y="255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7" name="Line 1259"/>
              <p:cNvSpPr>
                <a:spLocks noChangeShapeType="1"/>
              </p:cNvSpPr>
              <p:nvPr/>
            </p:nvSpPr>
            <p:spPr bwMode="auto">
              <a:xfrm flipV="1">
                <a:off x="1920" y="255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8" name="Line 1260"/>
              <p:cNvSpPr>
                <a:spLocks noChangeShapeType="1"/>
              </p:cNvSpPr>
              <p:nvPr/>
            </p:nvSpPr>
            <p:spPr bwMode="auto">
              <a:xfrm flipV="1">
                <a:off x="1922" y="254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49" name="Line 1261"/>
              <p:cNvSpPr>
                <a:spLocks noChangeShapeType="1"/>
              </p:cNvSpPr>
              <p:nvPr/>
            </p:nvSpPr>
            <p:spPr bwMode="auto">
              <a:xfrm>
                <a:off x="1922" y="254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0" name="Line 1262"/>
              <p:cNvSpPr>
                <a:spLocks noChangeShapeType="1"/>
              </p:cNvSpPr>
              <p:nvPr/>
            </p:nvSpPr>
            <p:spPr bwMode="auto">
              <a:xfrm>
                <a:off x="1924" y="25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1" name="Line 1263"/>
              <p:cNvSpPr>
                <a:spLocks noChangeShapeType="1"/>
              </p:cNvSpPr>
              <p:nvPr/>
            </p:nvSpPr>
            <p:spPr bwMode="auto">
              <a:xfrm flipV="1">
                <a:off x="1926" y="254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2" name="Line 1264"/>
              <p:cNvSpPr>
                <a:spLocks noChangeShapeType="1"/>
              </p:cNvSpPr>
              <p:nvPr/>
            </p:nvSpPr>
            <p:spPr bwMode="auto">
              <a:xfrm flipV="1">
                <a:off x="1926" y="253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3" name="Line 1265"/>
              <p:cNvSpPr>
                <a:spLocks noChangeShapeType="1"/>
              </p:cNvSpPr>
              <p:nvPr/>
            </p:nvSpPr>
            <p:spPr bwMode="auto">
              <a:xfrm>
                <a:off x="1928" y="25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4" name="Line 1266"/>
              <p:cNvSpPr>
                <a:spLocks noChangeShapeType="1"/>
              </p:cNvSpPr>
              <p:nvPr/>
            </p:nvSpPr>
            <p:spPr bwMode="auto">
              <a:xfrm>
                <a:off x="1928" y="25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5" name="Line 1267"/>
              <p:cNvSpPr>
                <a:spLocks noChangeShapeType="1"/>
              </p:cNvSpPr>
              <p:nvPr/>
            </p:nvSpPr>
            <p:spPr bwMode="auto">
              <a:xfrm>
                <a:off x="1930" y="254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6" name="Line 1268"/>
              <p:cNvSpPr>
                <a:spLocks noChangeShapeType="1"/>
              </p:cNvSpPr>
              <p:nvPr/>
            </p:nvSpPr>
            <p:spPr bwMode="auto">
              <a:xfrm flipV="1">
                <a:off x="1930" y="253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7" name="Line 1269"/>
              <p:cNvSpPr>
                <a:spLocks noChangeShapeType="1"/>
              </p:cNvSpPr>
              <p:nvPr/>
            </p:nvSpPr>
            <p:spPr bwMode="auto">
              <a:xfrm>
                <a:off x="1932" y="253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8" name="Line 1270"/>
              <p:cNvSpPr>
                <a:spLocks noChangeShapeType="1"/>
              </p:cNvSpPr>
              <p:nvPr/>
            </p:nvSpPr>
            <p:spPr bwMode="auto">
              <a:xfrm>
                <a:off x="1932" y="25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59" name="Line 1271"/>
              <p:cNvSpPr>
                <a:spLocks noChangeShapeType="1"/>
              </p:cNvSpPr>
              <p:nvPr/>
            </p:nvSpPr>
            <p:spPr bwMode="auto">
              <a:xfrm>
                <a:off x="1934" y="25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0" name="Line 1272"/>
              <p:cNvSpPr>
                <a:spLocks noChangeShapeType="1"/>
              </p:cNvSpPr>
              <p:nvPr/>
            </p:nvSpPr>
            <p:spPr bwMode="auto">
              <a:xfrm flipV="1">
                <a:off x="1934" y="25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1" name="Line 1273"/>
              <p:cNvSpPr>
                <a:spLocks noChangeShapeType="1"/>
              </p:cNvSpPr>
              <p:nvPr/>
            </p:nvSpPr>
            <p:spPr bwMode="auto">
              <a:xfrm>
                <a:off x="1936" y="25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2" name="Line 1274"/>
              <p:cNvSpPr>
                <a:spLocks noChangeShapeType="1"/>
              </p:cNvSpPr>
              <p:nvPr/>
            </p:nvSpPr>
            <p:spPr bwMode="auto">
              <a:xfrm>
                <a:off x="1936" y="253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3" name="Line 1275"/>
              <p:cNvSpPr>
                <a:spLocks noChangeShapeType="1"/>
              </p:cNvSpPr>
              <p:nvPr/>
            </p:nvSpPr>
            <p:spPr bwMode="auto">
              <a:xfrm flipV="1">
                <a:off x="1938" y="25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4" name="Line 1276"/>
              <p:cNvSpPr>
                <a:spLocks noChangeShapeType="1"/>
              </p:cNvSpPr>
              <p:nvPr/>
            </p:nvSpPr>
            <p:spPr bwMode="auto">
              <a:xfrm>
                <a:off x="1940" y="25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5" name="Line 1277"/>
              <p:cNvSpPr>
                <a:spLocks noChangeShapeType="1"/>
              </p:cNvSpPr>
              <p:nvPr/>
            </p:nvSpPr>
            <p:spPr bwMode="auto">
              <a:xfrm flipV="1">
                <a:off x="1940" y="25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6" name="Line 1278"/>
              <p:cNvSpPr>
                <a:spLocks noChangeShapeType="1"/>
              </p:cNvSpPr>
              <p:nvPr/>
            </p:nvSpPr>
            <p:spPr bwMode="auto">
              <a:xfrm flipV="1">
                <a:off x="1942" y="2521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7" name="Line 1279"/>
              <p:cNvSpPr>
                <a:spLocks noChangeShapeType="1"/>
              </p:cNvSpPr>
              <p:nvPr/>
            </p:nvSpPr>
            <p:spPr bwMode="auto">
              <a:xfrm>
                <a:off x="1942" y="25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8" name="Line 1280"/>
              <p:cNvSpPr>
                <a:spLocks noChangeShapeType="1"/>
              </p:cNvSpPr>
              <p:nvPr/>
            </p:nvSpPr>
            <p:spPr bwMode="auto">
              <a:xfrm flipV="1">
                <a:off x="1944" y="251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69" name="Line 1281"/>
              <p:cNvSpPr>
                <a:spLocks noChangeShapeType="1"/>
              </p:cNvSpPr>
              <p:nvPr/>
            </p:nvSpPr>
            <p:spPr bwMode="auto">
              <a:xfrm flipV="1">
                <a:off x="1944" y="250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0" name="Line 1282"/>
              <p:cNvSpPr>
                <a:spLocks noChangeShapeType="1"/>
              </p:cNvSpPr>
              <p:nvPr/>
            </p:nvSpPr>
            <p:spPr bwMode="auto">
              <a:xfrm>
                <a:off x="1946" y="25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1" name="Line 1283"/>
              <p:cNvSpPr>
                <a:spLocks noChangeShapeType="1"/>
              </p:cNvSpPr>
              <p:nvPr/>
            </p:nvSpPr>
            <p:spPr bwMode="auto">
              <a:xfrm>
                <a:off x="1946" y="250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2" name="Line 1284"/>
              <p:cNvSpPr>
                <a:spLocks noChangeShapeType="1"/>
              </p:cNvSpPr>
              <p:nvPr/>
            </p:nvSpPr>
            <p:spPr bwMode="auto">
              <a:xfrm flipV="1">
                <a:off x="1948" y="250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3" name="Line 1285"/>
              <p:cNvSpPr>
                <a:spLocks noChangeShapeType="1"/>
              </p:cNvSpPr>
              <p:nvPr/>
            </p:nvSpPr>
            <p:spPr bwMode="auto">
              <a:xfrm flipV="1">
                <a:off x="1948" y="249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4" name="Line 1286"/>
              <p:cNvSpPr>
                <a:spLocks noChangeShapeType="1"/>
              </p:cNvSpPr>
              <p:nvPr/>
            </p:nvSpPr>
            <p:spPr bwMode="auto">
              <a:xfrm>
                <a:off x="1950" y="249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5" name="Line 1287"/>
              <p:cNvSpPr>
                <a:spLocks noChangeShapeType="1"/>
              </p:cNvSpPr>
              <p:nvPr/>
            </p:nvSpPr>
            <p:spPr bwMode="auto">
              <a:xfrm flipV="1">
                <a:off x="1950" y="24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6" name="Line 1288"/>
              <p:cNvSpPr>
                <a:spLocks noChangeShapeType="1"/>
              </p:cNvSpPr>
              <p:nvPr/>
            </p:nvSpPr>
            <p:spPr bwMode="auto">
              <a:xfrm flipV="1">
                <a:off x="1952" y="248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7" name="Line 1289"/>
              <p:cNvSpPr>
                <a:spLocks noChangeShapeType="1"/>
              </p:cNvSpPr>
              <p:nvPr/>
            </p:nvSpPr>
            <p:spPr bwMode="auto">
              <a:xfrm flipV="1">
                <a:off x="1952" y="248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8" name="Line 1290"/>
              <p:cNvSpPr>
                <a:spLocks noChangeShapeType="1"/>
              </p:cNvSpPr>
              <p:nvPr/>
            </p:nvSpPr>
            <p:spPr bwMode="auto">
              <a:xfrm flipV="1">
                <a:off x="1954" y="2470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79" name="Line 1291"/>
              <p:cNvSpPr>
                <a:spLocks noChangeShapeType="1"/>
              </p:cNvSpPr>
              <p:nvPr/>
            </p:nvSpPr>
            <p:spPr bwMode="auto">
              <a:xfrm flipV="1">
                <a:off x="1954" y="246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0" name="Line 1292"/>
              <p:cNvSpPr>
                <a:spLocks noChangeShapeType="1"/>
              </p:cNvSpPr>
              <p:nvPr/>
            </p:nvSpPr>
            <p:spPr bwMode="auto">
              <a:xfrm flipV="1">
                <a:off x="1956" y="245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1" name="Line 1293"/>
              <p:cNvSpPr>
                <a:spLocks noChangeShapeType="1"/>
              </p:cNvSpPr>
              <p:nvPr/>
            </p:nvSpPr>
            <p:spPr bwMode="auto">
              <a:xfrm flipV="1">
                <a:off x="1956" y="245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2" name="Line 1294"/>
              <p:cNvSpPr>
                <a:spLocks noChangeShapeType="1"/>
              </p:cNvSpPr>
              <p:nvPr/>
            </p:nvSpPr>
            <p:spPr bwMode="auto">
              <a:xfrm flipV="1">
                <a:off x="1958" y="244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3" name="Line 1295"/>
              <p:cNvSpPr>
                <a:spLocks noChangeShapeType="1"/>
              </p:cNvSpPr>
              <p:nvPr/>
            </p:nvSpPr>
            <p:spPr bwMode="auto">
              <a:xfrm>
                <a:off x="1958" y="24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4" name="Line 1296"/>
              <p:cNvSpPr>
                <a:spLocks noChangeShapeType="1"/>
              </p:cNvSpPr>
              <p:nvPr/>
            </p:nvSpPr>
            <p:spPr bwMode="auto">
              <a:xfrm flipV="1">
                <a:off x="1960" y="2430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5" name="Line 1297"/>
              <p:cNvSpPr>
                <a:spLocks noChangeShapeType="1"/>
              </p:cNvSpPr>
              <p:nvPr/>
            </p:nvSpPr>
            <p:spPr bwMode="auto">
              <a:xfrm flipV="1">
                <a:off x="1960" y="242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6" name="Line 1298"/>
              <p:cNvSpPr>
                <a:spLocks noChangeShapeType="1"/>
              </p:cNvSpPr>
              <p:nvPr/>
            </p:nvSpPr>
            <p:spPr bwMode="auto">
              <a:xfrm flipV="1">
                <a:off x="1960" y="242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7" name="Line 1299"/>
              <p:cNvSpPr>
                <a:spLocks noChangeShapeType="1"/>
              </p:cNvSpPr>
              <p:nvPr/>
            </p:nvSpPr>
            <p:spPr bwMode="auto">
              <a:xfrm flipV="1">
                <a:off x="1962" y="241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8" name="Line 1300"/>
              <p:cNvSpPr>
                <a:spLocks noChangeShapeType="1"/>
              </p:cNvSpPr>
              <p:nvPr/>
            </p:nvSpPr>
            <p:spPr bwMode="auto">
              <a:xfrm>
                <a:off x="1962" y="241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89" name="Line 1301"/>
              <p:cNvSpPr>
                <a:spLocks noChangeShapeType="1"/>
              </p:cNvSpPr>
              <p:nvPr/>
            </p:nvSpPr>
            <p:spPr bwMode="auto">
              <a:xfrm flipV="1">
                <a:off x="1964" y="240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0" name="Line 1302"/>
              <p:cNvSpPr>
                <a:spLocks noChangeShapeType="1"/>
              </p:cNvSpPr>
              <p:nvPr/>
            </p:nvSpPr>
            <p:spPr bwMode="auto">
              <a:xfrm flipV="1">
                <a:off x="1964" y="239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1" name="Line 1303"/>
              <p:cNvSpPr>
                <a:spLocks noChangeShapeType="1"/>
              </p:cNvSpPr>
              <p:nvPr/>
            </p:nvSpPr>
            <p:spPr bwMode="auto">
              <a:xfrm flipV="1">
                <a:off x="1966" y="239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2" name="Line 1304"/>
              <p:cNvSpPr>
                <a:spLocks noChangeShapeType="1"/>
              </p:cNvSpPr>
              <p:nvPr/>
            </p:nvSpPr>
            <p:spPr bwMode="auto">
              <a:xfrm>
                <a:off x="1966" y="23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3" name="Line 1305"/>
              <p:cNvSpPr>
                <a:spLocks noChangeShapeType="1"/>
              </p:cNvSpPr>
              <p:nvPr/>
            </p:nvSpPr>
            <p:spPr bwMode="auto">
              <a:xfrm flipV="1">
                <a:off x="1968" y="238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4" name="Line 1306"/>
              <p:cNvSpPr>
                <a:spLocks noChangeShapeType="1"/>
              </p:cNvSpPr>
              <p:nvPr/>
            </p:nvSpPr>
            <p:spPr bwMode="auto">
              <a:xfrm flipV="1">
                <a:off x="1968" y="238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5" name="Line 1307"/>
              <p:cNvSpPr>
                <a:spLocks noChangeShapeType="1"/>
              </p:cNvSpPr>
              <p:nvPr/>
            </p:nvSpPr>
            <p:spPr bwMode="auto">
              <a:xfrm>
                <a:off x="1968" y="23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6" name="Line 1308"/>
              <p:cNvSpPr>
                <a:spLocks noChangeShapeType="1"/>
              </p:cNvSpPr>
              <p:nvPr/>
            </p:nvSpPr>
            <p:spPr bwMode="auto">
              <a:xfrm flipV="1">
                <a:off x="1970" y="238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7" name="Line 1309"/>
              <p:cNvSpPr>
                <a:spLocks noChangeShapeType="1"/>
              </p:cNvSpPr>
              <p:nvPr/>
            </p:nvSpPr>
            <p:spPr bwMode="auto">
              <a:xfrm>
                <a:off x="1970" y="238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8" name="Line 1310"/>
              <p:cNvSpPr>
                <a:spLocks noChangeShapeType="1"/>
              </p:cNvSpPr>
              <p:nvPr/>
            </p:nvSpPr>
            <p:spPr bwMode="auto">
              <a:xfrm flipV="1">
                <a:off x="1972" y="238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99" name="Line 1311"/>
              <p:cNvSpPr>
                <a:spLocks noChangeShapeType="1"/>
              </p:cNvSpPr>
              <p:nvPr/>
            </p:nvSpPr>
            <p:spPr bwMode="auto">
              <a:xfrm>
                <a:off x="1972" y="2383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0" name="Line 1312"/>
              <p:cNvSpPr>
                <a:spLocks noChangeShapeType="1"/>
              </p:cNvSpPr>
              <p:nvPr/>
            </p:nvSpPr>
            <p:spPr bwMode="auto">
              <a:xfrm flipV="1">
                <a:off x="1974" y="23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1" name="Line 1313"/>
              <p:cNvSpPr>
                <a:spLocks noChangeShapeType="1"/>
              </p:cNvSpPr>
              <p:nvPr/>
            </p:nvSpPr>
            <p:spPr bwMode="auto">
              <a:xfrm>
                <a:off x="1974" y="239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2" name="Line 1314"/>
              <p:cNvSpPr>
                <a:spLocks noChangeShapeType="1"/>
              </p:cNvSpPr>
              <p:nvPr/>
            </p:nvSpPr>
            <p:spPr bwMode="auto">
              <a:xfrm>
                <a:off x="1974" y="240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3" name="Line 1315"/>
              <p:cNvSpPr>
                <a:spLocks noChangeShapeType="1"/>
              </p:cNvSpPr>
              <p:nvPr/>
            </p:nvSpPr>
            <p:spPr bwMode="auto">
              <a:xfrm>
                <a:off x="1976" y="2405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4" name="Line 1316"/>
              <p:cNvSpPr>
                <a:spLocks noChangeShapeType="1"/>
              </p:cNvSpPr>
              <p:nvPr/>
            </p:nvSpPr>
            <p:spPr bwMode="auto">
              <a:xfrm>
                <a:off x="1976" y="2419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5" name="Line 1317"/>
              <p:cNvSpPr>
                <a:spLocks noChangeShapeType="1"/>
              </p:cNvSpPr>
              <p:nvPr/>
            </p:nvSpPr>
            <p:spPr bwMode="auto">
              <a:xfrm>
                <a:off x="1978" y="243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6" name="Line 1318"/>
              <p:cNvSpPr>
                <a:spLocks noChangeShapeType="1"/>
              </p:cNvSpPr>
              <p:nvPr/>
            </p:nvSpPr>
            <p:spPr bwMode="auto">
              <a:xfrm>
                <a:off x="1978" y="243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7" name="Line 1319"/>
              <p:cNvSpPr>
                <a:spLocks noChangeShapeType="1"/>
              </p:cNvSpPr>
              <p:nvPr/>
            </p:nvSpPr>
            <p:spPr bwMode="auto">
              <a:xfrm>
                <a:off x="1980" y="2447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8" name="Line 1320"/>
              <p:cNvSpPr>
                <a:spLocks noChangeShapeType="1"/>
              </p:cNvSpPr>
              <p:nvPr/>
            </p:nvSpPr>
            <p:spPr bwMode="auto">
              <a:xfrm>
                <a:off x="1980" y="2460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09" name="Line 1321"/>
              <p:cNvSpPr>
                <a:spLocks noChangeShapeType="1"/>
              </p:cNvSpPr>
              <p:nvPr/>
            </p:nvSpPr>
            <p:spPr bwMode="auto">
              <a:xfrm>
                <a:off x="1982" y="2471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0" name="Line 1322"/>
              <p:cNvSpPr>
                <a:spLocks noChangeShapeType="1"/>
              </p:cNvSpPr>
              <p:nvPr/>
            </p:nvSpPr>
            <p:spPr bwMode="auto">
              <a:xfrm>
                <a:off x="1982" y="24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1" name="Line 1323"/>
              <p:cNvSpPr>
                <a:spLocks noChangeShapeType="1"/>
              </p:cNvSpPr>
              <p:nvPr/>
            </p:nvSpPr>
            <p:spPr bwMode="auto">
              <a:xfrm>
                <a:off x="1984" y="2488"/>
                <a:ext cx="0" cy="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2" name="Line 1324"/>
              <p:cNvSpPr>
                <a:spLocks noChangeShapeType="1"/>
              </p:cNvSpPr>
              <p:nvPr/>
            </p:nvSpPr>
            <p:spPr bwMode="auto">
              <a:xfrm flipV="1">
                <a:off x="1984" y="25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3" name="Line 1325"/>
              <p:cNvSpPr>
                <a:spLocks noChangeShapeType="1"/>
              </p:cNvSpPr>
              <p:nvPr/>
            </p:nvSpPr>
            <p:spPr bwMode="auto">
              <a:xfrm>
                <a:off x="1986" y="25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4" name="Line 1326"/>
              <p:cNvSpPr>
                <a:spLocks noChangeShapeType="1"/>
              </p:cNvSpPr>
              <p:nvPr/>
            </p:nvSpPr>
            <p:spPr bwMode="auto">
              <a:xfrm>
                <a:off x="1986" y="250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5" name="Line 1327"/>
              <p:cNvSpPr>
                <a:spLocks noChangeShapeType="1"/>
              </p:cNvSpPr>
              <p:nvPr/>
            </p:nvSpPr>
            <p:spPr bwMode="auto">
              <a:xfrm>
                <a:off x="1988" y="251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6" name="Line 1328"/>
              <p:cNvSpPr>
                <a:spLocks noChangeShapeType="1"/>
              </p:cNvSpPr>
              <p:nvPr/>
            </p:nvSpPr>
            <p:spPr bwMode="auto">
              <a:xfrm>
                <a:off x="1988" y="2523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7" name="Line 1329"/>
              <p:cNvSpPr>
                <a:spLocks noChangeShapeType="1"/>
              </p:cNvSpPr>
              <p:nvPr/>
            </p:nvSpPr>
            <p:spPr bwMode="auto">
              <a:xfrm>
                <a:off x="1990" y="25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8" name="Line 1330"/>
              <p:cNvSpPr>
                <a:spLocks noChangeShapeType="1"/>
              </p:cNvSpPr>
              <p:nvPr/>
            </p:nvSpPr>
            <p:spPr bwMode="auto">
              <a:xfrm flipV="1">
                <a:off x="1990" y="25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19" name="Line 1331"/>
              <p:cNvSpPr>
                <a:spLocks noChangeShapeType="1"/>
              </p:cNvSpPr>
              <p:nvPr/>
            </p:nvSpPr>
            <p:spPr bwMode="auto">
              <a:xfrm>
                <a:off x="1992" y="25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0" name="Line 1332"/>
              <p:cNvSpPr>
                <a:spLocks noChangeShapeType="1"/>
              </p:cNvSpPr>
              <p:nvPr/>
            </p:nvSpPr>
            <p:spPr bwMode="auto">
              <a:xfrm>
                <a:off x="1992" y="25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1" name="Line 1333"/>
              <p:cNvSpPr>
                <a:spLocks noChangeShapeType="1"/>
              </p:cNvSpPr>
              <p:nvPr/>
            </p:nvSpPr>
            <p:spPr bwMode="auto">
              <a:xfrm>
                <a:off x="1994" y="25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2" name="Line 1334"/>
              <p:cNvSpPr>
                <a:spLocks noChangeShapeType="1"/>
              </p:cNvSpPr>
              <p:nvPr/>
            </p:nvSpPr>
            <p:spPr bwMode="auto">
              <a:xfrm>
                <a:off x="1994" y="253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3" name="Line 1335"/>
              <p:cNvSpPr>
                <a:spLocks noChangeShapeType="1"/>
              </p:cNvSpPr>
              <p:nvPr/>
            </p:nvSpPr>
            <p:spPr bwMode="auto">
              <a:xfrm flipV="1">
                <a:off x="1996" y="253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4" name="Line 1336"/>
              <p:cNvSpPr>
                <a:spLocks noChangeShapeType="1"/>
              </p:cNvSpPr>
              <p:nvPr/>
            </p:nvSpPr>
            <p:spPr bwMode="auto">
              <a:xfrm>
                <a:off x="1996" y="253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5" name="Line 1337"/>
              <p:cNvSpPr>
                <a:spLocks noChangeShapeType="1"/>
              </p:cNvSpPr>
              <p:nvPr/>
            </p:nvSpPr>
            <p:spPr bwMode="auto">
              <a:xfrm>
                <a:off x="1998" y="254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6" name="Line 1338"/>
              <p:cNvSpPr>
                <a:spLocks noChangeShapeType="1"/>
              </p:cNvSpPr>
              <p:nvPr/>
            </p:nvSpPr>
            <p:spPr bwMode="auto">
              <a:xfrm flipV="1">
                <a:off x="2000" y="254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7" name="Line 1339"/>
              <p:cNvSpPr>
                <a:spLocks noChangeShapeType="1"/>
              </p:cNvSpPr>
              <p:nvPr/>
            </p:nvSpPr>
            <p:spPr bwMode="auto">
              <a:xfrm flipV="1">
                <a:off x="2000" y="25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8" name="Line 1340"/>
              <p:cNvSpPr>
                <a:spLocks noChangeShapeType="1"/>
              </p:cNvSpPr>
              <p:nvPr/>
            </p:nvSpPr>
            <p:spPr bwMode="auto">
              <a:xfrm flipV="1">
                <a:off x="2002" y="25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29" name="Line 1341"/>
              <p:cNvSpPr>
                <a:spLocks noChangeShapeType="1"/>
              </p:cNvSpPr>
              <p:nvPr/>
            </p:nvSpPr>
            <p:spPr bwMode="auto">
              <a:xfrm flipV="1">
                <a:off x="2002" y="25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0" name="Line 1342"/>
              <p:cNvSpPr>
                <a:spLocks noChangeShapeType="1"/>
              </p:cNvSpPr>
              <p:nvPr/>
            </p:nvSpPr>
            <p:spPr bwMode="auto">
              <a:xfrm flipV="1">
                <a:off x="2004" y="252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1" name="Line 1343"/>
              <p:cNvSpPr>
                <a:spLocks noChangeShapeType="1"/>
              </p:cNvSpPr>
              <p:nvPr/>
            </p:nvSpPr>
            <p:spPr bwMode="auto">
              <a:xfrm flipV="1">
                <a:off x="2004" y="252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2" name="Line 1344"/>
              <p:cNvSpPr>
                <a:spLocks noChangeShapeType="1"/>
              </p:cNvSpPr>
              <p:nvPr/>
            </p:nvSpPr>
            <p:spPr bwMode="auto">
              <a:xfrm flipV="1">
                <a:off x="2006" y="25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3" name="Line 1345"/>
              <p:cNvSpPr>
                <a:spLocks noChangeShapeType="1"/>
              </p:cNvSpPr>
              <p:nvPr/>
            </p:nvSpPr>
            <p:spPr bwMode="auto">
              <a:xfrm flipV="1">
                <a:off x="2006" y="25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4" name="Line 1346"/>
              <p:cNvSpPr>
                <a:spLocks noChangeShapeType="1"/>
              </p:cNvSpPr>
              <p:nvPr/>
            </p:nvSpPr>
            <p:spPr bwMode="auto">
              <a:xfrm flipV="1">
                <a:off x="2008" y="25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5" name="Line 1347"/>
              <p:cNvSpPr>
                <a:spLocks noChangeShapeType="1"/>
              </p:cNvSpPr>
              <p:nvPr/>
            </p:nvSpPr>
            <p:spPr bwMode="auto">
              <a:xfrm>
                <a:off x="2008" y="25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6" name="Line 1348"/>
              <p:cNvSpPr>
                <a:spLocks noChangeShapeType="1"/>
              </p:cNvSpPr>
              <p:nvPr/>
            </p:nvSpPr>
            <p:spPr bwMode="auto">
              <a:xfrm flipV="1">
                <a:off x="2010" y="251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7" name="Line 1349"/>
              <p:cNvSpPr>
                <a:spLocks noChangeShapeType="1"/>
              </p:cNvSpPr>
              <p:nvPr/>
            </p:nvSpPr>
            <p:spPr bwMode="auto">
              <a:xfrm>
                <a:off x="2010" y="25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8" name="Line 1350"/>
              <p:cNvSpPr>
                <a:spLocks noChangeShapeType="1"/>
              </p:cNvSpPr>
              <p:nvPr/>
            </p:nvSpPr>
            <p:spPr bwMode="auto">
              <a:xfrm>
                <a:off x="2012" y="25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39" name="Line 1351"/>
              <p:cNvSpPr>
                <a:spLocks noChangeShapeType="1"/>
              </p:cNvSpPr>
              <p:nvPr/>
            </p:nvSpPr>
            <p:spPr bwMode="auto">
              <a:xfrm>
                <a:off x="2012" y="25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0" name="Line 1352"/>
              <p:cNvSpPr>
                <a:spLocks noChangeShapeType="1"/>
              </p:cNvSpPr>
              <p:nvPr/>
            </p:nvSpPr>
            <p:spPr bwMode="auto">
              <a:xfrm flipV="1">
                <a:off x="2014" y="25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1" name="Line 1353"/>
              <p:cNvSpPr>
                <a:spLocks noChangeShapeType="1"/>
              </p:cNvSpPr>
              <p:nvPr/>
            </p:nvSpPr>
            <p:spPr bwMode="auto">
              <a:xfrm flipV="1">
                <a:off x="2014" y="2505"/>
                <a:ext cx="3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2" name="Line 1354"/>
              <p:cNvSpPr>
                <a:spLocks noChangeShapeType="1"/>
              </p:cNvSpPr>
              <p:nvPr/>
            </p:nvSpPr>
            <p:spPr bwMode="auto">
              <a:xfrm>
                <a:off x="2017" y="250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3" name="Line 1355"/>
              <p:cNvSpPr>
                <a:spLocks noChangeShapeType="1"/>
              </p:cNvSpPr>
              <p:nvPr/>
            </p:nvSpPr>
            <p:spPr bwMode="auto">
              <a:xfrm flipV="1">
                <a:off x="2017" y="25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4" name="Line 1356"/>
              <p:cNvSpPr>
                <a:spLocks noChangeShapeType="1"/>
              </p:cNvSpPr>
              <p:nvPr/>
            </p:nvSpPr>
            <p:spPr bwMode="auto">
              <a:xfrm>
                <a:off x="2019" y="251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5" name="Line 1357"/>
              <p:cNvSpPr>
                <a:spLocks noChangeShapeType="1"/>
              </p:cNvSpPr>
              <p:nvPr/>
            </p:nvSpPr>
            <p:spPr bwMode="auto">
              <a:xfrm flipV="1">
                <a:off x="2021" y="250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6" name="Line 1358"/>
              <p:cNvSpPr>
                <a:spLocks noChangeShapeType="1"/>
              </p:cNvSpPr>
              <p:nvPr/>
            </p:nvSpPr>
            <p:spPr bwMode="auto">
              <a:xfrm>
                <a:off x="2021" y="25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7" name="Line 1359"/>
              <p:cNvSpPr>
                <a:spLocks noChangeShapeType="1"/>
              </p:cNvSpPr>
              <p:nvPr/>
            </p:nvSpPr>
            <p:spPr bwMode="auto">
              <a:xfrm flipV="1">
                <a:off x="2023" y="25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8" name="Line 1360"/>
              <p:cNvSpPr>
                <a:spLocks noChangeShapeType="1"/>
              </p:cNvSpPr>
              <p:nvPr/>
            </p:nvSpPr>
            <p:spPr bwMode="auto">
              <a:xfrm flipV="1">
                <a:off x="2023" y="249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49" name="Line 1361"/>
              <p:cNvSpPr>
                <a:spLocks noChangeShapeType="1"/>
              </p:cNvSpPr>
              <p:nvPr/>
            </p:nvSpPr>
            <p:spPr bwMode="auto">
              <a:xfrm flipV="1">
                <a:off x="2025" y="249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0" name="Line 1362"/>
              <p:cNvSpPr>
                <a:spLocks noChangeShapeType="1"/>
              </p:cNvSpPr>
              <p:nvPr/>
            </p:nvSpPr>
            <p:spPr bwMode="auto">
              <a:xfrm>
                <a:off x="2025" y="24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1" name="Line 1363"/>
              <p:cNvSpPr>
                <a:spLocks noChangeShapeType="1"/>
              </p:cNvSpPr>
              <p:nvPr/>
            </p:nvSpPr>
            <p:spPr bwMode="auto">
              <a:xfrm flipV="1">
                <a:off x="2027" y="2485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2" name="Line 1364"/>
              <p:cNvSpPr>
                <a:spLocks noChangeShapeType="1"/>
              </p:cNvSpPr>
              <p:nvPr/>
            </p:nvSpPr>
            <p:spPr bwMode="auto">
              <a:xfrm flipV="1">
                <a:off x="2027" y="248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3" name="Line 1365"/>
              <p:cNvSpPr>
                <a:spLocks noChangeShapeType="1"/>
              </p:cNvSpPr>
              <p:nvPr/>
            </p:nvSpPr>
            <p:spPr bwMode="auto">
              <a:xfrm flipV="1">
                <a:off x="2029" y="247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4" name="Line 1366"/>
              <p:cNvSpPr>
                <a:spLocks noChangeShapeType="1"/>
              </p:cNvSpPr>
              <p:nvPr/>
            </p:nvSpPr>
            <p:spPr bwMode="auto">
              <a:xfrm flipV="1">
                <a:off x="2029" y="246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5" name="Line 1367"/>
              <p:cNvSpPr>
                <a:spLocks noChangeShapeType="1"/>
              </p:cNvSpPr>
              <p:nvPr/>
            </p:nvSpPr>
            <p:spPr bwMode="auto">
              <a:xfrm>
                <a:off x="2029" y="24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6" name="Line 1368"/>
              <p:cNvSpPr>
                <a:spLocks noChangeShapeType="1"/>
              </p:cNvSpPr>
              <p:nvPr/>
            </p:nvSpPr>
            <p:spPr bwMode="auto">
              <a:xfrm flipV="1">
                <a:off x="2031" y="2460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7" name="Line 1369"/>
              <p:cNvSpPr>
                <a:spLocks noChangeShapeType="1"/>
              </p:cNvSpPr>
              <p:nvPr/>
            </p:nvSpPr>
            <p:spPr bwMode="auto">
              <a:xfrm flipV="1">
                <a:off x="2031" y="245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8" name="Line 1370"/>
              <p:cNvSpPr>
                <a:spLocks noChangeShapeType="1"/>
              </p:cNvSpPr>
              <p:nvPr/>
            </p:nvSpPr>
            <p:spPr bwMode="auto">
              <a:xfrm flipV="1">
                <a:off x="2033" y="245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59" name="Line 1371"/>
              <p:cNvSpPr>
                <a:spLocks noChangeShapeType="1"/>
              </p:cNvSpPr>
              <p:nvPr/>
            </p:nvSpPr>
            <p:spPr bwMode="auto">
              <a:xfrm flipV="1">
                <a:off x="2033" y="2439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0" name="Line 1372"/>
              <p:cNvSpPr>
                <a:spLocks noChangeShapeType="1"/>
              </p:cNvSpPr>
              <p:nvPr/>
            </p:nvSpPr>
            <p:spPr bwMode="auto">
              <a:xfrm>
                <a:off x="2035" y="24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1" name="Line 1373"/>
              <p:cNvSpPr>
                <a:spLocks noChangeShapeType="1"/>
              </p:cNvSpPr>
              <p:nvPr/>
            </p:nvSpPr>
            <p:spPr bwMode="auto">
              <a:xfrm flipV="1">
                <a:off x="2035" y="243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2" name="Line 1374"/>
              <p:cNvSpPr>
                <a:spLocks noChangeShapeType="1"/>
              </p:cNvSpPr>
              <p:nvPr/>
            </p:nvSpPr>
            <p:spPr bwMode="auto">
              <a:xfrm>
                <a:off x="2037" y="243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3" name="Line 1375"/>
              <p:cNvSpPr>
                <a:spLocks noChangeShapeType="1"/>
              </p:cNvSpPr>
              <p:nvPr/>
            </p:nvSpPr>
            <p:spPr bwMode="auto">
              <a:xfrm flipV="1">
                <a:off x="2037" y="2419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4" name="Line 1376"/>
              <p:cNvSpPr>
                <a:spLocks noChangeShapeType="1"/>
              </p:cNvSpPr>
              <p:nvPr/>
            </p:nvSpPr>
            <p:spPr bwMode="auto">
              <a:xfrm flipV="1">
                <a:off x="2039" y="241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5" name="Line 1377"/>
              <p:cNvSpPr>
                <a:spLocks noChangeShapeType="1"/>
              </p:cNvSpPr>
              <p:nvPr/>
            </p:nvSpPr>
            <p:spPr bwMode="auto">
              <a:xfrm>
                <a:off x="2039" y="241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6" name="Line 1378"/>
              <p:cNvSpPr>
                <a:spLocks noChangeShapeType="1"/>
              </p:cNvSpPr>
              <p:nvPr/>
            </p:nvSpPr>
            <p:spPr bwMode="auto">
              <a:xfrm>
                <a:off x="2041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7" name="Line 1379"/>
              <p:cNvSpPr>
                <a:spLocks noChangeShapeType="1"/>
              </p:cNvSpPr>
              <p:nvPr/>
            </p:nvSpPr>
            <p:spPr bwMode="auto">
              <a:xfrm>
                <a:off x="2041" y="24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8" name="Line 1380"/>
              <p:cNvSpPr>
                <a:spLocks noChangeShapeType="1"/>
              </p:cNvSpPr>
              <p:nvPr/>
            </p:nvSpPr>
            <p:spPr bwMode="auto">
              <a:xfrm>
                <a:off x="2043" y="24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69" name="Line 1381"/>
              <p:cNvSpPr>
                <a:spLocks noChangeShapeType="1"/>
              </p:cNvSpPr>
              <p:nvPr/>
            </p:nvSpPr>
            <p:spPr bwMode="auto">
              <a:xfrm>
                <a:off x="2043" y="24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0" name="Line 1382"/>
              <p:cNvSpPr>
                <a:spLocks noChangeShapeType="1"/>
              </p:cNvSpPr>
              <p:nvPr/>
            </p:nvSpPr>
            <p:spPr bwMode="auto">
              <a:xfrm>
                <a:off x="2043" y="243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1" name="Line 1383"/>
              <p:cNvSpPr>
                <a:spLocks noChangeShapeType="1"/>
              </p:cNvSpPr>
              <p:nvPr/>
            </p:nvSpPr>
            <p:spPr bwMode="auto">
              <a:xfrm>
                <a:off x="2045" y="243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2" name="Line 1384"/>
              <p:cNvSpPr>
                <a:spLocks noChangeShapeType="1"/>
              </p:cNvSpPr>
              <p:nvPr/>
            </p:nvSpPr>
            <p:spPr bwMode="auto">
              <a:xfrm>
                <a:off x="2045" y="244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3" name="Line 1385"/>
              <p:cNvSpPr>
                <a:spLocks noChangeShapeType="1"/>
              </p:cNvSpPr>
              <p:nvPr/>
            </p:nvSpPr>
            <p:spPr bwMode="auto">
              <a:xfrm>
                <a:off x="2047" y="245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4" name="Line 1386"/>
              <p:cNvSpPr>
                <a:spLocks noChangeShapeType="1"/>
              </p:cNvSpPr>
              <p:nvPr/>
            </p:nvSpPr>
            <p:spPr bwMode="auto">
              <a:xfrm>
                <a:off x="2047" y="246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5" name="Line 1387"/>
              <p:cNvSpPr>
                <a:spLocks noChangeShapeType="1"/>
              </p:cNvSpPr>
              <p:nvPr/>
            </p:nvSpPr>
            <p:spPr bwMode="auto">
              <a:xfrm>
                <a:off x="2049" y="2464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6" name="Line 1388"/>
              <p:cNvSpPr>
                <a:spLocks noChangeShapeType="1"/>
              </p:cNvSpPr>
              <p:nvPr/>
            </p:nvSpPr>
            <p:spPr bwMode="auto">
              <a:xfrm>
                <a:off x="2049" y="248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7" name="Line 1389"/>
              <p:cNvSpPr>
                <a:spLocks noChangeShapeType="1"/>
              </p:cNvSpPr>
              <p:nvPr/>
            </p:nvSpPr>
            <p:spPr bwMode="auto">
              <a:xfrm>
                <a:off x="2051" y="248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8" name="Line 1390"/>
              <p:cNvSpPr>
                <a:spLocks noChangeShapeType="1"/>
              </p:cNvSpPr>
              <p:nvPr/>
            </p:nvSpPr>
            <p:spPr bwMode="auto">
              <a:xfrm>
                <a:off x="2051" y="249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79" name="Line 1391"/>
              <p:cNvSpPr>
                <a:spLocks noChangeShapeType="1"/>
              </p:cNvSpPr>
              <p:nvPr/>
            </p:nvSpPr>
            <p:spPr bwMode="auto">
              <a:xfrm>
                <a:off x="2053" y="250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0" name="Line 1392"/>
              <p:cNvSpPr>
                <a:spLocks noChangeShapeType="1"/>
              </p:cNvSpPr>
              <p:nvPr/>
            </p:nvSpPr>
            <p:spPr bwMode="auto">
              <a:xfrm>
                <a:off x="2053" y="250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1" name="Line 1393"/>
              <p:cNvSpPr>
                <a:spLocks noChangeShapeType="1"/>
              </p:cNvSpPr>
              <p:nvPr/>
            </p:nvSpPr>
            <p:spPr bwMode="auto">
              <a:xfrm>
                <a:off x="2055" y="251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2" name="Line 1394"/>
              <p:cNvSpPr>
                <a:spLocks noChangeShapeType="1"/>
              </p:cNvSpPr>
              <p:nvPr/>
            </p:nvSpPr>
            <p:spPr bwMode="auto">
              <a:xfrm>
                <a:off x="2055" y="253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3" name="Line 1395"/>
              <p:cNvSpPr>
                <a:spLocks noChangeShapeType="1"/>
              </p:cNvSpPr>
              <p:nvPr/>
            </p:nvSpPr>
            <p:spPr bwMode="auto">
              <a:xfrm>
                <a:off x="2057" y="25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4" name="Line 1396"/>
              <p:cNvSpPr>
                <a:spLocks noChangeShapeType="1"/>
              </p:cNvSpPr>
              <p:nvPr/>
            </p:nvSpPr>
            <p:spPr bwMode="auto">
              <a:xfrm flipV="1">
                <a:off x="2057" y="252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5" name="Line 1397"/>
              <p:cNvSpPr>
                <a:spLocks noChangeShapeType="1"/>
              </p:cNvSpPr>
              <p:nvPr/>
            </p:nvSpPr>
            <p:spPr bwMode="auto">
              <a:xfrm flipV="1">
                <a:off x="2059" y="2508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6" name="Line 1398"/>
              <p:cNvSpPr>
                <a:spLocks noChangeShapeType="1"/>
              </p:cNvSpPr>
              <p:nvPr/>
            </p:nvSpPr>
            <p:spPr bwMode="auto">
              <a:xfrm>
                <a:off x="2059" y="25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7" name="Line 1399"/>
              <p:cNvSpPr>
                <a:spLocks noChangeShapeType="1"/>
              </p:cNvSpPr>
              <p:nvPr/>
            </p:nvSpPr>
            <p:spPr bwMode="auto">
              <a:xfrm flipV="1">
                <a:off x="2061" y="250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8" name="Line 1400"/>
              <p:cNvSpPr>
                <a:spLocks noChangeShapeType="1"/>
              </p:cNvSpPr>
              <p:nvPr/>
            </p:nvSpPr>
            <p:spPr bwMode="auto">
              <a:xfrm>
                <a:off x="2061" y="25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89" name="Line 1401"/>
              <p:cNvSpPr>
                <a:spLocks noChangeShapeType="1"/>
              </p:cNvSpPr>
              <p:nvPr/>
            </p:nvSpPr>
            <p:spPr bwMode="auto">
              <a:xfrm>
                <a:off x="2063" y="250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0" name="Line 1402"/>
              <p:cNvSpPr>
                <a:spLocks noChangeShapeType="1"/>
              </p:cNvSpPr>
              <p:nvPr/>
            </p:nvSpPr>
            <p:spPr bwMode="auto">
              <a:xfrm flipV="1">
                <a:off x="2063" y="250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1" name="Line 1403"/>
              <p:cNvSpPr>
                <a:spLocks noChangeShapeType="1"/>
              </p:cNvSpPr>
              <p:nvPr/>
            </p:nvSpPr>
            <p:spPr bwMode="auto">
              <a:xfrm>
                <a:off x="2065" y="250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2" name="Line 1404"/>
              <p:cNvSpPr>
                <a:spLocks noChangeShapeType="1"/>
              </p:cNvSpPr>
              <p:nvPr/>
            </p:nvSpPr>
            <p:spPr bwMode="auto">
              <a:xfrm>
                <a:off x="2065" y="250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3" name="Line 1405"/>
              <p:cNvSpPr>
                <a:spLocks noChangeShapeType="1"/>
              </p:cNvSpPr>
              <p:nvPr/>
            </p:nvSpPr>
            <p:spPr bwMode="auto">
              <a:xfrm flipV="1">
                <a:off x="2067" y="25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4" name="Line 1406"/>
              <p:cNvSpPr>
                <a:spLocks noChangeShapeType="1"/>
              </p:cNvSpPr>
              <p:nvPr/>
            </p:nvSpPr>
            <p:spPr bwMode="auto">
              <a:xfrm>
                <a:off x="2067" y="250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5" name="Line 1407"/>
              <p:cNvSpPr>
                <a:spLocks noChangeShapeType="1"/>
              </p:cNvSpPr>
              <p:nvPr/>
            </p:nvSpPr>
            <p:spPr bwMode="auto">
              <a:xfrm flipV="1">
                <a:off x="2069" y="250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6" name="Line 1408"/>
              <p:cNvSpPr>
                <a:spLocks noChangeShapeType="1"/>
              </p:cNvSpPr>
              <p:nvPr/>
            </p:nvSpPr>
            <p:spPr bwMode="auto">
              <a:xfrm>
                <a:off x="2071" y="2501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7" name="Line 1409"/>
              <p:cNvSpPr>
                <a:spLocks noChangeShapeType="1"/>
              </p:cNvSpPr>
              <p:nvPr/>
            </p:nvSpPr>
            <p:spPr bwMode="auto">
              <a:xfrm flipV="1">
                <a:off x="2071" y="251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8" name="Line 1410"/>
              <p:cNvSpPr>
                <a:spLocks noChangeShapeType="1"/>
              </p:cNvSpPr>
              <p:nvPr/>
            </p:nvSpPr>
            <p:spPr bwMode="auto">
              <a:xfrm>
                <a:off x="2073" y="251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99" name="Line 1411"/>
              <p:cNvSpPr>
                <a:spLocks noChangeShapeType="1"/>
              </p:cNvSpPr>
              <p:nvPr/>
            </p:nvSpPr>
            <p:spPr bwMode="auto">
              <a:xfrm>
                <a:off x="2073" y="251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0" name="Line 1412"/>
              <p:cNvSpPr>
                <a:spLocks noChangeShapeType="1"/>
              </p:cNvSpPr>
              <p:nvPr/>
            </p:nvSpPr>
            <p:spPr bwMode="auto">
              <a:xfrm flipV="1">
                <a:off x="2075" y="251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1701" name="Group 1413"/>
            <p:cNvGrpSpPr>
              <a:grpSpLocks/>
            </p:cNvGrpSpPr>
            <p:nvPr/>
          </p:nvGrpSpPr>
          <p:grpSpPr bwMode="auto">
            <a:xfrm>
              <a:off x="2075" y="2415"/>
              <a:ext cx="204" cy="287"/>
              <a:chOff x="2075" y="2415"/>
              <a:chExt cx="204" cy="287"/>
            </a:xfrm>
          </p:grpSpPr>
          <p:sp>
            <p:nvSpPr>
              <p:cNvPr id="141702" name="Line 1414"/>
              <p:cNvSpPr>
                <a:spLocks noChangeShapeType="1"/>
              </p:cNvSpPr>
              <p:nvPr/>
            </p:nvSpPr>
            <p:spPr bwMode="auto">
              <a:xfrm flipV="1">
                <a:off x="2075" y="250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3" name="Line 1415"/>
              <p:cNvSpPr>
                <a:spLocks noChangeShapeType="1"/>
              </p:cNvSpPr>
              <p:nvPr/>
            </p:nvSpPr>
            <p:spPr bwMode="auto">
              <a:xfrm flipV="1">
                <a:off x="2077" y="250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4" name="Line 1416"/>
              <p:cNvSpPr>
                <a:spLocks noChangeShapeType="1"/>
              </p:cNvSpPr>
              <p:nvPr/>
            </p:nvSpPr>
            <p:spPr bwMode="auto">
              <a:xfrm flipV="1">
                <a:off x="2077" y="25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5" name="Line 1417"/>
              <p:cNvSpPr>
                <a:spLocks noChangeShapeType="1"/>
              </p:cNvSpPr>
              <p:nvPr/>
            </p:nvSpPr>
            <p:spPr bwMode="auto">
              <a:xfrm>
                <a:off x="2079" y="250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6" name="Line 1418"/>
              <p:cNvSpPr>
                <a:spLocks noChangeShapeType="1"/>
              </p:cNvSpPr>
              <p:nvPr/>
            </p:nvSpPr>
            <p:spPr bwMode="auto">
              <a:xfrm flipV="1">
                <a:off x="2079" y="250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7" name="Line 1419"/>
              <p:cNvSpPr>
                <a:spLocks noChangeShapeType="1"/>
              </p:cNvSpPr>
              <p:nvPr/>
            </p:nvSpPr>
            <p:spPr bwMode="auto">
              <a:xfrm>
                <a:off x="2081" y="250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8" name="Line 1420"/>
              <p:cNvSpPr>
                <a:spLocks noChangeShapeType="1"/>
              </p:cNvSpPr>
              <p:nvPr/>
            </p:nvSpPr>
            <p:spPr bwMode="auto">
              <a:xfrm flipV="1">
                <a:off x="2081" y="2495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09" name="Line 1421"/>
              <p:cNvSpPr>
                <a:spLocks noChangeShapeType="1"/>
              </p:cNvSpPr>
              <p:nvPr/>
            </p:nvSpPr>
            <p:spPr bwMode="auto">
              <a:xfrm>
                <a:off x="2083" y="249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0" name="Line 1422"/>
              <p:cNvSpPr>
                <a:spLocks noChangeShapeType="1"/>
              </p:cNvSpPr>
              <p:nvPr/>
            </p:nvSpPr>
            <p:spPr bwMode="auto">
              <a:xfrm flipV="1">
                <a:off x="2083" y="248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1" name="Line 1423"/>
              <p:cNvSpPr>
                <a:spLocks noChangeShapeType="1"/>
              </p:cNvSpPr>
              <p:nvPr/>
            </p:nvSpPr>
            <p:spPr bwMode="auto">
              <a:xfrm>
                <a:off x="2085" y="248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2" name="Line 1424"/>
              <p:cNvSpPr>
                <a:spLocks noChangeShapeType="1"/>
              </p:cNvSpPr>
              <p:nvPr/>
            </p:nvSpPr>
            <p:spPr bwMode="auto">
              <a:xfrm flipV="1">
                <a:off x="2085" y="2468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3" name="Line 1425"/>
              <p:cNvSpPr>
                <a:spLocks noChangeShapeType="1"/>
              </p:cNvSpPr>
              <p:nvPr/>
            </p:nvSpPr>
            <p:spPr bwMode="auto">
              <a:xfrm>
                <a:off x="2087" y="246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4" name="Line 1426"/>
              <p:cNvSpPr>
                <a:spLocks noChangeShapeType="1"/>
              </p:cNvSpPr>
              <p:nvPr/>
            </p:nvSpPr>
            <p:spPr bwMode="auto">
              <a:xfrm flipV="1">
                <a:off x="2087" y="2457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5" name="Line 1427"/>
              <p:cNvSpPr>
                <a:spLocks noChangeShapeType="1"/>
              </p:cNvSpPr>
              <p:nvPr/>
            </p:nvSpPr>
            <p:spPr bwMode="auto">
              <a:xfrm flipV="1">
                <a:off x="2089" y="24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6" name="Line 1428"/>
              <p:cNvSpPr>
                <a:spLocks noChangeShapeType="1"/>
              </p:cNvSpPr>
              <p:nvPr/>
            </p:nvSpPr>
            <p:spPr bwMode="auto">
              <a:xfrm flipV="1">
                <a:off x="2089" y="245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7" name="Line 1429"/>
              <p:cNvSpPr>
                <a:spLocks noChangeShapeType="1"/>
              </p:cNvSpPr>
              <p:nvPr/>
            </p:nvSpPr>
            <p:spPr bwMode="auto">
              <a:xfrm flipV="1">
                <a:off x="2091" y="244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8" name="Line 1430"/>
              <p:cNvSpPr>
                <a:spLocks noChangeShapeType="1"/>
              </p:cNvSpPr>
              <p:nvPr/>
            </p:nvSpPr>
            <p:spPr bwMode="auto">
              <a:xfrm flipV="1">
                <a:off x="2091" y="243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19" name="Line 1431"/>
              <p:cNvSpPr>
                <a:spLocks noChangeShapeType="1"/>
              </p:cNvSpPr>
              <p:nvPr/>
            </p:nvSpPr>
            <p:spPr bwMode="auto">
              <a:xfrm>
                <a:off x="2091" y="24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0" name="Line 1432"/>
              <p:cNvSpPr>
                <a:spLocks noChangeShapeType="1"/>
              </p:cNvSpPr>
              <p:nvPr/>
            </p:nvSpPr>
            <p:spPr bwMode="auto">
              <a:xfrm flipV="1">
                <a:off x="2093" y="242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1" name="Line 1433"/>
              <p:cNvSpPr>
                <a:spLocks noChangeShapeType="1"/>
              </p:cNvSpPr>
              <p:nvPr/>
            </p:nvSpPr>
            <p:spPr bwMode="auto">
              <a:xfrm>
                <a:off x="2093" y="242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2" name="Line 1434"/>
              <p:cNvSpPr>
                <a:spLocks noChangeShapeType="1"/>
              </p:cNvSpPr>
              <p:nvPr/>
            </p:nvSpPr>
            <p:spPr bwMode="auto">
              <a:xfrm flipV="1">
                <a:off x="2095" y="242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3" name="Line 1435"/>
              <p:cNvSpPr>
                <a:spLocks noChangeShapeType="1"/>
              </p:cNvSpPr>
              <p:nvPr/>
            </p:nvSpPr>
            <p:spPr bwMode="auto">
              <a:xfrm>
                <a:off x="2095" y="242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4" name="Line 1436"/>
              <p:cNvSpPr>
                <a:spLocks noChangeShapeType="1"/>
              </p:cNvSpPr>
              <p:nvPr/>
            </p:nvSpPr>
            <p:spPr bwMode="auto">
              <a:xfrm>
                <a:off x="2097" y="24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5" name="Line 1437"/>
              <p:cNvSpPr>
                <a:spLocks noChangeShapeType="1"/>
              </p:cNvSpPr>
              <p:nvPr/>
            </p:nvSpPr>
            <p:spPr bwMode="auto">
              <a:xfrm>
                <a:off x="2097" y="2429"/>
                <a:ext cx="2" cy="1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6" name="Line 1438"/>
              <p:cNvSpPr>
                <a:spLocks noChangeShapeType="1"/>
              </p:cNvSpPr>
              <p:nvPr/>
            </p:nvSpPr>
            <p:spPr bwMode="auto">
              <a:xfrm flipV="1">
                <a:off x="2099" y="2474"/>
                <a:ext cx="0" cy="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7" name="Line 1439"/>
              <p:cNvSpPr>
                <a:spLocks noChangeShapeType="1"/>
              </p:cNvSpPr>
              <p:nvPr/>
            </p:nvSpPr>
            <p:spPr bwMode="auto">
              <a:xfrm>
                <a:off x="2099" y="247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8" name="Line 1440"/>
              <p:cNvSpPr>
                <a:spLocks noChangeShapeType="1"/>
              </p:cNvSpPr>
              <p:nvPr/>
            </p:nvSpPr>
            <p:spPr bwMode="auto">
              <a:xfrm flipV="1">
                <a:off x="2101" y="24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29" name="Line 1441"/>
              <p:cNvSpPr>
                <a:spLocks noChangeShapeType="1"/>
              </p:cNvSpPr>
              <p:nvPr/>
            </p:nvSpPr>
            <p:spPr bwMode="auto">
              <a:xfrm flipV="1">
                <a:off x="2101" y="248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0" name="Line 1442"/>
              <p:cNvSpPr>
                <a:spLocks noChangeShapeType="1"/>
              </p:cNvSpPr>
              <p:nvPr/>
            </p:nvSpPr>
            <p:spPr bwMode="auto">
              <a:xfrm flipV="1">
                <a:off x="2103" y="248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1" name="Line 1443"/>
              <p:cNvSpPr>
                <a:spLocks noChangeShapeType="1"/>
              </p:cNvSpPr>
              <p:nvPr/>
            </p:nvSpPr>
            <p:spPr bwMode="auto">
              <a:xfrm flipV="1">
                <a:off x="2103" y="24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2" name="Line 1444"/>
              <p:cNvSpPr>
                <a:spLocks noChangeShapeType="1"/>
              </p:cNvSpPr>
              <p:nvPr/>
            </p:nvSpPr>
            <p:spPr bwMode="auto">
              <a:xfrm flipV="1">
                <a:off x="2105" y="24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3" name="Line 1445"/>
              <p:cNvSpPr>
                <a:spLocks noChangeShapeType="1"/>
              </p:cNvSpPr>
              <p:nvPr/>
            </p:nvSpPr>
            <p:spPr bwMode="auto">
              <a:xfrm flipV="1">
                <a:off x="2105" y="247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4" name="Line 1446"/>
              <p:cNvSpPr>
                <a:spLocks noChangeShapeType="1"/>
              </p:cNvSpPr>
              <p:nvPr/>
            </p:nvSpPr>
            <p:spPr bwMode="auto">
              <a:xfrm flipV="1">
                <a:off x="2107" y="24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5" name="Line 1447"/>
              <p:cNvSpPr>
                <a:spLocks noChangeShapeType="1"/>
              </p:cNvSpPr>
              <p:nvPr/>
            </p:nvSpPr>
            <p:spPr bwMode="auto">
              <a:xfrm flipV="1">
                <a:off x="2107" y="247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6" name="Line 1448"/>
              <p:cNvSpPr>
                <a:spLocks noChangeShapeType="1"/>
              </p:cNvSpPr>
              <p:nvPr/>
            </p:nvSpPr>
            <p:spPr bwMode="auto">
              <a:xfrm flipV="1">
                <a:off x="2109" y="24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7" name="Line 1449"/>
              <p:cNvSpPr>
                <a:spLocks noChangeShapeType="1"/>
              </p:cNvSpPr>
              <p:nvPr/>
            </p:nvSpPr>
            <p:spPr bwMode="auto">
              <a:xfrm flipV="1">
                <a:off x="2109" y="24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8" name="Line 1450"/>
              <p:cNvSpPr>
                <a:spLocks noChangeShapeType="1"/>
              </p:cNvSpPr>
              <p:nvPr/>
            </p:nvSpPr>
            <p:spPr bwMode="auto">
              <a:xfrm flipV="1">
                <a:off x="2111" y="24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39" name="Line 1451"/>
              <p:cNvSpPr>
                <a:spLocks noChangeShapeType="1"/>
              </p:cNvSpPr>
              <p:nvPr/>
            </p:nvSpPr>
            <p:spPr bwMode="auto">
              <a:xfrm>
                <a:off x="2111" y="24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0" name="Line 1452"/>
              <p:cNvSpPr>
                <a:spLocks noChangeShapeType="1"/>
              </p:cNvSpPr>
              <p:nvPr/>
            </p:nvSpPr>
            <p:spPr bwMode="auto">
              <a:xfrm flipV="1">
                <a:off x="2113" y="24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1" name="Line 1453"/>
              <p:cNvSpPr>
                <a:spLocks noChangeShapeType="1"/>
              </p:cNvSpPr>
              <p:nvPr/>
            </p:nvSpPr>
            <p:spPr bwMode="auto">
              <a:xfrm flipV="1">
                <a:off x="2113" y="24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2" name="Line 1454"/>
              <p:cNvSpPr>
                <a:spLocks noChangeShapeType="1"/>
              </p:cNvSpPr>
              <p:nvPr/>
            </p:nvSpPr>
            <p:spPr bwMode="auto">
              <a:xfrm flipV="1">
                <a:off x="2115" y="24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3" name="Line 1455"/>
              <p:cNvSpPr>
                <a:spLocks noChangeShapeType="1"/>
              </p:cNvSpPr>
              <p:nvPr/>
            </p:nvSpPr>
            <p:spPr bwMode="auto">
              <a:xfrm flipV="1">
                <a:off x="2115" y="24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4" name="Line 1456"/>
              <p:cNvSpPr>
                <a:spLocks noChangeShapeType="1"/>
              </p:cNvSpPr>
              <p:nvPr/>
            </p:nvSpPr>
            <p:spPr bwMode="auto">
              <a:xfrm>
                <a:off x="2115" y="2463"/>
                <a:ext cx="3" cy="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5" name="Line 1457"/>
              <p:cNvSpPr>
                <a:spLocks noChangeShapeType="1"/>
              </p:cNvSpPr>
              <p:nvPr/>
            </p:nvSpPr>
            <p:spPr bwMode="auto">
              <a:xfrm flipV="1">
                <a:off x="2118" y="25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6" name="Line 1458"/>
              <p:cNvSpPr>
                <a:spLocks noChangeShapeType="1"/>
              </p:cNvSpPr>
              <p:nvPr/>
            </p:nvSpPr>
            <p:spPr bwMode="auto">
              <a:xfrm>
                <a:off x="2120" y="252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7" name="Line 1459"/>
              <p:cNvSpPr>
                <a:spLocks noChangeShapeType="1"/>
              </p:cNvSpPr>
              <p:nvPr/>
            </p:nvSpPr>
            <p:spPr bwMode="auto">
              <a:xfrm>
                <a:off x="2120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8" name="Line 1460"/>
              <p:cNvSpPr>
                <a:spLocks noChangeShapeType="1"/>
              </p:cNvSpPr>
              <p:nvPr/>
            </p:nvSpPr>
            <p:spPr bwMode="auto">
              <a:xfrm>
                <a:off x="2122" y="25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49" name="Line 1461"/>
              <p:cNvSpPr>
                <a:spLocks noChangeShapeType="1"/>
              </p:cNvSpPr>
              <p:nvPr/>
            </p:nvSpPr>
            <p:spPr bwMode="auto">
              <a:xfrm>
                <a:off x="2122" y="252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0" name="Line 1462"/>
              <p:cNvSpPr>
                <a:spLocks noChangeShapeType="1"/>
              </p:cNvSpPr>
              <p:nvPr/>
            </p:nvSpPr>
            <p:spPr bwMode="auto">
              <a:xfrm>
                <a:off x="2124" y="25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1" name="Line 1463"/>
              <p:cNvSpPr>
                <a:spLocks noChangeShapeType="1"/>
              </p:cNvSpPr>
              <p:nvPr/>
            </p:nvSpPr>
            <p:spPr bwMode="auto">
              <a:xfrm>
                <a:off x="2124" y="25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2" name="Line 1464"/>
              <p:cNvSpPr>
                <a:spLocks noChangeShapeType="1"/>
              </p:cNvSpPr>
              <p:nvPr/>
            </p:nvSpPr>
            <p:spPr bwMode="auto">
              <a:xfrm>
                <a:off x="2126" y="2526"/>
                <a:ext cx="0" cy="17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3" name="Line 1465"/>
              <p:cNvSpPr>
                <a:spLocks noChangeShapeType="1"/>
              </p:cNvSpPr>
              <p:nvPr/>
            </p:nvSpPr>
            <p:spPr bwMode="auto">
              <a:xfrm flipV="1">
                <a:off x="2126" y="2480"/>
                <a:ext cx="2" cy="2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4" name="Line 1466"/>
              <p:cNvSpPr>
                <a:spLocks noChangeShapeType="1"/>
              </p:cNvSpPr>
              <p:nvPr/>
            </p:nvSpPr>
            <p:spPr bwMode="auto">
              <a:xfrm>
                <a:off x="2128" y="248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5" name="Line 1467"/>
              <p:cNvSpPr>
                <a:spLocks noChangeShapeType="1"/>
              </p:cNvSpPr>
              <p:nvPr/>
            </p:nvSpPr>
            <p:spPr bwMode="auto">
              <a:xfrm flipV="1">
                <a:off x="2128" y="247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6" name="Line 1468"/>
              <p:cNvSpPr>
                <a:spLocks noChangeShapeType="1"/>
              </p:cNvSpPr>
              <p:nvPr/>
            </p:nvSpPr>
            <p:spPr bwMode="auto">
              <a:xfrm>
                <a:off x="2130" y="247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7" name="Line 1469"/>
              <p:cNvSpPr>
                <a:spLocks noChangeShapeType="1"/>
              </p:cNvSpPr>
              <p:nvPr/>
            </p:nvSpPr>
            <p:spPr bwMode="auto">
              <a:xfrm>
                <a:off x="2130" y="24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8" name="Line 1470"/>
              <p:cNvSpPr>
                <a:spLocks noChangeShapeType="1"/>
              </p:cNvSpPr>
              <p:nvPr/>
            </p:nvSpPr>
            <p:spPr bwMode="auto">
              <a:xfrm flipV="1">
                <a:off x="2132" y="247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59" name="Line 1471"/>
              <p:cNvSpPr>
                <a:spLocks noChangeShapeType="1"/>
              </p:cNvSpPr>
              <p:nvPr/>
            </p:nvSpPr>
            <p:spPr bwMode="auto">
              <a:xfrm>
                <a:off x="2132" y="24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0" name="Line 1472"/>
              <p:cNvSpPr>
                <a:spLocks noChangeShapeType="1"/>
              </p:cNvSpPr>
              <p:nvPr/>
            </p:nvSpPr>
            <p:spPr bwMode="auto">
              <a:xfrm flipV="1">
                <a:off x="2134" y="247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1" name="Line 1473"/>
              <p:cNvSpPr>
                <a:spLocks noChangeShapeType="1"/>
              </p:cNvSpPr>
              <p:nvPr/>
            </p:nvSpPr>
            <p:spPr bwMode="auto">
              <a:xfrm>
                <a:off x="2134" y="247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2" name="Line 1474"/>
              <p:cNvSpPr>
                <a:spLocks noChangeShapeType="1"/>
              </p:cNvSpPr>
              <p:nvPr/>
            </p:nvSpPr>
            <p:spPr bwMode="auto">
              <a:xfrm flipV="1">
                <a:off x="2136" y="247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3" name="Line 1475"/>
              <p:cNvSpPr>
                <a:spLocks noChangeShapeType="1"/>
              </p:cNvSpPr>
              <p:nvPr/>
            </p:nvSpPr>
            <p:spPr bwMode="auto">
              <a:xfrm>
                <a:off x="2136" y="24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4" name="Line 1476"/>
              <p:cNvSpPr>
                <a:spLocks noChangeShapeType="1"/>
              </p:cNvSpPr>
              <p:nvPr/>
            </p:nvSpPr>
            <p:spPr bwMode="auto">
              <a:xfrm>
                <a:off x="2138" y="247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5" name="Line 1477"/>
              <p:cNvSpPr>
                <a:spLocks noChangeShapeType="1"/>
              </p:cNvSpPr>
              <p:nvPr/>
            </p:nvSpPr>
            <p:spPr bwMode="auto">
              <a:xfrm flipV="1">
                <a:off x="2138" y="247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6" name="Line 1478"/>
              <p:cNvSpPr>
                <a:spLocks noChangeShapeType="1"/>
              </p:cNvSpPr>
              <p:nvPr/>
            </p:nvSpPr>
            <p:spPr bwMode="auto">
              <a:xfrm>
                <a:off x="2140" y="247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7" name="Line 1479"/>
              <p:cNvSpPr>
                <a:spLocks noChangeShapeType="1"/>
              </p:cNvSpPr>
              <p:nvPr/>
            </p:nvSpPr>
            <p:spPr bwMode="auto">
              <a:xfrm flipV="1">
                <a:off x="2140" y="2461"/>
                <a:ext cx="2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8" name="Line 1480"/>
              <p:cNvSpPr>
                <a:spLocks noChangeShapeType="1"/>
              </p:cNvSpPr>
              <p:nvPr/>
            </p:nvSpPr>
            <p:spPr bwMode="auto">
              <a:xfrm>
                <a:off x="2142" y="246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69" name="Line 1481"/>
              <p:cNvSpPr>
                <a:spLocks noChangeShapeType="1"/>
              </p:cNvSpPr>
              <p:nvPr/>
            </p:nvSpPr>
            <p:spPr bwMode="auto">
              <a:xfrm flipV="1">
                <a:off x="2142" y="2449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0" name="Line 1482"/>
              <p:cNvSpPr>
                <a:spLocks noChangeShapeType="1"/>
              </p:cNvSpPr>
              <p:nvPr/>
            </p:nvSpPr>
            <p:spPr bwMode="auto">
              <a:xfrm flipV="1">
                <a:off x="2144" y="244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1" name="Line 1483"/>
              <p:cNvSpPr>
                <a:spLocks noChangeShapeType="1"/>
              </p:cNvSpPr>
              <p:nvPr/>
            </p:nvSpPr>
            <p:spPr bwMode="auto">
              <a:xfrm>
                <a:off x="2144" y="2440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2" name="Line 1484"/>
              <p:cNvSpPr>
                <a:spLocks noChangeShapeType="1"/>
              </p:cNvSpPr>
              <p:nvPr/>
            </p:nvSpPr>
            <p:spPr bwMode="auto">
              <a:xfrm flipV="1">
                <a:off x="2146" y="2430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3" name="Line 1485"/>
              <p:cNvSpPr>
                <a:spLocks noChangeShapeType="1"/>
              </p:cNvSpPr>
              <p:nvPr/>
            </p:nvSpPr>
            <p:spPr bwMode="auto">
              <a:xfrm>
                <a:off x="2146" y="2430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4" name="Line 1486"/>
              <p:cNvSpPr>
                <a:spLocks noChangeShapeType="1"/>
              </p:cNvSpPr>
              <p:nvPr/>
            </p:nvSpPr>
            <p:spPr bwMode="auto">
              <a:xfrm flipV="1">
                <a:off x="2148" y="243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5" name="Line 1487"/>
              <p:cNvSpPr>
                <a:spLocks noChangeShapeType="1"/>
              </p:cNvSpPr>
              <p:nvPr/>
            </p:nvSpPr>
            <p:spPr bwMode="auto">
              <a:xfrm flipV="1">
                <a:off x="2148" y="2418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6" name="Line 1488"/>
              <p:cNvSpPr>
                <a:spLocks noChangeShapeType="1"/>
              </p:cNvSpPr>
              <p:nvPr/>
            </p:nvSpPr>
            <p:spPr bwMode="auto">
              <a:xfrm>
                <a:off x="2148" y="241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7" name="Line 1489"/>
              <p:cNvSpPr>
                <a:spLocks noChangeShapeType="1"/>
              </p:cNvSpPr>
              <p:nvPr/>
            </p:nvSpPr>
            <p:spPr bwMode="auto">
              <a:xfrm flipV="1">
                <a:off x="2150" y="242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8" name="Line 1490"/>
              <p:cNvSpPr>
                <a:spLocks noChangeShapeType="1"/>
              </p:cNvSpPr>
              <p:nvPr/>
            </p:nvSpPr>
            <p:spPr bwMode="auto">
              <a:xfrm flipV="1">
                <a:off x="2150" y="242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79" name="Line 1491"/>
              <p:cNvSpPr>
                <a:spLocks noChangeShapeType="1"/>
              </p:cNvSpPr>
              <p:nvPr/>
            </p:nvSpPr>
            <p:spPr bwMode="auto">
              <a:xfrm>
                <a:off x="2152" y="24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0" name="Line 1492"/>
              <p:cNvSpPr>
                <a:spLocks noChangeShapeType="1"/>
              </p:cNvSpPr>
              <p:nvPr/>
            </p:nvSpPr>
            <p:spPr bwMode="auto">
              <a:xfrm flipV="1">
                <a:off x="2152" y="24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1" name="Line 1493"/>
              <p:cNvSpPr>
                <a:spLocks noChangeShapeType="1"/>
              </p:cNvSpPr>
              <p:nvPr/>
            </p:nvSpPr>
            <p:spPr bwMode="auto">
              <a:xfrm flipV="1">
                <a:off x="2154" y="241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2" name="Line 1494"/>
              <p:cNvSpPr>
                <a:spLocks noChangeShapeType="1"/>
              </p:cNvSpPr>
              <p:nvPr/>
            </p:nvSpPr>
            <p:spPr bwMode="auto">
              <a:xfrm>
                <a:off x="2154" y="241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3" name="Line 1495"/>
              <p:cNvSpPr>
                <a:spLocks noChangeShapeType="1"/>
              </p:cNvSpPr>
              <p:nvPr/>
            </p:nvSpPr>
            <p:spPr bwMode="auto">
              <a:xfrm>
                <a:off x="2156" y="24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4" name="Line 1496"/>
              <p:cNvSpPr>
                <a:spLocks noChangeShapeType="1"/>
              </p:cNvSpPr>
              <p:nvPr/>
            </p:nvSpPr>
            <p:spPr bwMode="auto">
              <a:xfrm>
                <a:off x="2156" y="242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5" name="Line 1497"/>
              <p:cNvSpPr>
                <a:spLocks noChangeShapeType="1"/>
              </p:cNvSpPr>
              <p:nvPr/>
            </p:nvSpPr>
            <p:spPr bwMode="auto">
              <a:xfrm>
                <a:off x="2158" y="243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6" name="Line 1498"/>
              <p:cNvSpPr>
                <a:spLocks noChangeShapeType="1"/>
              </p:cNvSpPr>
              <p:nvPr/>
            </p:nvSpPr>
            <p:spPr bwMode="auto">
              <a:xfrm>
                <a:off x="2158" y="24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7" name="Line 1499"/>
              <p:cNvSpPr>
                <a:spLocks noChangeShapeType="1"/>
              </p:cNvSpPr>
              <p:nvPr/>
            </p:nvSpPr>
            <p:spPr bwMode="auto">
              <a:xfrm>
                <a:off x="2158" y="2440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8" name="Line 1500"/>
              <p:cNvSpPr>
                <a:spLocks noChangeShapeType="1"/>
              </p:cNvSpPr>
              <p:nvPr/>
            </p:nvSpPr>
            <p:spPr bwMode="auto">
              <a:xfrm flipV="1">
                <a:off x="2160" y="245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89" name="Line 1501"/>
              <p:cNvSpPr>
                <a:spLocks noChangeShapeType="1"/>
              </p:cNvSpPr>
              <p:nvPr/>
            </p:nvSpPr>
            <p:spPr bwMode="auto">
              <a:xfrm>
                <a:off x="2160" y="2453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0" name="Line 1502"/>
              <p:cNvSpPr>
                <a:spLocks noChangeShapeType="1"/>
              </p:cNvSpPr>
              <p:nvPr/>
            </p:nvSpPr>
            <p:spPr bwMode="auto">
              <a:xfrm>
                <a:off x="2162" y="246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1" name="Line 1503"/>
              <p:cNvSpPr>
                <a:spLocks noChangeShapeType="1"/>
              </p:cNvSpPr>
              <p:nvPr/>
            </p:nvSpPr>
            <p:spPr bwMode="auto">
              <a:xfrm>
                <a:off x="2162" y="247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2" name="Line 1504"/>
              <p:cNvSpPr>
                <a:spLocks noChangeShapeType="1"/>
              </p:cNvSpPr>
              <p:nvPr/>
            </p:nvSpPr>
            <p:spPr bwMode="auto">
              <a:xfrm>
                <a:off x="2164" y="2477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3" name="Line 1505"/>
              <p:cNvSpPr>
                <a:spLocks noChangeShapeType="1"/>
              </p:cNvSpPr>
              <p:nvPr/>
            </p:nvSpPr>
            <p:spPr bwMode="auto">
              <a:xfrm flipV="1">
                <a:off x="2164" y="248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4" name="Line 1506"/>
              <p:cNvSpPr>
                <a:spLocks noChangeShapeType="1"/>
              </p:cNvSpPr>
              <p:nvPr/>
            </p:nvSpPr>
            <p:spPr bwMode="auto">
              <a:xfrm>
                <a:off x="2166" y="248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5" name="Line 1507"/>
              <p:cNvSpPr>
                <a:spLocks noChangeShapeType="1"/>
              </p:cNvSpPr>
              <p:nvPr/>
            </p:nvSpPr>
            <p:spPr bwMode="auto">
              <a:xfrm>
                <a:off x="2166" y="2491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6" name="Line 1508"/>
              <p:cNvSpPr>
                <a:spLocks noChangeShapeType="1"/>
              </p:cNvSpPr>
              <p:nvPr/>
            </p:nvSpPr>
            <p:spPr bwMode="auto">
              <a:xfrm flipV="1">
                <a:off x="2168" y="250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7" name="Line 1509"/>
              <p:cNvSpPr>
                <a:spLocks noChangeShapeType="1"/>
              </p:cNvSpPr>
              <p:nvPr/>
            </p:nvSpPr>
            <p:spPr bwMode="auto">
              <a:xfrm>
                <a:off x="2168" y="250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8" name="Line 1510"/>
              <p:cNvSpPr>
                <a:spLocks noChangeShapeType="1"/>
              </p:cNvSpPr>
              <p:nvPr/>
            </p:nvSpPr>
            <p:spPr bwMode="auto">
              <a:xfrm>
                <a:off x="2170" y="2511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99" name="Line 1511"/>
              <p:cNvSpPr>
                <a:spLocks noChangeShapeType="1"/>
              </p:cNvSpPr>
              <p:nvPr/>
            </p:nvSpPr>
            <p:spPr bwMode="auto">
              <a:xfrm>
                <a:off x="2170" y="25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0" name="Line 1512"/>
              <p:cNvSpPr>
                <a:spLocks noChangeShapeType="1"/>
              </p:cNvSpPr>
              <p:nvPr/>
            </p:nvSpPr>
            <p:spPr bwMode="auto">
              <a:xfrm>
                <a:off x="2172" y="25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1" name="Line 1513"/>
              <p:cNvSpPr>
                <a:spLocks noChangeShapeType="1"/>
              </p:cNvSpPr>
              <p:nvPr/>
            </p:nvSpPr>
            <p:spPr bwMode="auto">
              <a:xfrm flipV="1">
                <a:off x="2172" y="25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2" name="Line 1514"/>
              <p:cNvSpPr>
                <a:spLocks noChangeShapeType="1"/>
              </p:cNvSpPr>
              <p:nvPr/>
            </p:nvSpPr>
            <p:spPr bwMode="auto">
              <a:xfrm flipV="1">
                <a:off x="2174" y="251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3" name="Line 1515"/>
              <p:cNvSpPr>
                <a:spLocks noChangeShapeType="1"/>
              </p:cNvSpPr>
              <p:nvPr/>
            </p:nvSpPr>
            <p:spPr bwMode="auto">
              <a:xfrm>
                <a:off x="2176" y="25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4" name="Line 1516"/>
              <p:cNvSpPr>
                <a:spLocks noChangeShapeType="1"/>
              </p:cNvSpPr>
              <p:nvPr/>
            </p:nvSpPr>
            <p:spPr bwMode="auto">
              <a:xfrm flipV="1">
                <a:off x="2176" y="251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5" name="Line 1517"/>
              <p:cNvSpPr>
                <a:spLocks noChangeShapeType="1"/>
              </p:cNvSpPr>
              <p:nvPr/>
            </p:nvSpPr>
            <p:spPr bwMode="auto">
              <a:xfrm>
                <a:off x="2178" y="25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6" name="Line 1518"/>
              <p:cNvSpPr>
                <a:spLocks noChangeShapeType="1"/>
              </p:cNvSpPr>
              <p:nvPr/>
            </p:nvSpPr>
            <p:spPr bwMode="auto">
              <a:xfrm>
                <a:off x="2178" y="25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7" name="Line 1519"/>
              <p:cNvSpPr>
                <a:spLocks noChangeShapeType="1"/>
              </p:cNvSpPr>
              <p:nvPr/>
            </p:nvSpPr>
            <p:spPr bwMode="auto">
              <a:xfrm flipV="1">
                <a:off x="2180" y="25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8" name="Line 1520"/>
              <p:cNvSpPr>
                <a:spLocks noChangeShapeType="1"/>
              </p:cNvSpPr>
              <p:nvPr/>
            </p:nvSpPr>
            <p:spPr bwMode="auto">
              <a:xfrm>
                <a:off x="2180" y="251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09" name="Line 1521"/>
              <p:cNvSpPr>
                <a:spLocks noChangeShapeType="1"/>
              </p:cNvSpPr>
              <p:nvPr/>
            </p:nvSpPr>
            <p:spPr bwMode="auto">
              <a:xfrm flipV="1">
                <a:off x="2182" y="251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0" name="Line 1522"/>
              <p:cNvSpPr>
                <a:spLocks noChangeShapeType="1"/>
              </p:cNvSpPr>
              <p:nvPr/>
            </p:nvSpPr>
            <p:spPr bwMode="auto">
              <a:xfrm>
                <a:off x="2182" y="251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1" name="Line 1523"/>
              <p:cNvSpPr>
                <a:spLocks noChangeShapeType="1"/>
              </p:cNvSpPr>
              <p:nvPr/>
            </p:nvSpPr>
            <p:spPr bwMode="auto">
              <a:xfrm>
                <a:off x="2184" y="252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2" name="Line 1524"/>
              <p:cNvSpPr>
                <a:spLocks noChangeShapeType="1"/>
              </p:cNvSpPr>
              <p:nvPr/>
            </p:nvSpPr>
            <p:spPr bwMode="auto">
              <a:xfrm>
                <a:off x="2184" y="25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3" name="Line 1525"/>
              <p:cNvSpPr>
                <a:spLocks noChangeShapeType="1"/>
              </p:cNvSpPr>
              <p:nvPr/>
            </p:nvSpPr>
            <p:spPr bwMode="auto">
              <a:xfrm>
                <a:off x="2186" y="253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4" name="Line 1526"/>
              <p:cNvSpPr>
                <a:spLocks noChangeShapeType="1"/>
              </p:cNvSpPr>
              <p:nvPr/>
            </p:nvSpPr>
            <p:spPr bwMode="auto">
              <a:xfrm flipV="1">
                <a:off x="2186" y="25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5" name="Line 1527"/>
              <p:cNvSpPr>
                <a:spLocks noChangeShapeType="1"/>
              </p:cNvSpPr>
              <p:nvPr/>
            </p:nvSpPr>
            <p:spPr bwMode="auto">
              <a:xfrm>
                <a:off x="2188" y="253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6" name="Line 1528"/>
              <p:cNvSpPr>
                <a:spLocks noChangeShapeType="1"/>
              </p:cNvSpPr>
              <p:nvPr/>
            </p:nvSpPr>
            <p:spPr bwMode="auto">
              <a:xfrm>
                <a:off x="2188" y="254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7" name="Line 1529"/>
              <p:cNvSpPr>
                <a:spLocks noChangeShapeType="1"/>
              </p:cNvSpPr>
              <p:nvPr/>
            </p:nvSpPr>
            <p:spPr bwMode="auto">
              <a:xfrm>
                <a:off x="2190" y="254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8" name="Line 1530"/>
              <p:cNvSpPr>
                <a:spLocks noChangeShapeType="1"/>
              </p:cNvSpPr>
              <p:nvPr/>
            </p:nvSpPr>
            <p:spPr bwMode="auto">
              <a:xfrm flipV="1">
                <a:off x="2190" y="254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19" name="Line 1531"/>
              <p:cNvSpPr>
                <a:spLocks noChangeShapeType="1"/>
              </p:cNvSpPr>
              <p:nvPr/>
            </p:nvSpPr>
            <p:spPr bwMode="auto">
              <a:xfrm flipV="1">
                <a:off x="2192" y="254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0" name="Line 1532"/>
              <p:cNvSpPr>
                <a:spLocks noChangeShapeType="1"/>
              </p:cNvSpPr>
              <p:nvPr/>
            </p:nvSpPr>
            <p:spPr bwMode="auto">
              <a:xfrm>
                <a:off x="2194" y="2540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1" name="Line 1533"/>
              <p:cNvSpPr>
                <a:spLocks noChangeShapeType="1"/>
              </p:cNvSpPr>
              <p:nvPr/>
            </p:nvSpPr>
            <p:spPr bwMode="auto">
              <a:xfrm flipV="1">
                <a:off x="2194" y="2528"/>
                <a:ext cx="2" cy="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2" name="Line 1534"/>
              <p:cNvSpPr>
                <a:spLocks noChangeShapeType="1"/>
              </p:cNvSpPr>
              <p:nvPr/>
            </p:nvSpPr>
            <p:spPr bwMode="auto">
              <a:xfrm>
                <a:off x="2196" y="252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3" name="Line 1535"/>
              <p:cNvSpPr>
                <a:spLocks noChangeShapeType="1"/>
              </p:cNvSpPr>
              <p:nvPr/>
            </p:nvSpPr>
            <p:spPr bwMode="auto">
              <a:xfrm>
                <a:off x="2196" y="25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4" name="Line 1536"/>
              <p:cNvSpPr>
                <a:spLocks noChangeShapeType="1"/>
              </p:cNvSpPr>
              <p:nvPr/>
            </p:nvSpPr>
            <p:spPr bwMode="auto">
              <a:xfrm>
                <a:off x="2198" y="25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5" name="Line 1537"/>
              <p:cNvSpPr>
                <a:spLocks noChangeShapeType="1"/>
              </p:cNvSpPr>
              <p:nvPr/>
            </p:nvSpPr>
            <p:spPr bwMode="auto">
              <a:xfrm>
                <a:off x="2198" y="253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6" name="Line 1538"/>
              <p:cNvSpPr>
                <a:spLocks noChangeShapeType="1"/>
              </p:cNvSpPr>
              <p:nvPr/>
            </p:nvSpPr>
            <p:spPr bwMode="auto">
              <a:xfrm>
                <a:off x="2200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7" name="Line 1539"/>
              <p:cNvSpPr>
                <a:spLocks noChangeShapeType="1"/>
              </p:cNvSpPr>
              <p:nvPr/>
            </p:nvSpPr>
            <p:spPr bwMode="auto">
              <a:xfrm flipV="1">
                <a:off x="2200" y="2533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8" name="Line 1540"/>
              <p:cNvSpPr>
                <a:spLocks noChangeShapeType="1"/>
              </p:cNvSpPr>
              <p:nvPr/>
            </p:nvSpPr>
            <p:spPr bwMode="auto">
              <a:xfrm>
                <a:off x="2202" y="25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29" name="Line 1541"/>
              <p:cNvSpPr>
                <a:spLocks noChangeShapeType="1"/>
              </p:cNvSpPr>
              <p:nvPr/>
            </p:nvSpPr>
            <p:spPr bwMode="auto">
              <a:xfrm flipV="1">
                <a:off x="2202" y="25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0" name="Line 1542"/>
              <p:cNvSpPr>
                <a:spLocks noChangeShapeType="1"/>
              </p:cNvSpPr>
              <p:nvPr/>
            </p:nvSpPr>
            <p:spPr bwMode="auto">
              <a:xfrm>
                <a:off x="2204" y="25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1" name="Line 1543"/>
              <p:cNvSpPr>
                <a:spLocks noChangeShapeType="1"/>
              </p:cNvSpPr>
              <p:nvPr/>
            </p:nvSpPr>
            <p:spPr bwMode="auto">
              <a:xfrm flipV="1">
                <a:off x="2204" y="25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2" name="Line 1544"/>
              <p:cNvSpPr>
                <a:spLocks noChangeShapeType="1"/>
              </p:cNvSpPr>
              <p:nvPr/>
            </p:nvSpPr>
            <p:spPr bwMode="auto">
              <a:xfrm flipV="1">
                <a:off x="2206" y="25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3" name="Line 1545"/>
              <p:cNvSpPr>
                <a:spLocks noChangeShapeType="1"/>
              </p:cNvSpPr>
              <p:nvPr/>
            </p:nvSpPr>
            <p:spPr bwMode="auto">
              <a:xfrm flipV="1">
                <a:off x="2208" y="25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4" name="Line 1546"/>
              <p:cNvSpPr>
                <a:spLocks noChangeShapeType="1"/>
              </p:cNvSpPr>
              <p:nvPr/>
            </p:nvSpPr>
            <p:spPr bwMode="auto">
              <a:xfrm>
                <a:off x="2208" y="25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5" name="Line 1547"/>
              <p:cNvSpPr>
                <a:spLocks noChangeShapeType="1"/>
              </p:cNvSpPr>
              <p:nvPr/>
            </p:nvSpPr>
            <p:spPr bwMode="auto">
              <a:xfrm flipV="1">
                <a:off x="2210" y="251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6" name="Line 1548"/>
              <p:cNvSpPr>
                <a:spLocks noChangeShapeType="1"/>
              </p:cNvSpPr>
              <p:nvPr/>
            </p:nvSpPr>
            <p:spPr bwMode="auto">
              <a:xfrm flipV="1">
                <a:off x="2210" y="251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7" name="Line 1549"/>
              <p:cNvSpPr>
                <a:spLocks noChangeShapeType="1"/>
              </p:cNvSpPr>
              <p:nvPr/>
            </p:nvSpPr>
            <p:spPr bwMode="auto">
              <a:xfrm flipV="1">
                <a:off x="2212" y="250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8" name="Line 1550"/>
              <p:cNvSpPr>
                <a:spLocks noChangeShapeType="1"/>
              </p:cNvSpPr>
              <p:nvPr/>
            </p:nvSpPr>
            <p:spPr bwMode="auto">
              <a:xfrm flipV="1">
                <a:off x="2212" y="25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39" name="Line 1551"/>
              <p:cNvSpPr>
                <a:spLocks noChangeShapeType="1"/>
              </p:cNvSpPr>
              <p:nvPr/>
            </p:nvSpPr>
            <p:spPr bwMode="auto">
              <a:xfrm flipV="1">
                <a:off x="2214" y="249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0" name="Line 1552"/>
              <p:cNvSpPr>
                <a:spLocks noChangeShapeType="1"/>
              </p:cNvSpPr>
              <p:nvPr/>
            </p:nvSpPr>
            <p:spPr bwMode="auto">
              <a:xfrm flipV="1">
                <a:off x="2214" y="249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1" name="Line 1553"/>
              <p:cNvSpPr>
                <a:spLocks noChangeShapeType="1"/>
              </p:cNvSpPr>
              <p:nvPr/>
            </p:nvSpPr>
            <p:spPr bwMode="auto">
              <a:xfrm flipV="1">
                <a:off x="2216" y="248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2" name="Line 1554"/>
              <p:cNvSpPr>
                <a:spLocks noChangeShapeType="1"/>
              </p:cNvSpPr>
              <p:nvPr/>
            </p:nvSpPr>
            <p:spPr bwMode="auto">
              <a:xfrm flipV="1">
                <a:off x="2216" y="2480"/>
                <a:ext cx="3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3" name="Line 1555"/>
              <p:cNvSpPr>
                <a:spLocks noChangeShapeType="1"/>
              </p:cNvSpPr>
              <p:nvPr/>
            </p:nvSpPr>
            <p:spPr bwMode="auto">
              <a:xfrm>
                <a:off x="2219" y="248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4" name="Line 1556"/>
              <p:cNvSpPr>
                <a:spLocks noChangeShapeType="1"/>
              </p:cNvSpPr>
              <p:nvPr/>
            </p:nvSpPr>
            <p:spPr bwMode="auto">
              <a:xfrm flipV="1">
                <a:off x="2219" y="247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5" name="Line 1557"/>
              <p:cNvSpPr>
                <a:spLocks noChangeShapeType="1"/>
              </p:cNvSpPr>
              <p:nvPr/>
            </p:nvSpPr>
            <p:spPr bwMode="auto">
              <a:xfrm flipV="1">
                <a:off x="2221" y="2467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6" name="Line 1558"/>
              <p:cNvSpPr>
                <a:spLocks noChangeShapeType="1"/>
              </p:cNvSpPr>
              <p:nvPr/>
            </p:nvSpPr>
            <p:spPr bwMode="auto">
              <a:xfrm flipV="1">
                <a:off x="2221" y="24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7" name="Line 1559"/>
              <p:cNvSpPr>
                <a:spLocks noChangeShapeType="1"/>
              </p:cNvSpPr>
              <p:nvPr/>
            </p:nvSpPr>
            <p:spPr bwMode="auto">
              <a:xfrm flipV="1">
                <a:off x="2223" y="24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8" name="Line 1560"/>
              <p:cNvSpPr>
                <a:spLocks noChangeShapeType="1"/>
              </p:cNvSpPr>
              <p:nvPr/>
            </p:nvSpPr>
            <p:spPr bwMode="auto">
              <a:xfrm flipV="1">
                <a:off x="2223" y="245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49" name="Line 1561"/>
              <p:cNvSpPr>
                <a:spLocks noChangeShapeType="1"/>
              </p:cNvSpPr>
              <p:nvPr/>
            </p:nvSpPr>
            <p:spPr bwMode="auto">
              <a:xfrm>
                <a:off x="2223" y="24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0" name="Line 1562"/>
              <p:cNvSpPr>
                <a:spLocks noChangeShapeType="1"/>
              </p:cNvSpPr>
              <p:nvPr/>
            </p:nvSpPr>
            <p:spPr bwMode="auto">
              <a:xfrm flipV="1">
                <a:off x="2225" y="24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1" name="Line 1563"/>
              <p:cNvSpPr>
                <a:spLocks noChangeShapeType="1"/>
              </p:cNvSpPr>
              <p:nvPr/>
            </p:nvSpPr>
            <p:spPr bwMode="auto">
              <a:xfrm flipV="1">
                <a:off x="2225" y="245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2" name="Line 1564"/>
              <p:cNvSpPr>
                <a:spLocks noChangeShapeType="1"/>
              </p:cNvSpPr>
              <p:nvPr/>
            </p:nvSpPr>
            <p:spPr bwMode="auto">
              <a:xfrm>
                <a:off x="2227" y="245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3" name="Line 1565"/>
              <p:cNvSpPr>
                <a:spLocks noChangeShapeType="1"/>
              </p:cNvSpPr>
              <p:nvPr/>
            </p:nvSpPr>
            <p:spPr bwMode="auto">
              <a:xfrm>
                <a:off x="2227" y="245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4" name="Line 1566"/>
              <p:cNvSpPr>
                <a:spLocks noChangeShapeType="1"/>
              </p:cNvSpPr>
              <p:nvPr/>
            </p:nvSpPr>
            <p:spPr bwMode="auto">
              <a:xfrm flipV="1">
                <a:off x="2229" y="24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5" name="Line 1567"/>
              <p:cNvSpPr>
                <a:spLocks noChangeShapeType="1"/>
              </p:cNvSpPr>
              <p:nvPr/>
            </p:nvSpPr>
            <p:spPr bwMode="auto">
              <a:xfrm>
                <a:off x="2229" y="246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6" name="Line 1568"/>
              <p:cNvSpPr>
                <a:spLocks noChangeShapeType="1"/>
              </p:cNvSpPr>
              <p:nvPr/>
            </p:nvSpPr>
            <p:spPr bwMode="auto">
              <a:xfrm flipV="1">
                <a:off x="2231" y="24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7" name="Line 1569"/>
              <p:cNvSpPr>
                <a:spLocks noChangeShapeType="1"/>
              </p:cNvSpPr>
              <p:nvPr/>
            </p:nvSpPr>
            <p:spPr bwMode="auto">
              <a:xfrm>
                <a:off x="2231" y="247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8" name="Line 1570"/>
              <p:cNvSpPr>
                <a:spLocks noChangeShapeType="1"/>
              </p:cNvSpPr>
              <p:nvPr/>
            </p:nvSpPr>
            <p:spPr bwMode="auto">
              <a:xfrm flipV="1">
                <a:off x="2233" y="247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59" name="Line 1571"/>
              <p:cNvSpPr>
                <a:spLocks noChangeShapeType="1"/>
              </p:cNvSpPr>
              <p:nvPr/>
            </p:nvSpPr>
            <p:spPr bwMode="auto">
              <a:xfrm>
                <a:off x="2233" y="247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0" name="Line 1572"/>
              <p:cNvSpPr>
                <a:spLocks noChangeShapeType="1"/>
              </p:cNvSpPr>
              <p:nvPr/>
            </p:nvSpPr>
            <p:spPr bwMode="auto">
              <a:xfrm>
                <a:off x="2235" y="2485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1" name="Line 1573"/>
              <p:cNvSpPr>
                <a:spLocks noChangeShapeType="1"/>
              </p:cNvSpPr>
              <p:nvPr/>
            </p:nvSpPr>
            <p:spPr bwMode="auto">
              <a:xfrm>
                <a:off x="2235" y="249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2" name="Line 1574"/>
              <p:cNvSpPr>
                <a:spLocks noChangeShapeType="1"/>
              </p:cNvSpPr>
              <p:nvPr/>
            </p:nvSpPr>
            <p:spPr bwMode="auto">
              <a:xfrm>
                <a:off x="2237" y="250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3" name="Line 1575"/>
              <p:cNvSpPr>
                <a:spLocks noChangeShapeType="1"/>
              </p:cNvSpPr>
              <p:nvPr/>
            </p:nvSpPr>
            <p:spPr bwMode="auto">
              <a:xfrm>
                <a:off x="2237" y="251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4" name="Line 1576"/>
              <p:cNvSpPr>
                <a:spLocks noChangeShapeType="1"/>
              </p:cNvSpPr>
              <p:nvPr/>
            </p:nvSpPr>
            <p:spPr bwMode="auto">
              <a:xfrm>
                <a:off x="2239" y="25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5" name="Line 1577"/>
              <p:cNvSpPr>
                <a:spLocks noChangeShapeType="1"/>
              </p:cNvSpPr>
              <p:nvPr/>
            </p:nvSpPr>
            <p:spPr bwMode="auto">
              <a:xfrm>
                <a:off x="2239" y="25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6" name="Line 1578"/>
              <p:cNvSpPr>
                <a:spLocks noChangeShapeType="1"/>
              </p:cNvSpPr>
              <p:nvPr/>
            </p:nvSpPr>
            <p:spPr bwMode="auto">
              <a:xfrm>
                <a:off x="2241" y="251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7" name="Line 1579"/>
              <p:cNvSpPr>
                <a:spLocks noChangeShapeType="1"/>
              </p:cNvSpPr>
              <p:nvPr/>
            </p:nvSpPr>
            <p:spPr bwMode="auto">
              <a:xfrm>
                <a:off x="2241" y="25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8" name="Line 1580"/>
              <p:cNvSpPr>
                <a:spLocks noChangeShapeType="1"/>
              </p:cNvSpPr>
              <p:nvPr/>
            </p:nvSpPr>
            <p:spPr bwMode="auto">
              <a:xfrm>
                <a:off x="2243" y="252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69" name="Line 1581"/>
              <p:cNvSpPr>
                <a:spLocks noChangeShapeType="1"/>
              </p:cNvSpPr>
              <p:nvPr/>
            </p:nvSpPr>
            <p:spPr bwMode="auto">
              <a:xfrm flipV="1">
                <a:off x="2243" y="252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0" name="Line 1582"/>
              <p:cNvSpPr>
                <a:spLocks noChangeShapeType="1"/>
              </p:cNvSpPr>
              <p:nvPr/>
            </p:nvSpPr>
            <p:spPr bwMode="auto">
              <a:xfrm>
                <a:off x="2245" y="25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1" name="Line 1583"/>
              <p:cNvSpPr>
                <a:spLocks noChangeShapeType="1"/>
              </p:cNvSpPr>
              <p:nvPr/>
            </p:nvSpPr>
            <p:spPr bwMode="auto">
              <a:xfrm flipV="1">
                <a:off x="2247" y="252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2" name="Line 1584"/>
              <p:cNvSpPr>
                <a:spLocks noChangeShapeType="1"/>
              </p:cNvSpPr>
              <p:nvPr/>
            </p:nvSpPr>
            <p:spPr bwMode="auto">
              <a:xfrm flipV="1">
                <a:off x="2247" y="252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3" name="Line 1585"/>
              <p:cNvSpPr>
                <a:spLocks noChangeShapeType="1"/>
              </p:cNvSpPr>
              <p:nvPr/>
            </p:nvSpPr>
            <p:spPr bwMode="auto">
              <a:xfrm flipV="1">
                <a:off x="2249" y="252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4" name="Line 1586"/>
              <p:cNvSpPr>
                <a:spLocks noChangeShapeType="1"/>
              </p:cNvSpPr>
              <p:nvPr/>
            </p:nvSpPr>
            <p:spPr bwMode="auto">
              <a:xfrm flipV="1">
                <a:off x="2249" y="25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5" name="Line 1587"/>
              <p:cNvSpPr>
                <a:spLocks noChangeShapeType="1"/>
              </p:cNvSpPr>
              <p:nvPr/>
            </p:nvSpPr>
            <p:spPr bwMode="auto">
              <a:xfrm>
                <a:off x="2251" y="252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6" name="Line 1588"/>
              <p:cNvSpPr>
                <a:spLocks noChangeShapeType="1"/>
              </p:cNvSpPr>
              <p:nvPr/>
            </p:nvSpPr>
            <p:spPr bwMode="auto">
              <a:xfrm>
                <a:off x="2251" y="253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7" name="Line 1589"/>
              <p:cNvSpPr>
                <a:spLocks noChangeShapeType="1"/>
              </p:cNvSpPr>
              <p:nvPr/>
            </p:nvSpPr>
            <p:spPr bwMode="auto">
              <a:xfrm>
                <a:off x="2253" y="253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8" name="Line 1590"/>
              <p:cNvSpPr>
                <a:spLocks noChangeShapeType="1"/>
              </p:cNvSpPr>
              <p:nvPr/>
            </p:nvSpPr>
            <p:spPr bwMode="auto">
              <a:xfrm flipV="1">
                <a:off x="2253" y="25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79" name="Line 1591"/>
              <p:cNvSpPr>
                <a:spLocks noChangeShapeType="1"/>
              </p:cNvSpPr>
              <p:nvPr/>
            </p:nvSpPr>
            <p:spPr bwMode="auto">
              <a:xfrm>
                <a:off x="2255" y="253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0" name="Line 1592"/>
              <p:cNvSpPr>
                <a:spLocks noChangeShapeType="1"/>
              </p:cNvSpPr>
              <p:nvPr/>
            </p:nvSpPr>
            <p:spPr bwMode="auto">
              <a:xfrm>
                <a:off x="2255" y="25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1" name="Line 1593"/>
              <p:cNvSpPr>
                <a:spLocks noChangeShapeType="1"/>
              </p:cNvSpPr>
              <p:nvPr/>
            </p:nvSpPr>
            <p:spPr bwMode="auto">
              <a:xfrm flipV="1">
                <a:off x="2257" y="254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2" name="Line 1594"/>
              <p:cNvSpPr>
                <a:spLocks noChangeShapeType="1"/>
              </p:cNvSpPr>
              <p:nvPr/>
            </p:nvSpPr>
            <p:spPr bwMode="auto">
              <a:xfrm>
                <a:off x="2257" y="254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3" name="Line 1595"/>
              <p:cNvSpPr>
                <a:spLocks noChangeShapeType="1"/>
              </p:cNvSpPr>
              <p:nvPr/>
            </p:nvSpPr>
            <p:spPr bwMode="auto">
              <a:xfrm>
                <a:off x="2259" y="254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4" name="Line 1596"/>
              <p:cNvSpPr>
                <a:spLocks noChangeShapeType="1"/>
              </p:cNvSpPr>
              <p:nvPr/>
            </p:nvSpPr>
            <p:spPr bwMode="auto">
              <a:xfrm>
                <a:off x="2259" y="254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5" name="Line 1597"/>
              <p:cNvSpPr>
                <a:spLocks noChangeShapeType="1"/>
              </p:cNvSpPr>
              <p:nvPr/>
            </p:nvSpPr>
            <p:spPr bwMode="auto">
              <a:xfrm>
                <a:off x="2261" y="25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6" name="Line 1598"/>
              <p:cNvSpPr>
                <a:spLocks noChangeShapeType="1"/>
              </p:cNvSpPr>
              <p:nvPr/>
            </p:nvSpPr>
            <p:spPr bwMode="auto">
              <a:xfrm flipV="1">
                <a:off x="2263" y="254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7" name="Line 1599"/>
              <p:cNvSpPr>
                <a:spLocks noChangeShapeType="1"/>
              </p:cNvSpPr>
              <p:nvPr/>
            </p:nvSpPr>
            <p:spPr bwMode="auto">
              <a:xfrm>
                <a:off x="2263" y="25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8" name="Line 1600"/>
              <p:cNvSpPr>
                <a:spLocks noChangeShapeType="1"/>
              </p:cNvSpPr>
              <p:nvPr/>
            </p:nvSpPr>
            <p:spPr bwMode="auto">
              <a:xfrm flipV="1">
                <a:off x="2265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89" name="Line 1601"/>
              <p:cNvSpPr>
                <a:spLocks noChangeShapeType="1"/>
              </p:cNvSpPr>
              <p:nvPr/>
            </p:nvSpPr>
            <p:spPr bwMode="auto">
              <a:xfrm>
                <a:off x="2265" y="254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0" name="Line 1602"/>
              <p:cNvSpPr>
                <a:spLocks noChangeShapeType="1"/>
              </p:cNvSpPr>
              <p:nvPr/>
            </p:nvSpPr>
            <p:spPr bwMode="auto">
              <a:xfrm>
                <a:off x="2267" y="254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1" name="Line 1603"/>
              <p:cNvSpPr>
                <a:spLocks noChangeShapeType="1"/>
              </p:cNvSpPr>
              <p:nvPr/>
            </p:nvSpPr>
            <p:spPr bwMode="auto">
              <a:xfrm>
                <a:off x="2267" y="25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2" name="Line 1604"/>
              <p:cNvSpPr>
                <a:spLocks noChangeShapeType="1"/>
              </p:cNvSpPr>
              <p:nvPr/>
            </p:nvSpPr>
            <p:spPr bwMode="auto">
              <a:xfrm flipV="1">
                <a:off x="2269" y="253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3" name="Line 1605"/>
              <p:cNvSpPr>
                <a:spLocks noChangeShapeType="1"/>
              </p:cNvSpPr>
              <p:nvPr/>
            </p:nvSpPr>
            <p:spPr bwMode="auto">
              <a:xfrm flipV="1">
                <a:off x="2269" y="25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4" name="Line 1606"/>
              <p:cNvSpPr>
                <a:spLocks noChangeShapeType="1"/>
              </p:cNvSpPr>
              <p:nvPr/>
            </p:nvSpPr>
            <p:spPr bwMode="auto">
              <a:xfrm>
                <a:off x="2271" y="253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5" name="Line 1607"/>
              <p:cNvSpPr>
                <a:spLocks noChangeShapeType="1"/>
              </p:cNvSpPr>
              <p:nvPr/>
            </p:nvSpPr>
            <p:spPr bwMode="auto">
              <a:xfrm flipV="1">
                <a:off x="2271" y="253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6" name="Line 1608"/>
              <p:cNvSpPr>
                <a:spLocks noChangeShapeType="1"/>
              </p:cNvSpPr>
              <p:nvPr/>
            </p:nvSpPr>
            <p:spPr bwMode="auto">
              <a:xfrm flipV="1">
                <a:off x="2273" y="253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7" name="Line 1609"/>
              <p:cNvSpPr>
                <a:spLocks noChangeShapeType="1"/>
              </p:cNvSpPr>
              <p:nvPr/>
            </p:nvSpPr>
            <p:spPr bwMode="auto">
              <a:xfrm>
                <a:off x="2273" y="253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8" name="Line 1610"/>
              <p:cNvSpPr>
                <a:spLocks noChangeShapeType="1"/>
              </p:cNvSpPr>
              <p:nvPr/>
            </p:nvSpPr>
            <p:spPr bwMode="auto">
              <a:xfrm flipV="1">
                <a:off x="2275" y="253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99" name="Line 1611"/>
              <p:cNvSpPr>
                <a:spLocks noChangeShapeType="1"/>
              </p:cNvSpPr>
              <p:nvPr/>
            </p:nvSpPr>
            <p:spPr bwMode="auto">
              <a:xfrm flipV="1">
                <a:off x="2277" y="25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0" name="Line 1612"/>
              <p:cNvSpPr>
                <a:spLocks noChangeShapeType="1"/>
              </p:cNvSpPr>
              <p:nvPr/>
            </p:nvSpPr>
            <p:spPr bwMode="auto">
              <a:xfrm>
                <a:off x="2277" y="25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1" name="Line 1613"/>
              <p:cNvSpPr>
                <a:spLocks noChangeShapeType="1"/>
              </p:cNvSpPr>
              <p:nvPr/>
            </p:nvSpPr>
            <p:spPr bwMode="auto">
              <a:xfrm flipV="1">
                <a:off x="2279" y="2518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1902" name="Group 1614"/>
            <p:cNvGrpSpPr>
              <a:grpSpLocks/>
            </p:cNvGrpSpPr>
            <p:nvPr/>
          </p:nvGrpSpPr>
          <p:grpSpPr bwMode="auto">
            <a:xfrm>
              <a:off x="2279" y="2361"/>
              <a:ext cx="196" cy="233"/>
              <a:chOff x="2279" y="2361"/>
              <a:chExt cx="196" cy="233"/>
            </a:xfrm>
          </p:grpSpPr>
          <p:sp>
            <p:nvSpPr>
              <p:cNvPr id="141903" name="Line 1615"/>
              <p:cNvSpPr>
                <a:spLocks noChangeShapeType="1"/>
              </p:cNvSpPr>
              <p:nvPr/>
            </p:nvSpPr>
            <p:spPr bwMode="auto">
              <a:xfrm>
                <a:off x="2279" y="251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4" name="Line 1616"/>
              <p:cNvSpPr>
                <a:spLocks noChangeShapeType="1"/>
              </p:cNvSpPr>
              <p:nvPr/>
            </p:nvSpPr>
            <p:spPr bwMode="auto">
              <a:xfrm flipV="1">
                <a:off x="2281" y="251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5" name="Line 1617"/>
              <p:cNvSpPr>
                <a:spLocks noChangeShapeType="1"/>
              </p:cNvSpPr>
              <p:nvPr/>
            </p:nvSpPr>
            <p:spPr bwMode="auto">
              <a:xfrm flipV="1">
                <a:off x="2281" y="250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6" name="Line 1618"/>
              <p:cNvSpPr>
                <a:spLocks noChangeShapeType="1"/>
              </p:cNvSpPr>
              <p:nvPr/>
            </p:nvSpPr>
            <p:spPr bwMode="auto">
              <a:xfrm flipV="1">
                <a:off x="2283" y="250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7" name="Line 1619"/>
              <p:cNvSpPr>
                <a:spLocks noChangeShapeType="1"/>
              </p:cNvSpPr>
              <p:nvPr/>
            </p:nvSpPr>
            <p:spPr bwMode="auto">
              <a:xfrm flipV="1">
                <a:off x="2283" y="249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8" name="Line 1620"/>
              <p:cNvSpPr>
                <a:spLocks noChangeShapeType="1"/>
              </p:cNvSpPr>
              <p:nvPr/>
            </p:nvSpPr>
            <p:spPr bwMode="auto">
              <a:xfrm>
                <a:off x="2285" y="249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09" name="Line 1621"/>
              <p:cNvSpPr>
                <a:spLocks noChangeShapeType="1"/>
              </p:cNvSpPr>
              <p:nvPr/>
            </p:nvSpPr>
            <p:spPr bwMode="auto">
              <a:xfrm flipV="1">
                <a:off x="2285" y="249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0" name="Line 1622"/>
              <p:cNvSpPr>
                <a:spLocks noChangeShapeType="1"/>
              </p:cNvSpPr>
              <p:nvPr/>
            </p:nvSpPr>
            <p:spPr bwMode="auto">
              <a:xfrm flipV="1">
                <a:off x="2287" y="248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1" name="Line 1623"/>
              <p:cNvSpPr>
                <a:spLocks noChangeShapeType="1"/>
              </p:cNvSpPr>
              <p:nvPr/>
            </p:nvSpPr>
            <p:spPr bwMode="auto">
              <a:xfrm>
                <a:off x="2287" y="248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2" name="Line 1624"/>
              <p:cNvSpPr>
                <a:spLocks noChangeShapeType="1"/>
              </p:cNvSpPr>
              <p:nvPr/>
            </p:nvSpPr>
            <p:spPr bwMode="auto">
              <a:xfrm flipV="1">
                <a:off x="2289" y="247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3" name="Line 1625"/>
              <p:cNvSpPr>
                <a:spLocks noChangeShapeType="1"/>
              </p:cNvSpPr>
              <p:nvPr/>
            </p:nvSpPr>
            <p:spPr bwMode="auto">
              <a:xfrm>
                <a:off x="2289" y="24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4" name="Line 1626"/>
              <p:cNvSpPr>
                <a:spLocks noChangeShapeType="1"/>
              </p:cNvSpPr>
              <p:nvPr/>
            </p:nvSpPr>
            <p:spPr bwMode="auto">
              <a:xfrm flipV="1">
                <a:off x="2291" y="2473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5" name="Line 1627"/>
              <p:cNvSpPr>
                <a:spLocks noChangeShapeType="1"/>
              </p:cNvSpPr>
              <p:nvPr/>
            </p:nvSpPr>
            <p:spPr bwMode="auto">
              <a:xfrm flipV="1">
                <a:off x="2291" y="246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6" name="Line 1628"/>
              <p:cNvSpPr>
                <a:spLocks noChangeShapeType="1"/>
              </p:cNvSpPr>
              <p:nvPr/>
            </p:nvSpPr>
            <p:spPr bwMode="auto">
              <a:xfrm>
                <a:off x="2293" y="24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7" name="Line 1629"/>
              <p:cNvSpPr>
                <a:spLocks noChangeShapeType="1"/>
              </p:cNvSpPr>
              <p:nvPr/>
            </p:nvSpPr>
            <p:spPr bwMode="auto">
              <a:xfrm flipV="1">
                <a:off x="2293" y="24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8" name="Line 1630"/>
              <p:cNvSpPr>
                <a:spLocks noChangeShapeType="1"/>
              </p:cNvSpPr>
              <p:nvPr/>
            </p:nvSpPr>
            <p:spPr bwMode="auto">
              <a:xfrm>
                <a:off x="2295" y="24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19" name="Line 1631"/>
              <p:cNvSpPr>
                <a:spLocks noChangeShapeType="1"/>
              </p:cNvSpPr>
              <p:nvPr/>
            </p:nvSpPr>
            <p:spPr bwMode="auto">
              <a:xfrm>
                <a:off x="2295" y="24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0" name="Line 1632"/>
              <p:cNvSpPr>
                <a:spLocks noChangeShapeType="1"/>
              </p:cNvSpPr>
              <p:nvPr/>
            </p:nvSpPr>
            <p:spPr bwMode="auto">
              <a:xfrm flipV="1">
                <a:off x="2297" y="246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1" name="Line 1633"/>
              <p:cNvSpPr>
                <a:spLocks noChangeShapeType="1"/>
              </p:cNvSpPr>
              <p:nvPr/>
            </p:nvSpPr>
            <p:spPr bwMode="auto">
              <a:xfrm>
                <a:off x="2297" y="246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2" name="Line 1634"/>
              <p:cNvSpPr>
                <a:spLocks noChangeShapeType="1"/>
              </p:cNvSpPr>
              <p:nvPr/>
            </p:nvSpPr>
            <p:spPr bwMode="auto">
              <a:xfrm flipV="1">
                <a:off x="2299" y="24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3" name="Line 1635"/>
              <p:cNvSpPr>
                <a:spLocks noChangeShapeType="1"/>
              </p:cNvSpPr>
              <p:nvPr/>
            </p:nvSpPr>
            <p:spPr bwMode="auto">
              <a:xfrm>
                <a:off x="2299" y="246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4" name="Line 1636"/>
              <p:cNvSpPr>
                <a:spLocks noChangeShapeType="1"/>
              </p:cNvSpPr>
              <p:nvPr/>
            </p:nvSpPr>
            <p:spPr bwMode="auto">
              <a:xfrm>
                <a:off x="2299" y="24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5" name="Line 1637"/>
              <p:cNvSpPr>
                <a:spLocks noChangeShapeType="1"/>
              </p:cNvSpPr>
              <p:nvPr/>
            </p:nvSpPr>
            <p:spPr bwMode="auto">
              <a:xfrm>
                <a:off x="2301" y="247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6" name="Line 1638"/>
              <p:cNvSpPr>
                <a:spLocks noChangeShapeType="1"/>
              </p:cNvSpPr>
              <p:nvPr/>
            </p:nvSpPr>
            <p:spPr bwMode="auto">
              <a:xfrm>
                <a:off x="2301" y="248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7" name="Line 1639"/>
              <p:cNvSpPr>
                <a:spLocks noChangeShapeType="1"/>
              </p:cNvSpPr>
              <p:nvPr/>
            </p:nvSpPr>
            <p:spPr bwMode="auto">
              <a:xfrm>
                <a:off x="2303" y="249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8" name="Line 1640"/>
              <p:cNvSpPr>
                <a:spLocks noChangeShapeType="1"/>
              </p:cNvSpPr>
              <p:nvPr/>
            </p:nvSpPr>
            <p:spPr bwMode="auto">
              <a:xfrm>
                <a:off x="2303" y="2497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29" name="Line 1641"/>
              <p:cNvSpPr>
                <a:spLocks noChangeShapeType="1"/>
              </p:cNvSpPr>
              <p:nvPr/>
            </p:nvSpPr>
            <p:spPr bwMode="auto">
              <a:xfrm>
                <a:off x="2305" y="250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0" name="Line 1642"/>
              <p:cNvSpPr>
                <a:spLocks noChangeShapeType="1"/>
              </p:cNvSpPr>
              <p:nvPr/>
            </p:nvSpPr>
            <p:spPr bwMode="auto">
              <a:xfrm>
                <a:off x="2305" y="251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1" name="Line 1643"/>
              <p:cNvSpPr>
                <a:spLocks noChangeShapeType="1"/>
              </p:cNvSpPr>
              <p:nvPr/>
            </p:nvSpPr>
            <p:spPr bwMode="auto">
              <a:xfrm>
                <a:off x="2307" y="25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2" name="Line 1644"/>
              <p:cNvSpPr>
                <a:spLocks noChangeShapeType="1"/>
              </p:cNvSpPr>
              <p:nvPr/>
            </p:nvSpPr>
            <p:spPr bwMode="auto">
              <a:xfrm>
                <a:off x="2309" y="2522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3" name="Line 1645"/>
              <p:cNvSpPr>
                <a:spLocks noChangeShapeType="1"/>
              </p:cNvSpPr>
              <p:nvPr/>
            </p:nvSpPr>
            <p:spPr bwMode="auto">
              <a:xfrm flipV="1">
                <a:off x="2309" y="25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4" name="Line 1646"/>
              <p:cNvSpPr>
                <a:spLocks noChangeShapeType="1"/>
              </p:cNvSpPr>
              <p:nvPr/>
            </p:nvSpPr>
            <p:spPr bwMode="auto">
              <a:xfrm>
                <a:off x="2311" y="253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5" name="Line 1647"/>
              <p:cNvSpPr>
                <a:spLocks noChangeShapeType="1"/>
              </p:cNvSpPr>
              <p:nvPr/>
            </p:nvSpPr>
            <p:spPr bwMode="auto">
              <a:xfrm>
                <a:off x="2311" y="253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6" name="Line 1648"/>
              <p:cNvSpPr>
                <a:spLocks noChangeShapeType="1"/>
              </p:cNvSpPr>
              <p:nvPr/>
            </p:nvSpPr>
            <p:spPr bwMode="auto">
              <a:xfrm flipV="1">
                <a:off x="2313" y="254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7" name="Line 1649"/>
              <p:cNvSpPr>
                <a:spLocks noChangeShapeType="1"/>
              </p:cNvSpPr>
              <p:nvPr/>
            </p:nvSpPr>
            <p:spPr bwMode="auto">
              <a:xfrm flipV="1">
                <a:off x="2313" y="254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8" name="Line 1650"/>
              <p:cNvSpPr>
                <a:spLocks noChangeShapeType="1"/>
              </p:cNvSpPr>
              <p:nvPr/>
            </p:nvSpPr>
            <p:spPr bwMode="auto">
              <a:xfrm flipV="1">
                <a:off x="2315" y="253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39" name="Line 1651"/>
              <p:cNvSpPr>
                <a:spLocks noChangeShapeType="1"/>
              </p:cNvSpPr>
              <p:nvPr/>
            </p:nvSpPr>
            <p:spPr bwMode="auto">
              <a:xfrm flipV="1">
                <a:off x="2315" y="2522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0" name="Line 1652"/>
              <p:cNvSpPr>
                <a:spLocks noChangeShapeType="1"/>
              </p:cNvSpPr>
              <p:nvPr/>
            </p:nvSpPr>
            <p:spPr bwMode="auto">
              <a:xfrm flipV="1">
                <a:off x="2317" y="251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1" name="Line 1653"/>
              <p:cNvSpPr>
                <a:spLocks noChangeShapeType="1"/>
              </p:cNvSpPr>
              <p:nvPr/>
            </p:nvSpPr>
            <p:spPr bwMode="auto">
              <a:xfrm>
                <a:off x="2317" y="251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2" name="Line 1654"/>
              <p:cNvSpPr>
                <a:spLocks noChangeShapeType="1"/>
              </p:cNvSpPr>
              <p:nvPr/>
            </p:nvSpPr>
            <p:spPr bwMode="auto">
              <a:xfrm flipV="1">
                <a:off x="2320" y="251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3" name="Line 1655"/>
              <p:cNvSpPr>
                <a:spLocks noChangeShapeType="1"/>
              </p:cNvSpPr>
              <p:nvPr/>
            </p:nvSpPr>
            <p:spPr bwMode="auto">
              <a:xfrm>
                <a:off x="2320" y="25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4" name="Line 1656"/>
              <p:cNvSpPr>
                <a:spLocks noChangeShapeType="1"/>
              </p:cNvSpPr>
              <p:nvPr/>
            </p:nvSpPr>
            <p:spPr bwMode="auto">
              <a:xfrm flipV="1">
                <a:off x="2322" y="250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5" name="Line 1657"/>
              <p:cNvSpPr>
                <a:spLocks noChangeShapeType="1"/>
              </p:cNvSpPr>
              <p:nvPr/>
            </p:nvSpPr>
            <p:spPr bwMode="auto">
              <a:xfrm>
                <a:off x="2322" y="25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6" name="Line 1658"/>
              <p:cNvSpPr>
                <a:spLocks noChangeShapeType="1"/>
              </p:cNvSpPr>
              <p:nvPr/>
            </p:nvSpPr>
            <p:spPr bwMode="auto">
              <a:xfrm flipV="1">
                <a:off x="2324" y="25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7" name="Line 1659"/>
              <p:cNvSpPr>
                <a:spLocks noChangeShapeType="1"/>
              </p:cNvSpPr>
              <p:nvPr/>
            </p:nvSpPr>
            <p:spPr bwMode="auto">
              <a:xfrm flipV="1">
                <a:off x="2324" y="250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8" name="Line 1660"/>
              <p:cNvSpPr>
                <a:spLocks noChangeShapeType="1"/>
              </p:cNvSpPr>
              <p:nvPr/>
            </p:nvSpPr>
            <p:spPr bwMode="auto">
              <a:xfrm flipV="1">
                <a:off x="2326" y="25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49" name="Line 1661"/>
              <p:cNvSpPr>
                <a:spLocks noChangeShapeType="1"/>
              </p:cNvSpPr>
              <p:nvPr/>
            </p:nvSpPr>
            <p:spPr bwMode="auto">
              <a:xfrm flipV="1">
                <a:off x="2326" y="249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0" name="Line 1662"/>
              <p:cNvSpPr>
                <a:spLocks noChangeShapeType="1"/>
              </p:cNvSpPr>
              <p:nvPr/>
            </p:nvSpPr>
            <p:spPr bwMode="auto">
              <a:xfrm>
                <a:off x="2328" y="249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1" name="Line 1663"/>
              <p:cNvSpPr>
                <a:spLocks noChangeShapeType="1"/>
              </p:cNvSpPr>
              <p:nvPr/>
            </p:nvSpPr>
            <p:spPr bwMode="auto">
              <a:xfrm flipV="1">
                <a:off x="2328" y="24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2" name="Line 1664"/>
              <p:cNvSpPr>
                <a:spLocks noChangeShapeType="1"/>
              </p:cNvSpPr>
              <p:nvPr/>
            </p:nvSpPr>
            <p:spPr bwMode="auto">
              <a:xfrm>
                <a:off x="2330" y="249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3" name="Line 1665"/>
              <p:cNvSpPr>
                <a:spLocks noChangeShapeType="1"/>
              </p:cNvSpPr>
              <p:nvPr/>
            </p:nvSpPr>
            <p:spPr bwMode="auto">
              <a:xfrm flipV="1">
                <a:off x="2330" y="249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4" name="Line 1666"/>
              <p:cNvSpPr>
                <a:spLocks noChangeShapeType="1"/>
              </p:cNvSpPr>
              <p:nvPr/>
            </p:nvSpPr>
            <p:spPr bwMode="auto">
              <a:xfrm>
                <a:off x="2332" y="249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5" name="Line 1667"/>
              <p:cNvSpPr>
                <a:spLocks noChangeShapeType="1"/>
              </p:cNvSpPr>
              <p:nvPr/>
            </p:nvSpPr>
            <p:spPr bwMode="auto">
              <a:xfrm flipV="1">
                <a:off x="2332" y="249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6" name="Line 1668"/>
              <p:cNvSpPr>
                <a:spLocks noChangeShapeType="1"/>
              </p:cNvSpPr>
              <p:nvPr/>
            </p:nvSpPr>
            <p:spPr bwMode="auto">
              <a:xfrm flipV="1">
                <a:off x="2334" y="249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7" name="Line 1669"/>
              <p:cNvSpPr>
                <a:spLocks noChangeShapeType="1"/>
              </p:cNvSpPr>
              <p:nvPr/>
            </p:nvSpPr>
            <p:spPr bwMode="auto">
              <a:xfrm flipV="1">
                <a:off x="2334" y="248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8" name="Line 1670"/>
              <p:cNvSpPr>
                <a:spLocks noChangeShapeType="1"/>
              </p:cNvSpPr>
              <p:nvPr/>
            </p:nvSpPr>
            <p:spPr bwMode="auto">
              <a:xfrm flipV="1">
                <a:off x="2336" y="248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59" name="Line 1671"/>
              <p:cNvSpPr>
                <a:spLocks noChangeShapeType="1"/>
              </p:cNvSpPr>
              <p:nvPr/>
            </p:nvSpPr>
            <p:spPr bwMode="auto">
              <a:xfrm flipV="1">
                <a:off x="2336" y="248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0" name="Line 1672"/>
              <p:cNvSpPr>
                <a:spLocks noChangeShapeType="1"/>
              </p:cNvSpPr>
              <p:nvPr/>
            </p:nvSpPr>
            <p:spPr bwMode="auto">
              <a:xfrm flipV="1">
                <a:off x="2338" y="247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1" name="Line 1673"/>
              <p:cNvSpPr>
                <a:spLocks noChangeShapeType="1"/>
              </p:cNvSpPr>
              <p:nvPr/>
            </p:nvSpPr>
            <p:spPr bwMode="auto">
              <a:xfrm flipV="1">
                <a:off x="2338" y="2467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2" name="Line 1674"/>
              <p:cNvSpPr>
                <a:spLocks noChangeShapeType="1"/>
              </p:cNvSpPr>
              <p:nvPr/>
            </p:nvSpPr>
            <p:spPr bwMode="auto">
              <a:xfrm flipV="1">
                <a:off x="2340" y="245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3" name="Line 1675"/>
              <p:cNvSpPr>
                <a:spLocks noChangeShapeType="1"/>
              </p:cNvSpPr>
              <p:nvPr/>
            </p:nvSpPr>
            <p:spPr bwMode="auto">
              <a:xfrm>
                <a:off x="2340" y="245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4" name="Line 1676"/>
              <p:cNvSpPr>
                <a:spLocks noChangeShapeType="1"/>
              </p:cNvSpPr>
              <p:nvPr/>
            </p:nvSpPr>
            <p:spPr bwMode="auto">
              <a:xfrm flipV="1">
                <a:off x="2342" y="2444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5" name="Line 1677"/>
              <p:cNvSpPr>
                <a:spLocks noChangeShapeType="1"/>
              </p:cNvSpPr>
              <p:nvPr/>
            </p:nvSpPr>
            <p:spPr bwMode="auto">
              <a:xfrm>
                <a:off x="2342" y="24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6" name="Line 1678"/>
              <p:cNvSpPr>
                <a:spLocks noChangeShapeType="1"/>
              </p:cNvSpPr>
              <p:nvPr/>
            </p:nvSpPr>
            <p:spPr bwMode="auto">
              <a:xfrm flipV="1">
                <a:off x="2344" y="243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7" name="Line 1679"/>
              <p:cNvSpPr>
                <a:spLocks noChangeShapeType="1"/>
              </p:cNvSpPr>
              <p:nvPr/>
            </p:nvSpPr>
            <p:spPr bwMode="auto">
              <a:xfrm flipV="1">
                <a:off x="2344" y="24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8" name="Line 1680"/>
              <p:cNvSpPr>
                <a:spLocks noChangeShapeType="1"/>
              </p:cNvSpPr>
              <p:nvPr/>
            </p:nvSpPr>
            <p:spPr bwMode="auto">
              <a:xfrm flipV="1">
                <a:off x="2346" y="242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69" name="Line 1681"/>
              <p:cNvSpPr>
                <a:spLocks noChangeShapeType="1"/>
              </p:cNvSpPr>
              <p:nvPr/>
            </p:nvSpPr>
            <p:spPr bwMode="auto">
              <a:xfrm flipV="1">
                <a:off x="2346" y="242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0" name="Line 1682"/>
              <p:cNvSpPr>
                <a:spLocks noChangeShapeType="1"/>
              </p:cNvSpPr>
              <p:nvPr/>
            </p:nvSpPr>
            <p:spPr bwMode="auto">
              <a:xfrm>
                <a:off x="2348" y="24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1" name="Line 1683"/>
              <p:cNvSpPr>
                <a:spLocks noChangeShapeType="1"/>
              </p:cNvSpPr>
              <p:nvPr/>
            </p:nvSpPr>
            <p:spPr bwMode="auto">
              <a:xfrm flipV="1">
                <a:off x="2348" y="24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2" name="Line 1684"/>
              <p:cNvSpPr>
                <a:spLocks noChangeShapeType="1"/>
              </p:cNvSpPr>
              <p:nvPr/>
            </p:nvSpPr>
            <p:spPr bwMode="auto">
              <a:xfrm flipV="1">
                <a:off x="2350" y="241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3" name="Line 1685"/>
              <p:cNvSpPr>
                <a:spLocks noChangeShapeType="1"/>
              </p:cNvSpPr>
              <p:nvPr/>
            </p:nvSpPr>
            <p:spPr bwMode="auto">
              <a:xfrm flipV="1">
                <a:off x="2350" y="24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4" name="Line 1686"/>
              <p:cNvSpPr>
                <a:spLocks noChangeShapeType="1"/>
              </p:cNvSpPr>
              <p:nvPr/>
            </p:nvSpPr>
            <p:spPr bwMode="auto">
              <a:xfrm>
                <a:off x="2350" y="24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5" name="Line 1687"/>
              <p:cNvSpPr>
                <a:spLocks noChangeShapeType="1"/>
              </p:cNvSpPr>
              <p:nvPr/>
            </p:nvSpPr>
            <p:spPr bwMode="auto">
              <a:xfrm>
                <a:off x="2352" y="24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6" name="Line 1688"/>
              <p:cNvSpPr>
                <a:spLocks noChangeShapeType="1"/>
              </p:cNvSpPr>
              <p:nvPr/>
            </p:nvSpPr>
            <p:spPr bwMode="auto">
              <a:xfrm>
                <a:off x="2352" y="24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7" name="Line 1689"/>
              <p:cNvSpPr>
                <a:spLocks noChangeShapeType="1"/>
              </p:cNvSpPr>
              <p:nvPr/>
            </p:nvSpPr>
            <p:spPr bwMode="auto">
              <a:xfrm>
                <a:off x="2354" y="24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8" name="Line 1690"/>
              <p:cNvSpPr>
                <a:spLocks noChangeShapeType="1"/>
              </p:cNvSpPr>
              <p:nvPr/>
            </p:nvSpPr>
            <p:spPr bwMode="auto">
              <a:xfrm>
                <a:off x="2354" y="242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79" name="Line 1691"/>
              <p:cNvSpPr>
                <a:spLocks noChangeShapeType="1"/>
              </p:cNvSpPr>
              <p:nvPr/>
            </p:nvSpPr>
            <p:spPr bwMode="auto">
              <a:xfrm>
                <a:off x="2356" y="2432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0" name="Line 1692"/>
              <p:cNvSpPr>
                <a:spLocks noChangeShapeType="1"/>
              </p:cNvSpPr>
              <p:nvPr/>
            </p:nvSpPr>
            <p:spPr bwMode="auto">
              <a:xfrm>
                <a:off x="2356" y="24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1" name="Line 1693"/>
              <p:cNvSpPr>
                <a:spLocks noChangeShapeType="1"/>
              </p:cNvSpPr>
              <p:nvPr/>
            </p:nvSpPr>
            <p:spPr bwMode="auto">
              <a:xfrm>
                <a:off x="2358" y="2443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2" name="Line 1694"/>
              <p:cNvSpPr>
                <a:spLocks noChangeShapeType="1"/>
              </p:cNvSpPr>
              <p:nvPr/>
            </p:nvSpPr>
            <p:spPr bwMode="auto">
              <a:xfrm>
                <a:off x="2358" y="245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3" name="Line 1695"/>
              <p:cNvSpPr>
                <a:spLocks noChangeShapeType="1"/>
              </p:cNvSpPr>
              <p:nvPr/>
            </p:nvSpPr>
            <p:spPr bwMode="auto">
              <a:xfrm>
                <a:off x="2360" y="2457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4" name="Line 1696"/>
              <p:cNvSpPr>
                <a:spLocks noChangeShapeType="1"/>
              </p:cNvSpPr>
              <p:nvPr/>
            </p:nvSpPr>
            <p:spPr bwMode="auto">
              <a:xfrm>
                <a:off x="2360" y="246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5" name="Line 1697"/>
              <p:cNvSpPr>
                <a:spLocks noChangeShapeType="1"/>
              </p:cNvSpPr>
              <p:nvPr/>
            </p:nvSpPr>
            <p:spPr bwMode="auto">
              <a:xfrm>
                <a:off x="2362" y="247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6" name="Line 1698"/>
              <p:cNvSpPr>
                <a:spLocks noChangeShapeType="1"/>
              </p:cNvSpPr>
              <p:nvPr/>
            </p:nvSpPr>
            <p:spPr bwMode="auto">
              <a:xfrm>
                <a:off x="2362" y="248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7" name="Line 1699"/>
              <p:cNvSpPr>
                <a:spLocks noChangeShapeType="1"/>
              </p:cNvSpPr>
              <p:nvPr/>
            </p:nvSpPr>
            <p:spPr bwMode="auto">
              <a:xfrm flipV="1">
                <a:off x="2364" y="2478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8" name="Line 1700"/>
              <p:cNvSpPr>
                <a:spLocks noChangeShapeType="1"/>
              </p:cNvSpPr>
              <p:nvPr/>
            </p:nvSpPr>
            <p:spPr bwMode="auto">
              <a:xfrm>
                <a:off x="2364" y="247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89" name="Line 1701"/>
              <p:cNvSpPr>
                <a:spLocks noChangeShapeType="1"/>
              </p:cNvSpPr>
              <p:nvPr/>
            </p:nvSpPr>
            <p:spPr bwMode="auto">
              <a:xfrm>
                <a:off x="2366" y="248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0" name="Line 1702"/>
              <p:cNvSpPr>
                <a:spLocks noChangeShapeType="1"/>
              </p:cNvSpPr>
              <p:nvPr/>
            </p:nvSpPr>
            <p:spPr bwMode="auto">
              <a:xfrm>
                <a:off x="2366" y="2490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1" name="Line 1703"/>
              <p:cNvSpPr>
                <a:spLocks noChangeShapeType="1"/>
              </p:cNvSpPr>
              <p:nvPr/>
            </p:nvSpPr>
            <p:spPr bwMode="auto">
              <a:xfrm flipV="1">
                <a:off x="2368" y="249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2" name="Line 1704"/>
              <p:cNvSpPr>
                <a:spLocks noChangeShapeType="1"/>
              </p:cNvSpPr>
              <p:nvPr/>
            </p:nvSpPr>
            <p:spPr bwMode="auto">
              <a:xfrm>
                <a:off x="2368" y="2497"/>
                <a:ext cx="2" cy="9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3" name="Line 1705"/>
              <p:cNvSpPr>
                <a:spLocks noChangeShapeType="1"/>
              </p:cNvSpPr>
              <p:nvPr/>
            </p:nvSpPr>
            <p:spPr bwMode="auto">
              <a:xfrm>
                <a:off x="2370" y="259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4" name="Line 1706"/>
              <p:cNvSpPr>
                <a:spLocks noChangeShapeType="1"/>
              </p:cNvSpPr>
              <p:nvPr/>
            </p:nvSpPr>
            <p:spPr bwMode="auto">
              <a:xfrm flipV="1">
                <a:off x="2370" y="259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5" name="Line 1707"/>
              <p:cNvSpPr>
                <a:spLocks noChangeShapeType="1"/>
              </p:cNvSpPr>
              <p:nvPr/>
            </p:nvSpPr>
            <p:spPr bwMode="auto">
              <a:xfrm>
                <a:off x="2372" y="259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6" name="Line 1708"/>
              <p:cNvSpPr>
                <a:spLocks noChangeShapeType="1"/>
              </p:cNvSpPr>
              <p:nvPr/>
            </p:nvSpPr>
            <p:spPr bwMode="auto">
              <a:xfrm>
                <a:off x="2372" y="259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7" name="Line 1709"/>
              <p:cNvSpPr>
                <a:spLocks noChangeShapeType="1"/>
              </p:cNvSpPr>
              <p:nvPr/>
            </p:nvSpPr>
            <p:spPr bwMode="auto">
              <a:xfrm>
                <a:off x="2374" y="259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8" name="Line 1710"/>
              <p:cNvSpPr>
                <a:spLocks noChangeShapeType="1"/>
              </p:cNvSpPr>
              <p:nvPr/>
            </p:nvSpPr>
            <p:spPr bwMode="auto">
              <a:xfrm flipV="1">
                <a:off x="2376" y="2497"/>
                <a:ext cx="0" cy="9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99" name="Line 1711"/>
              <p:cNvSpPr>
                <a:spLocks noChangeShapeType="1"/>
              </p:cNvSpPr>
              <p:nvPr/>
            </p:nvSpPr>
            <p:spPr bwMode="auto">
              <a:xfrm flipV="1">
                <a:off x="2376" y="249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0" name="Line 1712"/>
              <p:cNvSpPr>
                <a:spLocks noChangeShapeType="1"/>
              </p:cNvSpPr>
              <p:nvPr/>
            </p:nvSpPr>
            <p:spPr bwMode="auto">
              <a:xfrm flipV="1">
                <a:off x="2378" y="249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1" name="Line 1713"/>
              <p:cNvSpPr>
                <a:spLocks noChangeShapeType="1"/>
              </p:cNvSpPr>
              <p:nvPr/>
            </p:nvSpPr>
            <p:spPr bwMode="auto">
              <a:xfrm flipV="1">
                <a:off x="2378" y="24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2" name="Line 1714"/>
              <p:cNvSpPr>
                <a:spLocks noChangeShapeType="1"/>
              </p:cNvSpPr>
              <p:nvPr/>
            </p:nvSpPr>
            <p:spPr bwMode="auto">
              <a:xfrm flipV="1">
                <a:off x="2380" y="248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3" name="Line 1715"/>
              <p:cNvSpPr>
                <a:spLocks noChangeShapeType="1"/>
              </p:cNvSpPr>
              <p:nvPr/>
            </p:nvSpPr>
            <p:spPr bwMode="auto">
              <a:xfrm>
                <a:off x="2380" y="248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4" name="Line 1716"/>
              <p:cNvSpPr>
                <a:spLocks noChangeShapeType="1"/>
              </p:cNvSpPr>
              <p:nvPr/>
            </p:nvSpPr>
            <p:spPr bwMode="auto">
              <a:xfrm flipV="1">
                <a:off x="2382" y="249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5" name="Line 1717"/>
              <p:cNvSpPr>
                <a:spLocks noChangeShapeType="1"/>
              </p:cNvSpPr>
              <p:nvPr/>
            </p:nvSpPr>
            <p:spPr bwMode="auto">
              <a:xfrm flipV="1">
                <a:off x="2382" y="248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6" name="Line 1718"/>
              <p:cNvSpPr>
                <a:spLocks noChangeShapeType="1"/>
              </p:cNvSpPr>
              <p:nvPr/>
            </p:nvSpPr>
            <p:spPr bwMode="auto">
              <a:xfrm flipV="1">
                <a:off x="2384" y="248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7" name="Line 1719"/>
              <p:cNvSpPr>
                <a:spLocks noChangeShapeType="1"/>
              </p:cNvSpPr>
              <p:nvPr/>
            </p:nvSpPr>
            <p:spPr bwMode="auto">
              <a:xfrm flipV="1">
                <a:off x="2384" y="24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8" name="Line 1720"/>
              <p:cNvSpPr>
                <a:spLocks noChangeShapeType="1"/>
              </p:cNvSpPr>
              <p:nvPr/>
            </p:nvSpPr>
            <p:spPr bwMode="auto">
              <a:xfrm flipV="1">
                <a:off x="2386" y="247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09" name="Line 1721"/>
              <p:cNvSpPr>
                <a:spLocks noChangeShapeType="1"/>
              </p:cNvSpPr>
              <p:nvPr/>
            </p:nvSpPr>
            <p:spPr bwMode="auto">
              <a:xfrm flipV="1">
                <a:off x="2386" y="247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0" name="Line 1722"/>
              <p:cNvSpPr>
                <a:spLocks noChangeShapeType="1"/>
              </p:cNvSpPr>
              <p:nvPr/>
            </p:nvSpPr>
            <p:spPr bwMode="auto">
              <a:xfrm flipV="1">
                <a:off x="2386" y="24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1" name="Line 1723"/>
              <p:cNvSpPr>
                <a:spLocks noChangeShapeType="1"/>
              </p:cNvSpPr>
              <p:nvPr/>
            </p:nvSpPr>
            <p:spPr bwMode="auto">
              <a:xfrm>
                <a:off x="2388" y="246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2" name="Line 1724"/>
              <p:cNvSpPr>
                <a:spLocks noChangeShapeType="1"/>
              </p:cNvSpPr>
              <p:nvPr/>
            </p:nvSpPr>
            <p:spPr bwMode="auto">
              <a:xfrm flipV="1">
                <a:off x="2388" y="246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3" name="Line 1725"/>
              <p:cNvSpPr>
                <a:spLocks noChangeShapeType="1"/>
              </p:cNvSpPr>
              <p:nvPr/>
            </p:nvSpPr>
            <p:spPr bwMode="auto">
              <a:xfrm flipV="1">
                <a:off x="2390" y="246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4" name="Line 1726"/>
              <p:cNvSpPr>
                <a:spLocks noChangeShapeType="1"/>
              </p:cNvSpPr>
              <p:nvPr/>
            </p:nvSpPr>
            <p:spPr bwMode="auto">
              <a:xfrm>
                <a:off x="2390" y="246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5" name="Line 1727"/>
              <p:cNvSpPr>
                <a:spLocks noChangeShapeType="1"/>
              </p:cNvSpPr>
              <p:nvPr/>
            </p:nvSpPr>
            <p:spPr bwMode="auto">
              <a:xfrm flipV="1">
                <a:off x="2392" y="245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6" name="Line 1728"/>
              <p:cNvSpPr>
                <a:spLocks noChangeShapeType="1"/>
              </p:cNvSpPr>
              <p:nvPr/>
            </p:nvSpPr>
            <p:spPr bwMode="auto">
              <a:xfrm flipV="1">
                <a:off x="2392" y="2440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7" name="Line 1729"/>
              <p:cNvSpPr>
                <a:spLocks noChangeShapeType="1"/>
              </p:cNvSpPr>
              <p:nvPr/>
            </p:nvSpPr>
            <p:spPr bwMode="auto">
              <a:xfrm flipV="1">
                <a:off x="2394" y="24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8" name="Line 1730"/>
              <p:cNvSpPr>
                <a:spLocks noChangeShapeType="1"/>
              </p:cNvSpPr>
              <p:nvPr/>
            </p:nvSpPr>
            <p:spPr bwMode="auto">
              <a:xfrm flipV="1">
                <a:off x="2394" y="2425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19" name="Line 1731"/>
              <p:cNvSpPr>
                <a:spLocks noChangeShapeType="1"/>
              </p:cNvSpPr>
              <p:nvPr/>
            </p:nvSpPr>
            <p:spPr bwMode="auto">
              <a:xfrm flipV="1">
                <a:off x="2396" y="2415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0" name="Line 1732"/>
              <p:cNvSpPr>
                <a:spLocks noChangeShapeType="1"/>
              </p:cNvSpPr>
              <p:nvPr/>
            </p:nvSpPr>
            <p:spPr bwMode="auto">
              <a:xfrm>
                <a:off x="2396" y="241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1" name="Line 1733"/>
              <p:cNvSpPr>
                <a:spLocks noChangeShapeType="1"/>
              </p:cNvSpPr>
              <p:nvPr/>
            </p:nvSpPr>
            <p:spPr bwMode="auto">
              <a:xfrm flipV="1">
                <a:off x="2398" y="241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2" name="Line 1734"/>
              <p:cNvSpPr>
                <a:spLocks noChangeShapeType="1"/>
              </p:cNvSpPr>
              <p:nvPr/>
            </p:nvSpPr>
            <p:spPr bwMode="auto">
              <a:xfrm flipV="1">
                <a:off x="2398" y="241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3" name="Line 1735"/>
              <p:cNvSpPr>
                <a:spLocks noChangeShapeType="1"/>
              </p:cNvSpPr>
              <p:nvPr/>
            </p:nvSpPr>
            <p:spPr bwMode="auto">
              <a:xfrm flipV="1">
                <a:off x="2400" y="240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4" name="Line 1736"/>
              <p:cNvSpPr>
                <a:spLocks noChangeShapeType="1"/>
              </p:cNvSpPr>
              <p:nvPr/>
            </p:nvSpPr>
            <p:spPr bwMode="auto">
              <a:xfrm flipV="1">
                <a:off x="2400" y="240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5" name="Line 1737"/>
              <p:cNvSpPr>
                <a:spLocks noChangeShapeType="1"/>
              </p:cNvSpPr>
              <p:nvPr/>
            </p:nvSpPr>
            <p:spPr bwMode="auto">
              <a:xfrm flipV="1">
                <a:off x="2400" y="23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6" name="Line 1738"/>
              <p:cNvSpPr>
                <a:spLocks noChangeShapeType="1"/>
              </p:cNvSpPr>
              <p:nvPr/>
            </p:nvSpPr>
            <p:spPr bwMode="auto">
              <a:xfrm flipV="1">
                <a:off x="2402" y="239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7" name="Line 1739"/>
              <p:cNvSpPr>
                <a:spLocks noChangeShapeType="1"/>
              </p:cNvSpPr>
              <p:nvPr/>
            </p:nvSpPr>
            <p:spPr bwMode="auto">
              <a:xfrm flipV="1">
                <a:off x="2402" y="239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8" name="Line 1740"/>
              <p:cNvSpPr>
                <a:spLocks noChangeShapeType="1"/>
              </p:cNvSpPr>
              <p:nvPr/>
            </p:nvSpPr>
            <p:spPr bwMode="auto">
              <a:xfrm>
                <a:off x="2404" y="239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29" name="Line 1741"/>
              <p:cNvSpPr>
                <a:spLocks noChangeShapeType="1"/>
              </p:cNvSpPr>
              <p:nvPr/>
            </p:nvSpPr>
            <p:spPr bwMode="auto">
              <a:xfrm flipV="1">
                <a:off x="2404" y="238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0" name="Line 1742"/>
              <p:cNvSpPr>
                <a:spLocks noChangeShapeType="1"/>
              </p:cNvSpPr>
              <p:nvPr/>
            </p:nvSpPr>
            <p:spPr bwMode="auto">
              <a:xfrm>
                <a:off x="2406" y="2387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1" name="Line 1743"/>
              <p:cNvSpPr>
                <a:spLocks noChangeShapeType="1"/>
              </p:cNvSpPr>
              <p:nvPr/>
            </p:nvSpPr>
            <p:spPr bwMode="auto">
              <a:xfrm flipV="1">
                <a:off x="2406" y="239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2" name="Line 1744"/>
              <p:cNvSpPr>
                <a:spLocks noChangeShapeType="1"/>
              </p:cNvSpPr>
              <p:nvPr/>
            </p:nvSpPr>
            <p:spPr bwMode="auto">
              <a:xfrm>
                <a:off x="2406" y="239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3" name="Line 1745"/>
              <p:cNvSpPr>
                <a:spLocks noChangeShapeType="1"/>
              </p:cNvSpPr>
              <p:nvPr/>
            </p:nvSpPr>
            <p:spPr bwMode="auto">
              <a:xfrm>
                <a:off x="2408" y="2399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4" name="Line 1746"/>
              <p:cNvSpPr>
                <a:spLocks noChangeShapeType="1"/>
              </p:cNvSpPr>
              <p:nvPr/>
            </p:nvSpPr>
            <p:spPr bwMode="auto">
              <a:xfrm flipV="1">
                <a:off x="2408" y="24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5" name="Line 1747"/>
              <p:cNvSpPr>
                <a:spLocks noChangeShapeType="1"/>
              </p:cNvSpPr>
              <p:nvPr/>
            </p:nvSpPr>
            <p:spPr bwMode="auto">
              <a:xfrm>
                <a:off x="2410" y="24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6" name="Line 1748"/>
              <p:cNvSpPr>
                <a:spLocks noChangeShapeType="1"/>
              </p:cNvSpPr>
              <p:nvPr/>
            </p:nvSpPr>
            <p:spPr bwMode="auto">
              <a:xfrm>
                <a:off x="2410" y="2411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7" name="Line 1749"/>
              <p:cNvSpPr>
                <a:spLocks noChangeShapeType="1"/>
              </p:cNvSpPr>
              <p:nvPr/>
            </p:nvSpPr>
            <p:spPr bwMode="auto">
              <a:xfrm>
                <a:off x="2412" y="242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8" name="Line 1750"/>
              <p:cNvSpPr>
                <a:spLocks noChangeShapeType="1"/>
              </p:cNvSpPr>
              <p:nvPr/>
            </p:nvSpPr>
            <p:spPr bwMode="auto">
              <a:xfrm>
                <a:off x="2412" y="2430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39" name="Line 1751"/>
              <p:cNvSpPr>
                <a:spLocks noChangeShapeType="1"/>
              </p:cNvSpPr>
              <p:nvPr/>
            </p:nvSpPr>
            <p:spPr bwMode="auto">
              <a:xfrm>
                <a:off x="2414" y="24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0" name="Line 1752"/>
              <p:cNvSpPr>
                <a:spLocks noChangeShapeType="1"/>
              </p:cNvSpPr>
              <p:nvPr/>
            </p:nvSpPr>
            <p:spPr bwMode="auto">
              <a:xfrm>
                <a:off x="2414" y="2444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1" name="Line 1753"/>
              <p:cNvSpPr>
                <a:spLocks noChangeShapeType="1"/>
              </p:cNvSpPr>
              <p:nvPr/>
            </p:nvSpPr>
            <p:spPr bwMode="auto">
              <a:xfrm>
                <a:off x="2416" y="2457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2" name="Line 1754"/>
              <p:cNvSpPr>
                <a:spLocks noChangeShapeType="1"/>
              </p:cNvSpPr>
              <p:nvPr/>
            </p:nvSpPr>
            <p:spPr bwMode="auto">
              <a:xfrm>
                <a:off x="2416" y="246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3" name="Line 1755"/>
              <p:cNvSpPr>
                <a:spLocks noChangeShapeType="1"/>
              </p:cNvSpPr>
              <p:nvPr/>
            </p:nvSpPr>
            <p:spPr bwMode="auto">
              <a:xfrm>
                <a:off x="2416" y="2470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4" name="Line 1756"/>
              <p:cNvSpPr>
                <a:spLocks noChangeShapeType="1"/>
              </p:cNvSpPr>
              <p:nvPr/>
            </p:nvSpPr>
            <p:spPr bwMode="auto">
              <a:xfrm>
                <a:off x="2418" y="248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5" name="Line 1757"/>
              <p:cNvSpPr>
                <a:spLocks noChangeShapeType="1"/>
              </p:cNvSpPr>
              <p:nvPr/>
            </p:nvSpPr>
            <p:spPr bwMode="auto">
              <a:xfrm flipV="1">
                <a:off x="2418" y="2491"/>
                <a:ext cx="3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6" name="Line 1758"/>
              <p:cNvSpPr>
                <a:spLocks noChangeShapeType="1"/>
              </p:cNvSpPr>
              <p:nvPr/>
            </p:nvSpPr>
            <p:spPr bwMode="auto">
              <a:xfrm>
                <a:off x="2421" y="249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7" name="Line 1759"/>
              <p:cNvSpPr>
                <a:spLocks noChangeShapeType="1"/>
              </p:cNvSpPr>
              <p:nvPr/>
            </p:nvSpPr>
            <p:spPr bwMode="auto">
              <a:xfrm>
                <a:off x="2421" y="24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8" name="Line 1760"/>
              <p:cNvSpPr>
                <a:spLocks noChangeShapeType="1"/>
              </p:cNvSpPr>
              <p:nvPr/>
            </p:nvSpPr>
            <p:spPr bwMode="auto">
              <a:xfrm>
                <a:off x="2423" y="2498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49" name="Line 1761"/>
              <p:cNvSpPr>
                <a:spLocks noChangeShapeType="1"/>
              </p:cNvSpPr>
              <p:nvPr/>
            </p:nvSpPr>
            <p:spPr bwMode="auto">
              <a:xfrm>
                <a:off x="2423" y="25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0" name="Line 1762"/>
              <p:cNvSpPr>
                <a:spLocks noChangeShapeType="1"/>
              </p:cNvSpPr>
              <p:nvPr/>
            </p:nvSpPr>
            <p:spPr bwMode="auto">
              <a:xfrm>
                <a:off x="2425" y="25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1" name="Line 1763"/>
              <p:cNvSpPr>
                <a:spLocks noChangeShapeType="1"/>
              </p:cNvSpPr>
              <p:nvPr/>
            </p:nvSpPr>
            <p:spPr bwMode="auto">
              <a:xfrm>
                <a:off x="2427" y="251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2" name="Line 1764"/>
              <p:cNvSpPr>
                <a:spLocks noChangeShapeType="1"/>
              </p:cNvSpPr>
              <p:nvPr/>
            </p:nvSpPr>
            <p:spPr bwMode="auto">
              <a:xfrm>
                <a:off x="2427" y="251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3" name="Line 1765"/>
              <p:cNvSpPr>
                <a:spLocks noChangeShapeType="1"/>
              </p:cNvSpPr>
              <p:nvPr/>
            </p:nvSpPr>
            <p:spPr bwMode="auto">
              <a:xfrm>
                <a:off x="2429" y="252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4" name="Line 1766"/>
              <p:cNvSpPr>
                <a:spLocks noChangeShapeType="1"/>
              </p:cNvSpPr>
              <p:nvPr/>
            </p:nvSpPr>
            <p:spPr bwMode="auto">
              <a:xfrm>
                <a:off x="2429" y="25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5" name="Line 1767"/>
              <p:cNvSpPr>
                <a:spLocks noChangeShapeType="1"/>
              </p:cNvSpPr>
              <p:nvPr/>
            </p:nvSpPr>
            <p:spPr bwMode="auto">
              <a:xfrm>
                <a:off x="2431" y="253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6" name="Line 1768"/>
              <p:cNvSpPr>
                <a:spLocks noChangeShapeType="1"/>
              </p:cNvSpPr>
              <p:nvPr/>
            </p:nvSpPr>
            <p:spPr bwMode="auto">
              <a:xfrm flipV="1">
                <a:off x="2431" y="253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7" name="Line 1769"/>
              <p:cNvSpPr>
                <a:spLocks noChangeShapeType="1"/>
              </p:cNvSpPr>
              <p:nvPr/>
            </p:nvSpPr>
            <p:spPr bwMode="auto">
              <a:xfrm flipV="1">
                <a:off x="2433" y="252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8" name="Line 1770"/>
              <p:cNvSpPr>
                <a:spLocks noChangeShapeType="1"/>
              </p:cNvSpPr>
              <p:nvPr/>
            </p:nvSpPr>
            <p:spPr bwMode="auto">
              <a:xfrm flipV="1">
                <a:off x="2433" y="2508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59" name="Line 1771"/>
              <p:cNvSpPr>
                <a:spLocks noChangeShapeType="1"/>
              </p:cNvSpPr>
              <p:nvPr/>
            </p:nvSpPr>
            <p:spPr bwMode="auto">
              <a:xfrm>
                <a:off x="2435" y="250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0" name="Line 1772"/>
              <p:cNvSpPr>
                <a:spLocks noChangeShapeType="1"/>
              </p:cNvSpPr>
              <p:nvPr/>
            </p:nvSpPr>
            <p:spPr bwMode="auto">
              <a:xfrm flipV="1">
                <a:off x="2435" y="249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1" name="Line 1773"/>
              <p:cNvSpPr>
                <a:spLocks noChangeShapeType="1"/>
              </p:cNvSpPr>
              <p:nvPr/>
            </p:nvSpPr>
            <p:spPr bwMode="auto">
              <a:xfrm flipV="1">
                <a:off x="2437" y="2491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2" name="Line 1774"/>
              <p:cNvSpPr>
                <a:spLocks noChangeShapeType="1"/>
              </p:cNvSpPr>
              <p:nvPr/>
            </p:nvSpPr>
            <p:spPr bwMode="auto">
              <a:xfrm>
                <a:off x="2437" y="24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3" name="Line 1775"/>
              <p:cNvSpPr>
                <a:spLocks noChangeShapeType="1"/>
              </p:cNvSpPr>
              <p:nvPr/>
            </p:nvSpPr>
            <p:spPr bwMode="auto">
              <a:xfrm flipV="1">
                <a:off x="2439" y="2444"/>
                <a:ext cx="0" cy="4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4" name="Line 1776"/>
              <p:cNvSpPr>
                <a:spLocks noChangeShapeType="1"/>
              </p:cNvSpPr>
              <p:nvPr/>
            </p:nvSpPr>
            <p:spPr bwMode="auto">
              <a:xfrm>
                <a:off x="2439" y="2444"/>
                <a:ext cx="2" cy="6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5" name="Line 1777"/>
              <p:cNvSpPr>
                <a:spLocks noChangeShapeType="1"/>
              </p:cNvSpPr>
              <p:nvPr/>
            </p:nvSpPr>
            <p:spPr bwMode="auto">
              <a:xfrm flipV="1">
                <a:off x="2441" y="2475"/>
                <a:ext cx="0" cy="3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6" name="Line 1778"/>
              <p:cNvSpPr>
                <a:spLocks noChangeShapeType="1"/>
              </p:cNvSpPr>
              <p:nvPr/>
            </p:nvSpPr>
            <p:spPr bwMode="auto">
              <a:xfrm flipV="1">
                <a:off x="2441" y="24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7" name="Line 1779"/>
              <p:cNvSpPr>
                <a:spLocks noChangeShapeType="1"/>
              </p:cNvSpPr>
              <p:nvPr/>
            </p:nvSpPr>
            <p:spPr bwMode="auto">
              <a:xfrm flipV="1">
                <a:off x="2443" y="24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8" name="Line 1780"/>
              <p:cNvSpPr>
                <a:spLocks noChangeShapeType="1"/>
              </p:cNvSpPr>
              <p:nvPr/>
            </p:nvSpPr>
            <p:spPr bwMode="auto">
              <a:xfrm flipV="1">
                <a:off x="2443" y="24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69" name="Line 1781"/>
              <p:cNvSpPr>
                <a:spLocks noChangeShapeType="1"/>
              </p:cNvSpPr>
              <p:nvPr/>
            </p:nvSpPr>
            <p:spPr bwMode="auto">
              <a:xfrm flipV="1">
                <a:off x="2445" y="2456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0" name="Line 1782"/>
              <p:cNvSpPr>
                <a:spLocks noChangeShapeType="1"/>
              </p:cNvSpPr>
              <p:nvPr/>
            </p:nvSpPr>
            <p:spPr bwMode="auto">
              <a:xfrm>
                <a:off x="2445" y="24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1" name="Line 1783"/>
              <p:cNvSpPr>
                <a:spLocks noChangeShapeType="1"/>
              </p:cNvSpPr>
              <p:nvPr/>
            </p:nvSpPr>
            <p:spPr bwMode="auto">
              <a:xfrm flipV="1">
                <a:off x="2447" y="244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2" name="Line 1784"/>
              <p:cNvSpPr>
                <a:spLocks noChangeShapeType="1"/>
              </p:cNvSpPr>
              <p:nvPr/>
            </p:nvSpPr>
            <p:spPr bwMode="auto">
              <a:xfrm>
                <a:off x="2447" y="244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3" name="Line 1785"/>
              <p:cNvSpPr>
                <a:spLocks noChangeShapeType="1"/>
              </p:cNvSpPr>
              <p:nvPr/>
            </p:nvSpPr>
            <p:spPr bwMode="auto">
              <a:xfrm flipV="1">
                <a:off x="2449" y="244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4" name="Line 1786"/>
              <p:cNvSpPr>
                <a:spLocks noChangeShapeType="1"/>
              </p:cNvSpPr>
              <p:nvPr/>
            </p:nvSpPr>
            <p:spPr bwMode="auto">
              <a:xfrm flipV="1">
                <a:off x="2449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5" name="Line 1787"/>
              <p:cNvSpPr>
                <a:spLocks noChangeShapeType="1"/>
              </p:cNvSpPr>
              <p:nvPr/>
            </p:nvSpPr>
            <p:spPr bwMode="auto">
              <a:xfrm flipV="1">
                <a:off x="2449" y="243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6" name="Line 1788"/>
              <p:cNvSpPr>
                <a:spLocks noChangeShapeType="1"/>
              </p:cNvSpPr>
              <p:nvPr/>
            </p:nvSpPr>
            <p:spPr bwMode="auto">
              <a:xfrm flipV="1">
                <a:off x="2451" y="242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7" name="Line 1789"/>
              <p:cNvSpPr>
                <a:spLocks noChangeShapeType="1"/>
              </p:cNvSpPr>
              <p:nvPr/>
            </p:nvSpPr>
            <p:spPr bwMode="auto">
              <a:xfrm>
                <a:off x="2451" y="24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8" name="Line 1790"/>
              <p:cNvSpPr>
                <a:spLocks noChangeShapeType="1"/>
              </p:cNvSpPr>
              <p:nvPr/>
            </p:nvSpPr>
            <p:spPr bwMode="auto">
              <a:xfrm flipV="1">
                <a:off x="2453" y="242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79" name="Line 1791"/>
              <p:cNvSpPr>
                <a:spLocks noChangeShapeType="1"/>
              </p:cNvSpPr>
              <p:nvPr/>
            </p:nvSpPr>
            <p:spPr bwMode="auto">
              <a:xfrm>
                <a:off x="2453" y="242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0" name="Line 1792"/>
              <p:cNvSpPr>
                <a:spLocks noChangeShapeType="1"/>
              </p:cNvSpPr>
              <p:nvPr/>
            </p:nvSpPr>
            <p:spPr bwMode="auto">
              <a:xfrm flipV="1">
                <a:off x="2455" y="2402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1" name="Line 1793"/>
              <p:cNvSpPr>
                <a:spLocks noChangeShapeType="1"/>
              </p:cNvSpPr>
              <p:nvPr/>
            </p:nvSpPr>
            <p:spPr bwMode="auto">
              <a:xfrm flipV="1">
                <a:off x="2455" y="24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2" name="Line 1794"/>
              <p:cNvSpPr>
                <a:spLocks noChangeShapeType="1"/>
              </p:cNvSpPr>
              <p:nvPr/>
            </p:nvSpPr>
            <p:spPr bwMode="auto">
              <a:xfrm>
                <a:off x="2457" y="240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3" name="Line 1795"/>
              <p:cNvSpPr>
                <a:spLocks noChangeShapeType="1"/>
              </p:cNvSpPr>
              <p:nvPr/>
            </p:nvSpPr>
            <p:spPr bwMode="auto">
              <a:xfrm flipV="1">
                <a:off x="2457" y="2392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4" name="Line 1796"/>
              <p:cNvSpPr>
                <a:spLocks noChangeShapeType="1"/>
              </p:cNvSpPr>
              <p:nvPr/>
            </p:nvSpPr>
            <p:spPr bwMode="auto">
              <a:xfrm flipV="1">
                <a:off x="2457" y="238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5" name="Line 1797"/>
              <p:cNvSpPr>
                <a:spLocks noChangeShapeType="1"/>
              </p:cNvSpPr>
              <p:nvPr/>
            </p:nvSpPr>
            <p:spPr bwMode="auto">
              <a:xfrm>
                <a:off x="2459" y="238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6" name="Line 1798"/>
              <p:cNvSpPr>
                <a:spLocks noChangeShapeType="1"/>
              </p:cNvSpPr>
              <p:nvPr/>
            </p:nvSpPr>
            <p:spPr bwMode="auto">
              <a:xfrm flipV="1">
                <a:off x="2459" y="238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7" name="Line 1799"/>
              <p:cNvSpPr>
                <a:spLocks noChangeShapeType="1"/>
              </p:cNvSpPr>
              <p:nvPr/>
            </p:nvSpPr>
            <p:spPr bwMode="auto">
              <a:xfrm flipV="1">
                <a:off x="2461" y="2370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8" name="Line 1800"/>
              <p:cNvSpPr>
                <a:spLocks noChangeShapeType="1"/>
              </p:cNvSpPr>
              <p:nvPr/>
            </p:nvSpPr>
            <p:spPr bwMode="auto">
              <a:xfrm flipV="1">
                <a:off x="2461" y="2361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89" name="Line 1801"/>
              <p:cNvSpPr>
                <a:spLocks noChangeShapeType="1"/>
              </p:cNvSpPr>
              <p:nvPr/>
            </p:nvSpPr>
            <p:spPr bwMode="auto">
              <a:xfrm>
                <a:off x="2463" y="236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0" name="Line 1802"/>
              <p:cNvSpPr>
                <a:spLocks noChangeShapeType="1"/>
              </p:cNvSpPr>
              <p:nvPr/>
            </p:nvSpPr>
            <p:spPr bwMode="auto">
              <a:xfrm>
                <a:off x="2463" y="23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1" name="Line 1803"/>
              <p:cNvSpPr>
                <a:spLocks noChangeShapeType="1"/>
              </p:cNvSpPr>
              <p:nvPr/>
            </p:nvSpPr>
            <p:spPr bwMode="auto">
              <a:xfrm>
                <a:off x="2463" y="23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2" name="Line 1804"/>
              <p:cNvSpPr>
                <a:spLocks noChangeShapeType="1"/>
              </p:cNvSpPr>
              <p:nvPr/>
            </p:nvSpPr>
            <p:spPr bwMode="auto">
              <a:xfrm>
                <a:off x="2465" y="237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3" name="Line 1805"/>
              <p:cNvSpPr>
                <a:spLocks noChangeShapeType="1"/>
              </p:cNvSpPr>
              <p:nvPr/>
            </p:nvSpPr>
            <p:spPr bwMode="auto">
              <a:xfrm>
                <a:off x="2465" y="237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4" name="Line 1806"/>
              <p:cNvSpPr>
                <a:spLocks noChangeShapeType="1"/>
              </p:cNvSpPr>
              <p:nvPr/>
            </p:nvSpPr>
            <p:spPr bwMode="auto">
              <a:xfrm>
                <a:off x="2467" y="237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5" name="Line 1807"/>
              <p:cNvSpPr>
                <a:spLocks noChangeShapeType="1"/>
              </p:cNvSpPr>
              <p:nvPr/>
            </p:nvSpPr>
            <p:spPr bwMode="auto">
              <a:xfrm>
                <a:off x="2467" y="238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6" name="Line 1808"/>
              <p:cNvSpPr>
                <a:spLocks noChangeShapeType="1"/>
              </p:cNvSpPr>
              <p:nvPr/>
            </p:nvSpPr>
            <p:spPr bwMode="auto">
              <a:xfrm>
                <a:off x="2469" y="238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7" name="Line 1809"/>
              <p:cNvSpPr>
                <a:spLocks noChangeShapeType="1"/>
              </p:cNvSpPr>
              <p:nvPr/>
            </p:nvSpPr>
            <p:spPr bwMode="auto">
              <a:xfrm>
                <a:off x="2469" y="239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8" name="Line 1810"/>
              <p:cNvSpPr>
                <a:spLocks noChangeShapeType="1"/>
              </p:cNvSpPr>
              <p:nvPr/>
            </p:nvSpPr>
            <p:spPr bwMode="auto">
              <a:xfrm>
                <a:off x="2469" y="23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99" name="Line 1811"/>
              <p:cNvSpPr>
                <a:spLocks noChangeShapeType="1"/>
              </p:cNvSpPr>
              <p:nvPr/>
            </p:nvSpPr>
            <p:spPr bwMode="auto">
              <a:xfrm>
                <a:off x="2471" y="23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0" name="Line 1812"/>
              <p:cNvSpPr>
                <a:spLocks noChangeShapeType="1"/>
              </p:cNvSpPr>
              <p:nvPr/>
            </p:nvSpPr>
            <p:spPr bwMode="auto">
              <a:xfrm>
                <a:off x="2471" y="239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1" name="Line 1813"/>
              <p:cNvSpPr>
                <a:spLocks noChangeShapeType="1"/>
              </p:cNvSpPr>
              <p:nvPr/>
            </p:nvSpPr>
            <p:spPr bwMode="auto">
              <a:xfrm>
                <a:off x="2473" y="2401"/>
                <a:ext cx="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2" name="Line 1814"/>
              <p:cNvSpPr>
                <a:spLocks noChangeShapeType="1"/>
              </p:cNvSpPr>
              <p:nvPr/>
            </p:nvSpPr>
            <p:spPr bwMode="auto">
              <a:xfrm>
                <a:off x="2473" y="242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2103" name="Group 1815"/>
            <p:cNvGrpSpPr>
              <a:grpSpLocks/>
            </p:cNvGrpSpPr>
            <p:nvPr/>
          </p:nvGrpSpPr>
          <p:grpSpPr bwMode="auto">
            <a:xfrm>
              <a:off x="2475" y="2306"/>
              <a:ext cx="180" cy="271"/>
              <a:chOff x="2475" y="2306"/>
              <a:chExt cx="180" cy="271"/>
            </a:xfrm>
          </p:grpSpPr>
          <p:sp>
            <p:nvSpPr>
              <p:cNvPr id="142104" name="Line 1816"/>
              <p:cNvSpPr>
                <a:spLocks noChangeShapeType="1"/>
              </p:cNvSpPr>
              <p:nvPr/>
            </p:nvSpPr>
            <p:spPr bwMode="auto">
              <a:xfrm>
                <a:off x="2475" y="24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5" name="Line 1817"/>
              <p:cNvSpPr>
                <a:spLocks noChangeShapeType="1"/>
              </p:cNvSpPr>
              <p:nvPr/>
            </p:nvSpPr>
            <p:spPr bwMode="auto">
              <a:xfrm>
                <a:off x="2475" y="2429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6" name="Line 1818"/>
              <p:cNvSpPr>
                <a:spLocks noChangeShapeType="1"/>
              </p:cNvSpPr>
              <p:nvPr/>
            </p:nvSpPr>
            <p:spPr bwMode="auto">
              <a:xfrm flipV="1">
                <a:off x="2477" y="244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7" name="Line 1819"/>
              <p:cNvSpPr>
                <a:spLocks noChangeShapeType="1"/>
              </p:cNvSpPr>
              <p:nvPr/>
            </p:nvSpPr>
            <p:spPr bwMode="auto">
              <a:xfrm>
                <a:off x="2477" y="244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8" name="Line 1820"/>
              <p:cNvSpPr>
                <a:spLocks noChangeShapeType="1"/>
              </p:cNvSpPr>
              <p:nvPr/>
            </p:nvSpPr>
            <p:spPr bwMode="auto">
              <a:xfrm>
                <a:off x="2479" y="245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09" name="Line 1821"/>
              <p:cNvSpPr>
                <a:spLocks noChangeShapeType="1"/>
              </p:cNvSpPr>
              <p:nvPr/>
            </p:nvSpPr>
            <p:spPr bwMode="auto">
              <a:xfrm>
                <a:off x="2479" y="246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0" name="Line 1822"/>
              <p:cNvSpPr>
                <a:spLocks noChangeShapeType="1"/>
              </p:cNvSpPr>
              <p:nvPr/>
            </p:nvSpPr>
            <p:spPr bwMode="auto">
              <a:xfrm>
                <a:off x="2479" y="246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1" name="Line 1823"/>
              <p:cNvSpPr>
                <a:spLocks noChangeShapeType="1"/>
              </p:cNvSpPr>
              <p:nvPr/>
            </p:nvSpPr>
            <p:spPr bwMode="auto">
              <a:xfrm>
                <a:off x="2481" y="2468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2" name="Line 1824"/>
              <p:cNvSpPr>
                <a:spLocks noChangeShapeType="1"/>
              </p:cNvSpPr>
              <p:nvPr/>
            </p:nvSpPr>
            <p:spPr bwMode="auto">
              <a:xfrm flipV="1">
                <a:off x="2481" y="2477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3" name="Line 1825"/>
              <p:cNvSpPr>
                <a:spLocks noChangeShapeType="1"/>
              </p:cNvSpPr>
              <p:nvPr/>
            </p:nvSpPr>
            <p:spPr bwMode="auto">
              <a:xfrm>
                <a:off x="2483" y="247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4" name="Line 1826"/>
              <p:cNvSpPr>
                <a:spLocks noChangeShapeType="1"/>
              </p:cNvSpPr>
              <p:nvPr/>
            </p:nvSpPr>
            <p:spPr bwMode="auto">
              <a:xfrm>
                <a:off x="2483" y="2485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5" name="Line 1827"/>
              <p:cNvSpPr>
                <a:spLocks noChangeShapeType="1"/>
              </p:cNvSpPr>
              <p:nvPr/>
            </p:nvSpPr>
            <p:spPr bwMode="auto">
              <a:xfrm>
                <a:off x="2485" y="2497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6" name="Line 1828"/>
              <p:cNvSpPr>
                <a:spLocks noChangeShapeType="1"/>
              </p:cNvSpPr>
              <p:nvPr/>
            </p:nvSpPr>
            <p:spPr bwMode="auto">
              <a:xfrm flipV="1">
                <a:off x="2485" y="25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7" name="Line 1829"/>
              <p:cNvSpPr>
                <a:spLocks noChangeShapeType="1"/>
              </p:cNvSpPr>
              <p:nvPr/>
            </p:nvSpPr>
            <p:spPr bwMode="auto">
              <a:xfrm>
                <a:off x="2487" y="2504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8" name="Line 1830"/>
              <p:cNvSpPr>
                <a:spLocks noChangeShapeType="1"/>
              </p:cNvSpPr>
              <p:nvPr/>
            </p:nvSpPr>
            <p:spPr bwMode="auto">
              <a:xfrm flipV="1">
                <a:off x="2487" y="250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19" name="Line 1831"/>
              <p:cNvSpPr>
                <a:spLocks noChangeShapeType="1"/>
              </p:cNvSpPr>
              <p:nvPr/>
            </p:nvSpPr>
            <p:spPr bwMode="auto">
              <a:xfrm>
                <a:off x="2489" y="2509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0" name="Line 1832"/>
              <p:cNvSpPr>
                <a:spLocks noChangeShapeType="1"/>
              </p:cNvSpPr>
              <p:nvPr/>
            </p:nvSpPr>
            <p:spPr bwMode="auto">
              <a:xfrm>
                <a:off x="2491" y="252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1" name="Line 1833"/>
              <p:cNvSpPr>
                <a:spLocks noChangeShapeType="1"/>
              </p:cNvSpPr>
              <p:nvPr/>
            </p:nvSpPr>
            <p:spPr bwMode="auto">
              <a:xfrm>
                <a:off x="2491" y="252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2" name="Line 1834"/>
              <p:cNvSpPr>
                <a:spLocks noChangeShapeType="1"/>
              </p:cNvSpPr>
              <p:nvPr/>
            </p:nvSpPr>
            <p:spPr bwMode="auto">
              <a:xfrm flipV="1">
                <a:off x="2493" y="252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3" name="Line 1835"/>
              <p:cNvSpPr>
                <a:spLocks noChangeShapeType="1"/>
              </p:cNvSpPr>
              <p:nvPr/>
            </p:nvSpPr>
            <p:spPr bwMode="auto">
              <a:xfrm>
                <a:off x="2493" y="252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4" name="Line 1836"/>
              <p:cNvSpPr>
                <a:spLocks noChangeShapeType="1"/>
              </p:cNvSpPr>
              <p:nvPr/>
            </p:nvSpPr>
            <p:spPr bwMode="auto">
              <a:xfrm>
                <a:off x="2495" y="25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5" name="Line 1837"/>
              <p:cNvSpPr>
                <a:spLocks noChangeShapeType="1"/>
              </p:cNvSpPr>
              <p:nvPr/>
            </p:nvSpPr>
            <p:spPr bwMode="auto">
              <a:xfrm>
                <a:off x="2495" y="253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6" name="Line 1838"/>
              <p:cNvSpPr>
                <a:spLocks noChangeShapeType="1"/>
              </p:cNvSpPr>
              <p:nvPr/>
            </p:nvSpPr>
            <p:spPr bwMode="auto">
              <a:xfrm>
                <a:off x="2497" y="254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7" name="Line 1839"/>
              <p:cNvSpPr>
                <a:spLocks noChangeShapeType="1"/>
              </p:cNvSpPr>
              <p:nvPr/>
            </p:nvSpPr>
            <p:spPr bwMode="auto">
              <a:xfrm>
                <a:off x="2497" y="254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8" name="Line 1840"/>
              <p:cNvSpPr>
                <a:spLocks noChangeShapeType="1"/>
              </p:cNvSpPr>
              <p:nvPr/>
            </p:nvSpPr>
            <p:spPr bwMode="auto">
              <a:xfrm>
                <a:off x="2499" y="255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29" name="Line 1841"/>
              <p:cNvSpPr>
                <a:spLocks noChangeShapeType="1"/>
              </p:cNvSpPr>
              <p:nvPr/>
            </p:nvSpPr>
            <p:spPr bwMode="auto">
              <a:xfrm flipV="1">
                <a:off x="2499" y="255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0" name="Line 1842"/>
              <p:cNvSpPr>
                <a:spLocks noChangeShapeType="1"/>
              </p:cNvSpPr>
              <p:nvPr/>
            </p:nvSpPr>
            <p:spPr bwMode="auto">
              <a:xfrm>
                <a:off x="2501" y="255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1" name="Line 1843"/>
              <p:cNvSpPr>
                <a:spLocks noChangeShapeType="1"/>
              </p:cNvSpPr>
              <p:nvPr/>
            </p:nvSpPr>
            <p:spPr bwMode="auto">
              <a:xfrm>
                <a:off x="2501" y="255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2" name="Line 1844"/>
              <p:cNvSpPr>
                <a:spLocks noChangeShapeType="1"/>
              </p:cNvSpPr>
              <p:nvPr/>
            </p:nvSpPr>
            <p:spPr bwMode="auto">
              <a:xfrm>
                <a:off x="2503" y="255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3" name="Line 1845"/>
              <p:cNvSpPr>
                <a:spLocks noChangeShapeType="1"/>
              </p:cNvSpPr>
              <p:nvPr/>
            </p:nvSpPr>
            <p:spPr bwMode="auto">
              <a:xfrm>
                <a:off x="2505" y="25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4" name="Line 1846"/>
              <p:cNvSpPr>
                <a:spLocks noChangeShapeType="1"/>
              </p:cNvSpPr>
              <p:nvPr/>
            </p:nvSpPr>
            <p:spPr bwMode="auto">
              <a:xfrm>
                <a:off x="2505" y="255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5" name="Line 1847"/>
              <p:cNvSpPr>
                <a:spLocks noChangeShapeType="1"/>
              </p:cNvSpPr>
              <p:nvPr/>
            </p:nvSpPr>
            <p:spPr bwMode="auto">
              <a:xfrm flipV="1">
                <a:off x="2507" y="256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6" name="Line 1848"/>
              <p:cNvSpPr>
                <a:spLocks noChangeShapeType="1"/>
              </p:cNvSpPr>
              <p:nvPr/>
            </p:nvSpPr>
            <p:spPr bwMode="auto">
              <a:xfrm>
                <a:off x="2507" y="256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7" name="Line 1849"/>
              <p:cNvSpPr>
                <a:spLocks noChangeShapeType="1"/>
              </p:cNvSpPr>
              <p:nvPr/>
            </p:nvSpPr>
            <p:spPr bwMode="auto">
              <a:xfrm flipV="1">
                <a:off x="2509" y="25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8" name="Line 1850"/>
              <p:cNvSpPr>
                <a:spLocks noChangeShapeType="1"/>
              </p:cNvSpPr>
              <p:nvPr/>
            </p:nvSpPr>
            <p:spPr bwMode="auto">
              <a:xfrm>
                <a:off x="2509" y="256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39" name="Line 1851"/>
              <p:cNvSpPr>
                <a:spLocks noChangeShapeType="1"/>
              </p:cNvSpPr>
              <p:nvPr/>
            </p:nvSpPr>
            <p:spPr bwMode="auto">
              <a:xfrm>
                <a:off x="2511" y="257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0" name="Line 1852"/>
              <p:cNvSpPr>
                <a:spLocks noChangeShapeType="1"/>
              </p:cNvSpPr>
              <p:nvPr/>
            </p:nvSpPr>
            <p:spPr bwMode="auto">
              <a:xfrm flipV="1">
                <a:off x="2513" y="257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1" name="Line 1853"/>
              <p:cNvSpPr>
                <a:spLocks noChangeShapeType="1"/>
              </p:cNvSpPr>
              <p:nvPr/>
            </p:nvSpPr>
            <p:spPr bwMode="auto">
              <a:xfrm>
                <a:off x="2513" y="257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2" name="Line 1854"/>
              <p:cNvSpPr>
                <a:spLocks noChangeShapeType="1"/>
              </p:cNvSpPr>
              <p:nvPr/>
            </p:nvSpPr>
            <p:spPr bwMode="auto">
              <a:xfrm flipV="1">
                <a:off x="2515" y="257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3" name="Line 1855"/>
              <p:cNvSpPr>
                <a:spLocks noChangeShapeType="1"/>
              </p:cNvSpPr>
              <p:nvPr/>
            </p:nvSpPr>
            <p:spPr bwMode="auto">
              <a:xfrm flipV="1">
                <a:off x="2515" y="256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4" name="Line 1856"/>
              <p:cNvSpPr>
                <a:spLocks noChangeShapeType="1"/>
              </p:cNvSpPr>
              <p:nvPr/>
            </p:nvSpPr>
            <p:spPr bwMode="auto">
              <a:xfrm flipV="1">
                <a:off x="2517" y="255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5" name="Line 1857"/>
              <p:cNvSpPr>
                <a:spLocks noChangeShapeType="1"/>
              </p:cNvSpPr>
              <p:nvPr/>
            </p:nvSpPr>
            <p:spPr bwMode="auto">
              <a:xfrm>
                <a:off x="2517" y="255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6" name="Line 1858"/>
              <p:cNvSpPr>
                <a:spLocks noChangeShapeType="1"/>
              </p:cNvSpPr>
              <p:nvPr/>
            </p:nvSpPr>
            <p:spPr bwMode="auto">
              <a:xfrm>
                <a:off x="2519" y="255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7" name="Line 1859"/>
              <p:cNvSpPr>
                <a:spLocks noChangeShapeType="1"/>
              </p:cNvSpPr>
              <p:nvPr/>
            </p:nvSpPr>
            <p:spPr bwMode="auto">
              <a:xfrm>
                <a:off x="2519" y="2559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8" name="Line 1860"/>
              <p:cNvSpPr>
                <a:spLocks noChangeShapeType="1"/>
              </p:cNvSpPr>
              <p:nvPr/>
            </p:nvSpPr>
            <p:spPr bwMode="auto">
              <a:xfrm flipV="1">
                <a:off x="2522" y="255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49" name="Line 1861"/>
              <p:cNvSpPr>
                <a:spLocks noChangeShapeType="1"/>
              </p:cNvSpPr>
              <p:nvPr/>
            </p:nvSpPr>
            <p:spPr bwMode="auto">
              <a:xfrm flipV="1">
                <a:off x="2524" y="254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0" name="Line 1862"/>
              <p:cNvSpPr>
                <a:spLocks noChangeShapeType="1"/>
              </p:cNvSpPr>
              <p:nvPr/>
            </p:nvSpPr>
            <p:spPr bwMode="auto">
              <a:xfrm flipV="1">
                <a:off x="2524" y="2532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1" name="Line 1863"/>
              <p:cNvSpPr>
                <a:spLocks noChangeShapeType="1"/>
              </p:cNvSpPr>
              <p:nvPr/>
            </p:nvSpPr>
            <p:spPr bwMode="auto">
              <a:xfrm flipV="1">
                <a:off x="2526" y="2516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2" name="Line 1864"/>
              <p:cNvSpPr>
                <a:spLocks noChangeShapeType="1"/>
              </p:cNvSpPr>
              <p:nvPr/>
            </p:nvSpPr>
            <p:spPr bwMode="auto">
              <a:xfrm flipV="1">
                <a:off x="2526" y="250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3" name="Line 1865"/>
              <p:cNvSpPr>
                <a:spLocks noChangeShapeType="1"/>
              </p:cNvSpPr>
              <p:nvPr/>
            </p:nvSpPr>
            <p:spPr bwMode="auto">
              <a:xfrm flipV="1">
                <a:off x="2528" y="249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4" name="Line 1866"/>
              <p:cNvSpPr>
                <a:spLocks noChangeShapeType="1"/>
              </p:cNvSpPr>
              <p:nvPr/>
            </p:nvSpPr>
            <p:spPr bwMode="auto">
              <a:xfrm flipV="1">
                <a:off x="2528" y="2487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5" name="Line 1867"/>
              <p:cNvSpPr>
                <a:spLocks noChangeShapeType="1"/>
              </p:cNvSpPr>
              <p:nvPr/>
            </p:nvSpPr>
            <p:spPr bwMode="auto">
              <a:xfrm>
                <a:off x="2530" y="2487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6" name="Line 1868"/>
              <p:cNvSpPr>
                <a:spLocks noChangeShapeType="1"/>
              </p:cNvSpPr>
              <p:nvPr/>
            </p:nvSpPr>
            <p:spPr bwMode="auto">
              <a:xfrm flipV="1">
                <a:off x="2530" y="2456"/>
                <a:ext cx="2" cy="4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7" name="Line 1869"/>
              <p:cNvSpPr>
                <a:spLocks noChangeShapeType="1"/>
              </p:cNvSpPr>
              <p:nvPr/>
            </p:nvSpPr>
            <p:spPr bwMode="auto">
              <a:xfrm>
                <a:off x="2532" y="24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8" name="Line 1870"/>
              <p:cNvSpPr>
                <a:spLocks noChangeShapeType="1"/>
              </p:cNvSpPr>
              <p:nvPr/>
            </p:nvSpPr>
            <p:spPr bwMode="auto">
              <a:xfrm flipV="1">
                <a:off x="2532" y="245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59" name="Line 1871"/>
              <p:cNvSpPr>
                <a:spLocks noChangeShapeType="1"/>
              </p:cNvSpPr>
              <p:nvPr/>
            </p:nvSpPr>
            <p:spPr bwMode="auto">
              <a:xfrm>
                <a:off x="2534" y="245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0" name="Line 1872"/>
              <p:cNvSpPr>
                <a:spLocks noChangeShapeType="1"/>
              </p:cNvSpPr>
              <p:nvPr/>
            </p:nvSpPr>
            <p:spPr bwMode="auto">
              <a:xfrm flipV="1">
                <a:off x="2534" y="244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1" name="Line 1873"/>
              <p:cNvSpPr>
                <a:spLocks noChangeShapeType="1"/>
              </p:cNvSpPr>
              <p:nvPr/>
            </p:nvSpPr>
            <p:spPr bwMode="auto">
              <a:xfrm flipV="1">
                <a:off x="2536" y="243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2" name="Line 1874"/>
              <p:cNvSpPr>
                <a:spLocks noChangeShapeType="1"/>
              </p:cNvSpPr>
              <p:nvPr/>
            </p:nvSpPr>
            <p:spPr bwMode="auto">
              <a:xfrm flipV="1">
                <a:off x="2536" y="242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3" name="Line 1875"/>
              <p:cNvSpPr>
                <a:spLocks noChangeShapeType="1"/>
              </p:cNvSpPr>
              <p:nvPr/>
            </p:nvSpPr>
            <p:spPr bwMode="auto">
              <a:xfrm flipV="1">
                <a:off x="2536" y="241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4" name="Line 1876"/>
              <p:cNvSpPr>
                <a:spLocks noChangeShapeType="1"/>
              </p:cNvSpPr>
              <p:nvPr/>
            </p:nvSpPr>
            <p:spPr bwMode="auto">
              <a:xfrm flipV="1">
                <a:off x="2538" y="2392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5" name="Line 1877"/>
              <p:cNvSpPr>
                <a:spLocks noChangeShapeType="1"/>
              </p:cNvSpPr>
              <p:nvPr/>
            </p:nvSpPr>
            <p:spPr bwMode="auto">
              <a:xfrm>
                <a:off x="2538" y="239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6" name="Line 1878"/>
              <p:cNvSpPr>
                <a:spLocks noChangeShapeType="1"/>
              </p:cNvSpPr>
              <p:nvPr/>
            </p:nvSpPr>
            <p:spPr bwMode="auto">
              <a:xfrm flipV="1">
                <a:off x="2540" y="239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7" name="Line 1879"/>
              <p:cNvSpPr>
                <a:spLocks noChangeShapeType="1"/>
              </p:cNvSpPr>
              <p:nvPr/>
            </p:nvSpPr>
            <p:spPr bwMode="auto">
              <a:xfrm>
                <a:off x="2540" y="239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8" name="Line 1880"/>
              <p:cNvSpPr>
                <a:spLocks noChangeShapeType="1"/>
              </p:cNvSpPr>
              <p:nvPr/>
            </p:nvSpPr>
            <p:spPr bwMode="auto">
              <a:xfrm flipV="1">
                <a:off x="2542" y="2377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69" name="Line 1881"/>
              <p:cNvSpPr>
                <a:spLocks noChangeShapeType="1"/>
              </p:cNvSpPr>
              <p:nvPr/>
            </p:nvSpPr>
            <p:spPr bwMode="auto">
              <a:xfrm>
                <a:off x="2542" y="237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0" name="Line 1882"/>
              <p:cNvSpPr>
                <a:spLocks noChangeShapeType="1"/>
              </p:cNvSpPr>
              <p:nvPr/>
            </p:nvSpPr>
            <p:spPr bwMode="auto">
              <a:xfrm flipV="1">
                <a:off x="2542" y="237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1" name="Line 1883"/>
              <p:cNvSpPr>
                <a:spLocks noChangeShapeType="1"/>
              </p:cNvSpPr>
              <p:nvPr/>
            </p:nvSpPr>
            <p:spPr bwMode="auto">
              <a:xfrm flipV="1">
                <a:off x="2544" y="236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2" name="Line 1884"/>
              <p:cNvSpPr>
                <a:spLocks noChangeShapeType="1"/>
              </p:cNvSpPr>
              <p:nvPr/>
            </p:nvSpPr>
            <p:spPr bwMode="auto">
              <a:xfrm flipV="1">
                <a:off x="2544" y="235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3" name="Line 1885"/>
              <p:cNvSpPr>
                <a:spLocks noChangeShapeType="1"/>
              </p:cNvSpPr>
              <p:nvPr/>
            </p:nvSpPr>
            <p:spPr bwMode="auto">
              <a:xfrm>
                <a:off x="2546" y="235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4" name="Line 1886"/>
              <p:cNvSpPr>
                <a:spLocks noChangeShapeType="1"/>
              </p:cNvSpPr>
              <p:nvPr/>
            </p:nvSpPr>
            <p:spPr bwMode="auto">
              <a:xfrm flipV="1">
                <a:off x="2546" y="235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5" name="Line 1887"/>
              <p:cNvSpPr>
                <a:spLocks noChangeShapeType="1"/>
              </p:cNvSpPr>
              <p:nvPr/>
            </p:nvSpPr>
            <p:spPr bwMode="auto">
              <a:xfrm flipV="1">
                <a:off x="2548" y="235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6" name="Line 1888"/>
              <p:cNvSpPr>
                <a:spLocks noChangeShapeType="1"/>
              </p:cNvSpPr>
              <p:nvPr/>
            </p:nvSpPr>
            <p:spPr bwMode="auto">
              <a:xfrm>
                <a:off x="2548" y="235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7" name="Line 1889"/>
              <p:cNvSpPr>
                <a:spLocks noChangeShapeType="1"/>
              </p:cNvSpPr>
              <p:nvPr/>
            </p:nvSpPr>
            <p:spPr bwMode="auto">
              <a:xfrm>
                <a:off x="2548" y="235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8" name="Line 1890"/>
              <p:cNvSpPr>
                <a:spLocks noChangeShapeType="1"/>
              </p:cNvSpPr>
              <p:nvPr/>
            </p:nvSpPr>
            <p:spPr bwMode="auto">
              <a:xfrm flipV="1">
                <a:off x="2550" y="235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79" name="Line 1891"/>
              <p:cNvSpPr>
                <a:spLocks noChangeShapeType="1"/>
              </p:cNvSpPr>
              <p:nvPr/>
            </p:nvSpPr>
            <p:spPr bwMode="auto">
              <a:xfrm flipV="1">
                <a:off x="2550" y="23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0" name="Line 1892"/>
              <p:cNvSpPr>
                <a:spLocks noChangeShapeType="1"/>
              </p:cNvSpPr>
              <p:nvPr/>
            </p:nvSpPr>
            <p:spPr bwMode="auto">
              <a:xfrm flipV="1">
                <a:off x="2552" y="23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1" name="Line 1893"/>
              <p:cNvSpPr>
                <a:spLocks noChangeShapeType="1"/>
              </p:cNvSpPr>
              <p:nvPr/>
            </p:nvSpPr>
            <p:spPr bwMode="auto">
              <a:xfrm flipV="1">
                <a:off x="2552" y="23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2" name="Line 1894"/>
              <p:cNvSpPr>
                <a:spLocks noChangeShapeType="1"/>
              </p:cNvSpPr>
              <p:nvPr/>
            </p:nvSpPr>
            <p:spPr bwMode="auto">
              <a:xfrm>
                <a:off x="2552" y="2346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3" name="Line 1895"/>
              <p:cNvSpPr>
                <a:spLocks noChangeShapeType="1"/>
              </p:cNvSpPr>
              <p:nvPr/>
            </p:nvSpPr>
            <p:spPr bwMode="auto">
              <a:xfrm flipV="1">
                <a:off x="2554" y="235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4" name="Line 1896"/>
              <p:cNvSpPr>
                <a:spLocks noChangeShapeType="1"/>
              </p:cNvSpPr>
              <p:nvPr/>
            </p:nvSpPr>
            <p:spPr bwMode="auto">
              <a:xfrm flipV="1">
                <a:off x="2554" y="23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5" name="Line 1897"/>
              <p:cNvSpPr>
                <a:spLocks noChangeShapeType="1"/>
              </p:cNvSpPr>
              <p:nvPr/>
            </p:nvSpPr>
            <p:spPr bwMode="auto">
              <a:xfrm>
                <a:off x="2556" y="23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6" name="Line 1898"/>
              <p:cNvSpPr>
                <a:spLocks noChangeShapeType="1"/>
              </p:cNvSpPr>
              <p:nvPr/>
            </p:nvSpPr>
            <p:spPr bwMode="auto">
              <a:xfrm>
                <a:off x="2556" y="235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7" name="Line 1899"/>
              <p:cNvSpPr>
                <a:spLocks noChangeShapeType="1"/>
              </p:cNvSpPr>
              <p:nvPr/>
            </p:nvSpPr>
            <p:spPr bwMode="auto">
              <a:xfrm>
                <a:off x="2558" y="23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8" name="Line 1900"/>
              <p:cNvSpPr>
                <a:spLocks noChangeShapeType="1"/>
              </p:cNvSpPr>
              <p:nvPr/>
            </p:nvSpPr>
            <p:spPr bwMode="auto">
              <a:xfrm>
                <a:off x="2558" y="23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89" name="Line 1901"/>
              <p:cNvSpPr>
                <a:spLocks noChangeShapeType="1"/>
              </p:cNvSpPr>
              <p:nvPr/>
            </p:nvSpPr>
            <p:spPr bwMode="auto">
              <a:xfrm>
                <a:off x="2558" y="235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0" name="Line 1902"/>
              <p:cNvSpPr>
                <a:spLocks noChangeShapeType="1"/>
              </p:cNvSpPr>
              <p:nvPr/>
            </p:nvSpPr>
            <p:spPr bwMode="auto">
              <a:xfrm flipV="1">
                <a:off x="2560" y="234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1" name="Line 1903"/>
              <p:cNvSpPr>
                <a:spLocks noChangeShapeType="1"/>
              </p:cNvSpPr>
              <p:nvPr/>
            </p:nvSpPr>
            <p:spPr bwMode="auto">
              <a:xfrm>
                <a:off x="2560" y="234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2" name="Line 1904"/>
              <p:cNvSpPr>
                <a:spLocks noChangeShapeType="1"/>
              </p:cNvSpPr>
              <p:nvPr/>
            </p:nvSpPr>
            <p:spPr bwMode="auto">
              <a:xfrm>
                <a:off x="2562" y="23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3" name="Line 1905"/>
              <p:cNvSpPr>
                <a:spLocks noChangeShapeType="1"/>
              </p:cNvSpPr>
              <p:nvPr/>
            </p:nvSpPr>
            <p:spPr bwMode="auto">
              <a:xfrm flipV="1">
                <a:off x="2562" y="23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4" name="Line 1906"/>
              <p:cNvSpPr>
                <a:spLocks noChangeShapeType="1"/>
              </p:cNvSpPr>
              <p:nvPr/>
            </p:nvSpPr>
            <p:spPr bwMode="auto">
              <a:xfrm>
                <a:off x="2562" y="234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5" name="Line 1907"/>
              <p:cNvSpPr>
                <a:spLocks noChangeShapeType="1"/>
              </p:cNvSpPr>
              <p:nvPr/>
            </p:nvSpPr>
            <p:spPr bwMode="auto">
              <a:xfrm flipV="1">
                <a:off x="2564" y="234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6" name="Line 1908"/>
              <p:cNvSpPr>
                <a:spLocks noChangeShapeType="1"/>
              </p:cNvSpPr>
              <p:nvPr/>
            </p:nvSpPr>
            <p:spPr bwMode="auto">
              <a:xfrm>
                <a:off x="2564" y="234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7" name="Line 1909"/>
              <p:cNvSpPr>
                <a:spLocks noChangeShapeType="1"/>
              </p:cNvSpPr>
              <p:nvPr/>
            </p:nvSpPr>
            <p:spPr bwMode="auto">
              <a:xfrm flipV="1">
                <a:off x="2566" y="234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8" name="Line 1910"/>
              <p:cNvSpPr>
                <a:spLocks noChangeShapeType="1"/>
              </p:cNvSpPr>
              <p:nvPr/>
            </p:nvSpPr>
            <p:spPr bwMode="auto">
              <a:xfrm flipV="1">
                <a:off x="2566" y="2339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99" name="Line 1911"/>
              <p:cNvSpPr>
                <a:spLocks noChangeShapeType="1"/>
              </p:cNvSpPr>
              <p:nvPr/>
            </p:nvSpPr>
            <p:spPr bwMode="auto">
              <a:xfrm>
                <a:off x="2566" y="2339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0" name="Line 1912"/>
              <p:cNvSpPr>
                <a:spLocks noChangeShapeType="1"/>
              </p:cNvSpPr>
              <p:nvPr/>
            </p:nvSpPr>
            <p:spPr bwMode="auto">
              <a:xfrm flipV="1">
                <a:off x="2568" y="233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1" name="Line 1913"/>
              <p:cNvSpPr>
                <a:spLocks noChangeShapeType="1"/>
              </p:cNvSpPr>
              <p:nvPr/>
            </p:nvSpPr>
            <p:spPr bwMode="auto">
              <a:xfrm flipV="1">
                <a:off x="2568" y="233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2" name="Line 1914"/>
              <p:cNvSpPr>
                <a:spLocks noChangeShapeType="1"/>
              </p:cNvSpPr>
              <p:nvPr/>
            </p:nvSpPr>
            <p:spPr bwMode="auto">
              <a:xfrm>
                <a:off x="2570" y="2333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3" name="Line 1915"/>
              <p:cNvSpPr>
                <a:spLocks noChangeShapeType="1"/>
              </p:cNvSpPr>
              <p:nvPr/>
            </p:nvSpPr>
            <p:spPr bwMode="auto">
              <a:xfrm flipV="1">
                <a:off x="2570" y="2330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4" name="Line 1916"/>
              <p:cNvSpPr>
                <a:spLocks noChangeShapeType="1"/>
              </p:cNvSpPr>
              <p:nvPr/>
            </p:nvSpPr>
            <p:spPr bwMode="auto">
              <a:xfrm>
                <a:off x="2570" y="2330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5" name="Line 1917"/>
              <p:cNvSpPr>
                <a:spLocks noChangeShapeType="1"/>
              </p:cNvSpPr>
              <p:nvPr/>
            </p:nvSpPr>
            <p:spPr bwMode="auto">
              <a:xfrm flipV="1">
                <a:off x="2572" y="2325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6" name="Line 1918"/>
              <p:cNvSpPr>
                <a:spLocks noChangeShapeType="1"/>
              </p:cNvSpPr>
              <p:nvPr/>
            </p:nvSpPr>
            <p:spPr bwMode="auto">
              <a:xfrm>
                <a:off x="2572" y="232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7" name="Line 1919"/>
              <p:cNvSpPr>
                <a:spLocks noChangeShapeType="1"/>
              </p:cNvSpPr>
              <p:nvPr/>
            </p:nvSpPr>
            <p:spPr bwMode="auto">
              <a:xfrm flipV="1">
                <a:off x="2574" y="23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8" name="Line 1920"/>
              <p:cNvSpPr>
                <a:spLocks noChangeShapeType="1"/>
              </p:cNvSpPr>
              <p:nvPr/>
            </p:nvSpPr>
            <p:spPr bwMode="auto">
              <a:xfrm>
                <a:off x="2574" y="233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09" name="Line 1921"/>
              <p:cNvSpPr>
                <a:spLocks noChangeShapeType="1"/>
              </p:cNvSpPr>
              <p:nvPr/>
            </p:nvSpPr>
            <p:spPr bwMode="auto">
              <a:xfrm flipV="1">
                <a:off x="2574" y="233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0" name="Line 1922"/>
              <p:cNvSpPr>
                <a:spLocks noChangeShapeType="1"/>
              </p:cNvSpPr>
              <p:nvPr/>
            </p:nvSpPr>
            <p:spPr bwMode="auto">
              <a:xfrm>
                <a:off x="2576" y="23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1" name="Line 1923"/>
              <p:cNvSpPr>
                <a:spLocks noChangeShapeType="1"/>
              </p:cNvSpPr>
              <p:nvPr/>
            </p:nvSpPr>
            <p:spPr bwMode="auto">
              <a:xfrm flipV="1">
                <a:off x="2576" y="233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2" name="Line 1924"/>
              <p:cNvSpPr>
                <a:spLocks noChangeShapeType="1"/>
              </p:cNvSpPr>
              <p:nvPr/>
            </p:nvSpPr>
            <p:spPr bwMode="auto">
              <a:xfrm>
                <a:off x="2578" y="233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3" name="Line 1925"/>
              <p:cNvSpPr>
                <a:spLocks noChangeShapeType="1"/>
              </p:cNvSpPr>
              <p:nvPr/>
            </p:nvSpPr>
            <p:spPr bwMode="auto">
              <a:xfrm flipV="1">
                <a:off x="2578" y="233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4" name="Line 1926"/>
              <p:cNvSpPr>
                <a:spLocks noChangeShapeType="1"/>
              </p:cNvSpPr>
              <p:nvPr/>
            </p:nvSpPr>
            <p:spPr bwMode="auto">
              <a:xfrm>
                <a:off x="2578" y="2333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5" name="Line 1927"/>
              <p:cNvSpPr>
                <a:spLocks noChangeShapeType="1"/>
              </p:cNvSpPr>
              <p:nvPr/>
            </p:nvSpPr>
            <p:spPr bwMode="auto">
              <a:xfrm flipV="1">
                <a:off x="2580" y="233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6" name="Line 1928"/>
              <p:cNvSpPr>
                <a:spLocks noChangeShapeType="1"/>
              </p:cNvSpPr>
              <p:nvPr/>
            </p:nvSpPr>
            <p:spPr bwMode="auto">
              <a:xfrm>
                <a:off x="2580" y="233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7" name="Line 1929"/>
              <p:cNvSpPr>
                <a:spLocks noChangeShapeType="1"/>
              </p:cNvSpPr>
              <p:nvPr/>
            </p:nvSpPr>
            <p:spPr bwMode="auto">
              <a:xfrm>
                <a:off x="2582" y="234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8" name="Line 1930"/>
              <p:cNvSpPr>
                <a:spLocks noChangeShapeType="1"/>
              </p:cNvSpPr>
              <p:nvPr/>
            </p:nvSpPr>
            <p:spPr bwMode="auto">
              <a:xfrm flipV="1">
                <a:off x="2582" y="23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19" name="Line 1931"/>
              <p:cNvSpPr>
                <a:spLocks noChangeShapeType="1"/>
              </p:cNvSpPr>
              <p:nvPr/>
            </p:nvSpPr>
            <p:spPr bwMode="auto">
              <a:xfrm>
                <a:off x="2582" y="234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0" name="Line 1932"/>
              <p:cNvSpPr>
                <a:spLocks noChangeShapeType="1"/>
              </p:cNvSpPr>
              <p:nvPr/>
            </p:nvSpPr>
            <p:spPr bwMode="auto">
              <a:xfrm>
                <a:off x="2584" y="234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1" name="Line 1933"/>
              <p:cNvSpPr>
                <a:spLocks noChangeShapeType="1"/>
              </p:cNvSpPr>
              <p:nvPr/>
            </p:nvSpPr>
            <p:spPr bwMode="auto">
              <a:xfrm flipV="1">
                <a:off x="2584" y="23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2" name="Line 1934"/>
              <p:cNvSpPr>
                <a:spLocks noChangeShapeType="1"/>
              </p:cNvSpPr>
              <p:nvPr/>
            </p:nvSpPr>
            <p:spPr bwMode="auto">
              <a:xfrm>
                <a:off x="2586" y="23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3" name="Line 1935"/>
              <p:cNvSpPr>
                <a:spLocks noChangeShapeType="1"/>
              </p:cNvSpPr>
              <p:nvPr/>
            </p:nvSpPr>
            <p:spPr bwMode="auto">
              <a:xfrm>
                <a:off x="2586" y="23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4" name="Line 1936"/>
              <p:cNvSpPr>
                <a:spLocks noChangeShapeType="1"/>
              </p:cNvSpPr>
              <p:nvPr/>
            </p:nvSpPr>
            <p:spPr bwMode="auto">
              <a:xfrm>
                <a:off x="2588" y="23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5" name="Line 1937"/>
              <p:cNvSpPr>
                <a:spLocks noChangeShapeType="1"/>
              </p:cNvSpPr>
              <p:nvPr/>
            </p:nvSpPr>
            <p:spPr bwMode="auto">
              <a:xfrm>
                <a:off x="2588" y="23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6" name="Line 1938"/>
              <p:cNvSpPr>
                <a:spLocks noChangeShapeType="1"/>
              </p:cNvSpPr>
              <p:nvPr/>
            </p:nvSpPr>
            <p:spPr bwMode="auto">
              <a:xfrm>
                <a:off x="2588" y="234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7" name="Line 1939"/>
              <p:cNvSpPr>
                <a:spLocks noChangeShapeType="1"/>
              </p:cNvSpPr>
              <p:nvPr/>
            </p:nvSpPr>
            <p:spPr bwMode="auto">
              <a:xfrm>
                <a:off x="2590" y="235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8" name="Line 1940"/>
              <p:cNvSpPr>
                <a:spLocks noChangeShapeType="1"/>
              </p:cNvSpPr>
              <p:nvPr/>
            </p:nvSpPr>
            <p:spPr bwMode="auto">
              <a:xfrm>
                <a:off x="2590" y="235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29" name="Line 1941"/>
              <p:cNvSpPr>
                <a:spLocks noChangeShapeType="1"/>
              </p:cNvSpPr>
              <p:nvPr/>
            </p:nvSpPr>
            <p:spPr bwMode="auto">
              <a:xfrm flipV="1">
                <a:off x="2592" y="2361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0" name="Line 1942"/>
              <p:cNvSpPr>
                <a:spLocks noChangeShapeType="1"/>
              </p:cNvSpPr>
              <p:nvPr/>
            </p:nvSpPr>
            <p:spPr bwMode="auto">
              <a:xfrm>
                <a:off x="2592" y="236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1" name="Line 1943"/>
              <p:cNvSpPr>
                <a:spLocks noChangeShapeType="1"/>
              </p:cNvSpPr>
              <p:nvPr/>
            </p:nvSpPr>
            <p:spPr bwMode="auto">
              <a:xfrm>
                <a:off x="2592" y="237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2" name="Line 1944"/>
              <p:cNvSpPr>
                <a:spLocks noChangeShapeType="1"/>
              </p:cNvSpPr>
              <p:nvPr/>
            </p:nvSpPr>
            <p:spPr bwMode="auto">
              <a:xfrm>
                <a:off x="2594" y="237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3" name="Line 1945"/>
              <p:cNvSpPr>
                <a:spLocks noChangeShapeType="1"/>
              </p:cNvSpPr>
              <p:nvPr/>
            </p:nvSpPr>
            <p:spPr bwMode="auto">
              <a:xfrm>
                <a:off x="2594" y="238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4" name="Line 1946"/>
              <p:cNvSpPr>
                <a:spLocks noChangeShapeType="1"/>
              </p:cNvSpPr>
              <p:nvPr/>
            </p:nvSpPr>
            <p:spPr bwMode="auto">
              <a:xfrm>
                <a:off x="2596" y="2385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5" name="Line 1947"/>
              <p:cNvSpPr>
                <a:spLocks noChangeShapeType="1"/>
              </p:cNvSpPr>
              <p:nvPr/>
            </p:nvSpPr>
            <p:spPr bwMode="auto">
              <a:xfrm>
                <a:off x="2596" y="239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6" name="Line 1948"/>
              <p:cNvSpPr>
                <a:spLocks noChangeShapeType="1"/>
              </p:cNvSpPr>
              <p:nvPr/>
            </p:nvSpPr>
            <p:spPr bwMode="auto">
              <a:xfrm>
                <a:off x="2598" y="240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7" name="Line 1949"/>
              <p:cNvSpPr>
                <a:spLocks noChangeShapeType="1"/>
              </p:cNvSpPr>
              <p:nvPr/>
            </p:nvSpPr>
            <p:spPr bwMode="auto">
              <a:xfrm>
                <a:off x="2598" y="2413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8" name="Line 1950"/>
              <p:cNvSpPr>
                <a:spLocks noChangeShapeType="1"/>
              </p:cNvSpPr>
              <p:nvPr/>
            </p:nvSpPr>
            <p:spPr bwMode="auto">
              <a:xfrm flipV="1">
                <a:off x="2598" y="24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39" name="Line 1951"/>
              <p:cNvSpPr>
                <a:spLocks noChangeShapeType="1"/>
              </p:cNvSpPr>
              <p:nvPr/>
            </p:nvSpPr>
            <p:spPr bwMode="auto">
              <a:xfrm>
                <a:off x="2600" y="24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0" name="Line 1952"/>
              <p:cNvSpPr>
                <a:spLocks noChangeShapeType="1"/>
              </p:cNvSpPr>
              <p:nvPr/>
            </p:nvSpPr>
            <p:spPr bwMode="auto">
              <a:xfrm>
                <a:off x="2600" y="242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1" name="Line 1953"/>
              <p:cNvSpPr>
                <a:spLocks noChangeShapeType="1"/>
              </p:cNvSpPr>
              <p:nvPr/>
            </p:nvSpPr>
            <p:spPr bwMode="auto">
              <a:xfrm>
                <a:off x="2602" y="2430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2" name="Line 1954"/>
              <p:cNvSpPr>
                <a:spLocks noChangeShapeType="1"/>
              </p:cNvSpPr>
              <p:nvPr/>
            </p:nvSpPr>
            <p:spPr bwMode="auto">
              <a:xfrm>
                <a:off x="2602" y="243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3" name="Line 1955"/>
              <p:cNvSpPr>
                <a:spLocks noChangeShapeType="1"/>
              </p:cNvSpPr>
              <p:nvPr/>
            </p:nvSpPr>
            <p:spPr bwMode="auto">
              <a:xfrm>
                <a:off x="2604" y="243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4" name="Line 1956"/>
              <p:cNvSpPr>
                <a:spLocks noChangeShapeType="1"/>
              </p:cNvSpPr>
              <p:nvPr/>
            </p:nvSpPr>
            <p:spPr bwMode="auto">
              <a:xfrm>
                <a:off x="2604" y="244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5" name="Line 1957"/>
              <p:cNvSpPr>
                <a:spLocks noChangeShapeType="1"/>
              </p:cNvSpPr>
              <p:nvPr/>
            </p:nvSpPr>
            <p:spPr bwMode="auto">
              <a:xfrm flipV="1">
                <a:off x="2606" y="243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6" name="Line 1958"/>
              <p:cNvSpPr>
                <a:spLocks noChangeShapeType="1"/>
              </p:cNvSpPr>
              <p:nvPr/>
            </p:nvSpPr>
            <p:spPr bwMode="auto">
              <a:xfrm flipV="1">
                <a:off x="2606" y="243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7" name="Line 1959"/>
              <p:cNvSpPr>
                <a:spLocks noChangeShapeType="1"/>
              </p:cNvSpPr>
              <p:nvPr/>
            </p:nvSpPr>
            <p:spPr bwMode="auto">
              <a:xfrm flipV="1">
                <a:off x="2608" y="242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8" name="Line 1960"/>
              <p:cNvSpPr>
                <a:spLocks noChangeShapeType="1"/>
              </p:cNvSpPr>
              <p:nvPr/>
            </p:nvSpPr>
            <p:spPr bwMode="auto">
              <a:xfrm>
                <a:off x="2608" y="242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49" name="Line 1961"/>
              <p:cNvSpPr>
                <a:spLocks noChangeShapeType="1"/>
              </p:cNvSpPr>
              <p:nvPr/>
            </p:nvSpPr>
            <p:spPr bwMode="auto">
              <a:xfrm flipV="1">
                <a:off x="2610" y="2419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0" name="Line 1962"/>
              <p:cNvSpPr>
                <a:spLocks noChangeShapeType="1"/>
              </p:cNvSpPr>
              <p:nvPr/>
            </p:nvSpPr>
            <p:spPr bwMode="auto">
              <a:xfrm flipV="1">
                <a:off x="2610" y="241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1" name="Line 1963"/>
              <p:cNvSpPr>
                <a:spLocks noChangeShapeType="1"/>
              </p:cNvSpPr>
              <p:nvPr/>
            </p:nvSpPr>
            <p:spPr bwMode="auto">
              <a:xfrm flipV="1">
                <a:off x="2610" y="24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2" name="Line 1964"/>
              <p:cNvSpPr>
                <a:spLocks noChangeShapeType="1"/>
              </p:cNvSpPr>
              <p:nvPr/>
            </p:nvSpPr>
            <p:spPr bwMode="auto">
              <a:xfrm flipV="1">
                <a:off x="2612" y="2404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3" name="Line 1965"/>
              <p:cNvSpPr>
                <a:spLocks noChangeShapeType="1"/>
              </p:cNvSpPr>
              <p:nvPr/>
            </p:nvSpPr>
            <p:spPr bwMode="auto">
              <a:xfrm flipV="1">
                <a:off x="2612" y="239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4" name="Line 1966"/>
              <p:cNvSpPr>
                <a:spLocks noChangeShapeType="1"/>
              </p:cNvSpPr>
              <p:nvPr/>
            </p:nvSpPr>
            <p:spPr bwMode="auto">
              <a:xfrm flipV="1">
                <a:off x="2614" y="23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5" name="Line 1967"/>
              <p:cNvSpPr>
                <a:spLocks noChangeShapeType="1"/>
              </p:cNvSpPr>
              <p:nvPr/>
            </p:nvSpPr>
            <p:spPr bwMode="auto">
              <a:xfrm flipV="1">
                <a:off x="2614" y="23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6" name="Line 1968"/>
              <p:cNvSpPr>
                <a:spLocks noChangeShapeType="1"/>
              </p:cNvSpPr>
              <p:nvPr/>
            </p:nvSpPr>
            <p:spPr bwMode="auto">
              <a:xfrm flipV="1">
                <a:off x="2616" y="239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7" name="Line 1969"/>
              <p:cNvSpPr>
                <a:spLocks noChangeShapeType="1"/>
              </p:cNvSpPr>
              <p:nvPr/>
            </p:nvSpPr>
            <p:spPr bwMode="auto">
              <a:xfrm flipV="1">
                <a:off x="2616" y="238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8" name="Line 1970"/>
              <p:cNvSpPr>
                <a:spLocks noChangeShapeType="1"/>
              </p:cNvSpPr>
              <p:nvPr/>
            </p:nvSpPr>
            <p:spPr bwMode="auto">
              <a:xfrm flipV="1">
                <a:off x="2616" y="237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59" name="Line 1971"/>
              <p:cNvSpPr>
                <a:spLocks noChangeShapeType="1"/>
              </p:cNvSpPr>
              <p:nvPr/>
            </p:nvSpPr>
            <p:spPr bwMode="auto">
              <a:xfrm flipV="1">
                <a:off x="2618" y="23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0" name="Line 1972"/>
              <p:cNvSpPr>
                <a:spLocks noChangeShapeType="1"/>
              </p:cNvSpPr>
              <p:nvPr/>
            </p:nvSpPr>
            <p:spPr bwMode="auto">
              <a:xfrm flipV="1">
                <a:off x="2618" y="237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1" name="Line 1973"/>
              <p:cNvSpPr>
                <a:spLocks noChangeShapeType="1"/>
              </p:cNvSpPr>
              <p:nvPr/>
            </p:nvSpPr>
            <p:spPr bwMode="auto">
              <a:xfrm>
                <a:off x="2620" y="23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2" name="Line 1974"/>
              <p:cNvSpPr>
                <a:spLocks noChangeShapeType="1"/>
              </p:cNvSpPr>
              <p:nvPr/>
            </p:nvSpPr>
            <p:spPr bwMode="auto">
              <a:xfrm>
                <a:off x="2620" y="2371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3" name="Line 1975"/>
              <p:cNvSpPr>
                <a:spLocks noChangeShapeType="1"/>
              </p:cNvSpPr>
              <p:nvPr/>
            </p:nvSpPr>
            <p:spPr bwMode="auto">
              <a:xfrm flipV="1">
                <a:off x="2623" y="236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4" name="Line 1976"/>
              <p:cNvSpPr>
                <a:spLocks noChangeShapeType="1"/>
              </p:cNvSpPr>
              <p:nvPr/>
            </p:nvSpPr>
            <p:spPr bwMode="auto">
              <a:xfrm>
                <a:off x="2623" y="23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5" name="Line 1977"/>
              <p:cNvSpPr>
                <a:spLocks noChangeShapeType="1"/>
              </p:cNvSpPr>
              <p:nvPr/>
            </p:nvSpPr>
            <p:spPr bwMode="auto">
              <a:xfrm flipV="1">
                <a:off x="2623" y="2316"/>
                <a:ext cx="2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6" name="Line 1978"/>
              <p:cNvSpPr>
                <a:spLocks noChangeShapeType="1"/>
              </p:cNvSpPr>
              <p:nvPr/>
            </p:nvSpPr>
            <p:spPr bwMode="auto">
              <a:xfrm>
                <a:off x="2625" y="23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7" name="Line 1979"/>
              <p:cNvSpPr>
                <a:spLocks noChangeShapeType="1"/>
              </p:cNvSpPr>
              <p:nvPr/>
            </p:nvSpPr>
            <p:spPr bwMode="auto">
              <a:xfrm>
                <a:off x="2625" y="2316"/>
                <a:ext cx="2" cy="8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8" name="Line 1980"/>
              <p:cNvSpPr>
                <a:spLocks noChangeShapeType="1"/>
              </p:cNvSpPr>
              <p:nvPr/>
            </p:nvSpPr>
            <p:spPr bwMode="auto">
              <a:xfrm flipV="1">
                <a:off x="2627" y="2347"/>
                <a:ext cx="0" cy="5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69" name="Line 1981"/>
              <p:cNvSpPr>
                <a:spLocks noChangeShapeType="1"/>
              </p:cNvSpPr>
              <p:nvPr/>
            </p:nvSpPr>
            <p:spPr bwMode="auto">
              <a:xfrm flipV="1">
                <a:off x="2627" y="2339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0" name="Line 1982"/>
              <p:cNvSpPr>
                <a:spLocks noChangeShapeType="1"/>
              </p:cNvSpPr>
              <p:nvPr/>
            </p:nvSpPr>
            <p:spPr bwMode="auto">
              <a:xfrm>
                <a:off x="2627" y="233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1" name="Line 1983"/>
              <p:cNvSpPr>
                <a:spLocks noChangeShapeType="1"/>
              </p:cNvSpPr>
              <p:nvPr/>
            </p:nvSpPr>
            <p:spPr bwMode="auto">
              <a:xfrm flipV="1">
                <a:off x="2629" y="2326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2" name="Line 1984"/>
              <p:cNvSpPr>
                <a:spLocks noChangeShapeType="1"/>
              </p:cNvSpPr>
              <p:nvPr/>
            </p:nvSpPr>
            <p:spPr bwMode="auto">
              <a:xfrm flipV="1">
                <a:off x="2629" y="23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3" name="Line 1985"/>
              <p:cNvSpPr>
                <a:spLocks noChangeShapeType="1"/>
              </p:cNvSpPr>
              <p:nvPr/>
            </p:nvSpPr>
            <p:spPr bwMode="auto">
              <a:xfrm>
                <a:off x="2631" y="232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4" name="Line 1986"/>
              <p:cNvSpPr>
                <a:spLocks noChangeShapeType="1"/>
              </p:cNvSpPr>
              <p:nvPr/>
            </p:nvSpPr>
            <p:spPr bwMode="auto">
              <a:xfrm flipV="1">
                <a:off x="2631" y="2323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5" name="Line 1987"/>
              <p:cNvSpPr>
                <a:spLocks noChangeShapeType="1"/>
              </p:cNvSpPr>
              <p:nvPr/>
            </p:nvSpPr>
            <p:spPr bwMode="auto">
              <a:xfrm flipV="1">
                <a:off x="2631" y="231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6" name="Line 1988"/>
              <p:cNvSpPr>
                <a:spLocks noChangeShapeType="1"/>
              </p:cNvSpPr>
              <p:nvPr/>
            </p:nvSpPr>
            <p:spPr bwMode="auto">
              <a:xfrm>
                <a:off x="2633" y="231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7" name="Line 1989"/>
              <p:cNvSpPr>
                <a:spLocks noChangeShapeType="1"/>
              </p:cNvSpPr>
              <p:nvPr/>
            </p:nvSpPr>
            <p:spPr bwMode="auto">
              <a:xfrm>
                <a:off x="2633" y="231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8" name="Line 1990"/>
              <p:cNvSpPr>
                <a:spLocks noChangeShapeType="1"/>
              </p:cNvSpPr>
              <p:nvPr/>
            </p:nvSpPr>
            <p:spPr bwMode="auto">
              <a:xfrm flipV="1">
                <a:off x="2635" y="231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79" name="Line 1991"/>
              <p:cNvSpPr>
                <a:spLocks noChangeShapeType="1"/>
              </p:cNvSpPr>
              <p:nvPr/>
            </p:nvSpPr>
            <p:spPr bwMode="auto">
              <a:xfrm>
                <a:off x="2635" y="231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0" name="Line 1992"/>
              <p:cNvSpPr>
                <a:spLocks noChangeShapeType="1"/>
              </p:cNvSpPr>
              <p:nvPr/>
            </p:nvSpPr>
            <p:spPr bwMode="auto">
              <a:xfrm flipV="1">
                <a:off x="2635" y="231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1" name="Line 1993"/>
              <p:cNvSpPr>
                <a:spLocks noChangeShapeType="1"/>
              </p:cNvSpPr>
              <p:nvPr/>
            </p:nvSpPr>
            <p:spPr bwMode="auto">
              <a:xfrm flipV="1">
                <a:off x="2637" y="230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2" name="Line 1994"/>
              <p:cNvSpPr>
                <a:spLocks noChangeShapeType="1"/>
              </p:cNvSpPr>
              <p:nvPr/>
            </p:nvSpPr>
            <p:spPr bwMode="auto">
              <a:xfrm>
                <a:off x="2637" y="2306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3" name="Line 1995"/>
              <p:cNvSpPr>
                <a:spLocks noChangeShapeType="1"/>
              </p:cNvSpPr>
              <p:nvPr/>
            </p:nvSpPr>
            <p:spPr bwMode="auto">
              <a:xfrm flipV="1">
                <a:off x="2639" y="23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4" name="Line 1996"/>
              <p:cNvSpPr>
                <a:spLocks noChangeShapeType="1"/>
              </p:cNvSpPr>
              <p:nvPr/>
            </p:nvSpPr>
            <p:spPr bwMode="auto">
              <a:xfrm flipV="1">
                <a:off x="2639" y="231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5" name="Line 1997"/>
              <p:cNvSpPr>
                <a:spLocks noChangeShapeType="1"/>
              </p:cNvSpPr>
              <p:nvPr/>
            </p:nvSpPr>
            <p:spPr bwMode="auto">
              <a:xfrm flipV="1">
                <a:off x="2639" y="231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6" name="Line 1998"/>
              <p:cNvSpPr>
                <a:spLocks noChangeShapeType="1"/>
              </p:cNvSpPr>
              <p:nvPr/>
            </p:nvSpPr>
            <p:spPr bwMode="auto">
              <a:xfrm>
                <a:off x="2641" y="2312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7" name="Line 1999"/>
              <p:cNvSpPr>
                <a:spLocks noChangeShapeType="1"/>
              </p:cNvSpPr>
              <p:nvPr/>
            </p:nvSpPr>
            <p:spPr bwMode="auto">
              <a:xfrm>
                <a:off x="2641" y="232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8" name="Line 2000"/>
              <p:cNvSpPr>
                <a:spLocks noChangeShapeType="1"/>
              </p:cNvSpPr>
              <p:nvPr/>
            </p:nvSpPr>
            <p:spPr bwMode="auto">
              <a:xfrm flipV="1">
                <a:off x="2643" y="231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89" name="Line 2001"/>
              <p:cNvSpPr>
                <a:spLocks noChangeShapeType="1"/>
              </p:cNvSpPr>
              <p:nvPr/>
            </p:nvSpPr>
            <p:spPr bwMode="auto">
              <a:xfrm>
                <a:off x="2643" y="231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0" name="Line 2002"/>
              <p:cNvSpPr>
                <a:spLocks noChangeShapeType="1"/>
              </p:cNvSpPr>
              <p:nvPr/>
            </p:nvSpPr>
            <p:spPr bwMode="auto">
              <a:xfrm>
                <a:off x="2643" y="23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1" name="Line 2003"/>
              <p:cNvSpPr>
                <a:spLocks noChangeShapeType="1"/>
              </p:cNvSpPr>
              <p:nvPr/>
            </p:nvSpPr>
            <p:spPr bwMode="auto">
              <a:xfrm>
                <a:off x="2645" y="23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2" name="Line 2004"/>
              <p:cNvSpPr>
                <a:spLocks noChangeShapeType="1"/>
              </p:cNvSpPr>
              <p:nvPr/>
            </p:nvSpPr>
            <p:spPr bwMode="auto">
              <a:xfrm>
                <a:off x="2645" y="23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3" name="Line 2005"/>
              <p:cNvSpPr>
                <a:spLocks noChangeShapeType="1"/>
              </p:cNvSpPr>
              <p:nvPr/>
            </p:nvSpPr>
            <p:spPr bwMode="auto">
              <a:xfrm>
                <a:off x="2647" y="233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4" name="Line 2006"/>
              <p:cNvSpPr>
                <a:spLocks noChangeShapeType="1"/>
              </p:cNvSpPr>
              <p:nvPr/>
            </p:nvSpPr>
            <p:spPr bwMode="auto">
              <a:xfrm>
                <a:off x="2647" y="23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5" name="Line 2007"/>
              <p:cNvSpPr>
                <a:spLocks noChangeShapeType="1"/>
              </p:cNvSpPr>
              <p:nvPr/>
            </p:nvSpPr>
            <p:spPr bwMode="auto">
              <a:xfrm>
                <a:off x="2647" y="233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6" name="Line 2008"/>
              <p:cNvSpPr>
                <a:spLocks noChangeShapeType="1"/>
              </p:cNvSpPr>
              <p:nvPr/>
            </p:nvSpPr>
            <p:spPr bwMode="auto">
              <a:xfrm>
                <a:off x="2649" y="233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7" name="Line 2009"/>
              <p:cNvSpPr>
                <a:spLocks noChangeShapeType="1"/>
              </p:cNvSpPr>
              <p:nvPr/>
            </p:nvSpPr>
            <p:spPr bwMode="auto">
              <a:xfrm>
                <a:off x="2649" y="234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8" name="Line 2010"/>
              <p:cNvSpPr>
                <a:spLocks noChangeShapeType="1"/>
              </p:cNvSpPr>
              <p:nvPr/>
            </p:nvSpPr>
            <p:spPr bwMode="auto">
              <a:xfrm>
                <a:off x="2651" y="234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99" name="Line 2011"/>
              <p:cNvSpPr>
                <a:spLocks noChangeShapeType="1"/>
              </p:cNvSpPr>
              <p:nvPr/>
            </p:nvSpPr>
            <p:spPr bwMode="auto">
              <a:xfrm flipV="1">
                <a:off x="2651" y="234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0" name="Line 2012"/>
              <p:cNvSpPr>
                <a:spLocks noChangeShapeType="1"/>
              </p:cNvSpPr>
              <p:nvPr/>
            </p:nvSpPr>
            <p:spPr bwMode="auto">
              <a:xfrm>
                <a:off x="2651" y="234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1" name="Line 2013"/>
              <p:cNvSpPr>
                <a:spLocks noChangeShapeType="1"/>
              </p:cNvSpPr>
              <p:nvPr/>
            </p:nvSpPr>
            <p:spPr bwMode="auto">
              <a:xfrm flipV="1">
                <a:off x="2653" y="233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2" name="Line 2014"/>
              <p:cNvSpPr>
                <a:spLocks noChangeShapeType="1"/>
              </p:cNvSpPr>
              <p:nvPr/>
            </p:nvSpPr>
            <p:spPr bwMode="auto">
              <a:xfrm>
                <a:off x="2653" y="233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3" name="Line 2015"/>
              <p:cNvSpPr>
                <a:spLocks noChangeShapeType="1"/>
              </p:cNvSpPr>
              <p:nvPr/>
            </p:nvSpPr>
            <p:spPr bwMode="auto">
              <a:xfrm>
                <a:off x="2655" y="2340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2304" name="Group 2016"/>
            <p:cNvGrpSpPr>
              <a:grpSpLocks/>
            </p:cNvGrpSpPr>
            <p:nvPr/>
          </p:nvGrpSpPr>
          <p:grpSpPr bwMode="auto">
            <a:xfrm>
              <a:off x="2655" y="2214"/>
              <a:ext cx="159" cy="239"/>
              <a:chOff x="2655" y="2214"/>
              <a:chExt cx="159" cy="239"/>
            </a:xfrm>
          </p:grpSpPr>
          <p:sp>
            <p:nvSpPr>
              <p:cNvPr id="142305" name="Line 2017"/>
              <p:cNvSpPr>
                <a:spLocks noChangeShapeType="1"/>
              </p:cNvSpPr>
              <p:nvPr/>
            </p:nvSpPr>
            <p:spPr bwMode="auto">
              <a:xfrm flipV="1">
                <a:off x="2655" y="234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6" name="Line 2018"/>
              <p:cNvSpPr>
                <a:spLocks noChangeShapeType="1"/>
              </p:cNvSpPr>
              <p:nvPr/>
            </p:nvSpPr>
            <p:spPr bwMode="auto">
              <a:xfrm flipV="1">
                <a:off x="2655" y="233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7" name="Line 2019"/>
              <p:cNvSpPr>
                <a:spLocks noChangeShapeType="1"/>
              </p:cNvSpPr>
              <p:nvPr/>
            </p:nvSpPr>
            <p:spPr bwMode="auto">
              <a:xfrm>
                <a:off x="2657" y="23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8" name="Line 2020"/>
              <p:cNvSpPr>
                <a:spLocks noChangeShapeType="1"/>
              </p:cNvSpPr>
              <p:nvPr/>
            </p:nvSpPr>
            <p:spPr bwMode="auto">
              <a:xfrm flipV="1">
                <a:off x="2657" y="23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09" name="Line 2021"/>
              <p:cNvSpPr>
                <a:spLocks noChangeShapeType="1"/>
              </p:cNvSpPr>
              <p:nvPr/>
            </p:nvSpPr>
            <p:spPr bwMode="auto">
              <a:xfrm>
                <a:off x="2659" y="23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0" name="Line 2022"/>
              <p:cNvSpPr>
                <a:spLocks noChangeShapeType="1"/>
              </p:cNvSpPr>
              <p:nvPr/>
            </p:nvSpPr>
            <p:spPr bwMode="auto">
              <a:xfrm>
                <a:off x="2659" y="233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1" name="Line 2023"/>
              <p:cNvSpPr>
                <a:spLocks noChangeShapeType="1"/>
              </p:cNvSpPr>
              <p:nvPr/>
            </p:nvSpPr>
            <p:spPr bwMode="auto">
              <a:xfrm>
                <a:off x="2659" y="233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2" name="Line 2024"/>
              <p:cNvSpPr>
                <a:spLocks noChangeShapeType="1"/>
              </p:cNvSpPr>
              <p:nvPr/>
            </p:nvSpPr>
            <p:spPr bwMode="auto">
              <a:xfrm flipV="1">
                <a:off x="2661" y="233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3" name="Line 2025"/>
              <p:cNvSpPr>
                <a:spLocks noChangeShapeType="1"/>
              </p:cNvSpPr>
              <p:nvPr/>
            </p:nvSpPr>
            <p:spPr bwMode="auto">
              <a:xfrm flipV="1">
                <a:off x="2661" y="23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4" name="Line 2026"/>
              <p:cNvSpPr>
                <a:spLocks noChangeShapeType="1"/>
              </p:cNvSpPr>
              <p:nvPr/>
            </p:nvSpPr>
            <p:spPr bwMode="auto">
              <a:xfrm flipV="1">
                <a:off x="2663" y="233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5" name="Line 2027"/>
              <p:cNvSpPr>
                <a:spLocks noChangeShapeType="1"/>
              </p:cNvSpPr>
              <p:nvPr/>
            </p:nvSpPr>
            <p:spPr bwMode="auto">
              <a:xfrm>
                <a:off x="2663" y="23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6" name="Line 2028"/>
              <p:cNvSpPr>
                <a:spLocks noChangeShapeType="1"/>
              </p:cNvSpPr>
              <p:nvPr/>
            </p:nvSpPr>
            <p:spPr bwMode="auto">
              <a:xfrm>
                <a:off x="2663" y="23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7" name="Line 2029"/>
              <p:cNvSpPr>
                <a:spLocks noChangeShapeType="1"/>
              </p:cNvSpPr>
              <p:nvPr/>
            </p:nvSpPr>
            <p:spPr bwMode="auto">
              <a:xfrm>
                <a:off x="2665" y="23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8" name="Line 2030"/>
              <p:cNvSpPr>
                <a:spLocks noChangeShapeType="1"/>
              </p:cNvSpPr>
              <p:nvPr/>
            </p:nvSpPr>
            <p:spPr bwMode="auto">
              <a:xfrm flipV="1">
                <a:off x="2665" y="23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19" name="Line 2031"/>
              <p:cNvSpPr>
                <a:spLocks noChangeShapeType="1"/>
              </p:cNvSpPr>
              <p:nvPr/>
            </p:nvSpPr>
            <p:spPr bwMode="auto">
              <a:xfrm flipV="1">
                <a:off x="2667" y="23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0" name="Line 2032"/>
              <p:cNvSpPr>
                <a:spLocks noChangeShapeType="1"/>
              </p:cNvSpPr>
              <p:nvPr/>
            </p:nvSpPr>
            <p:spPr bwMode="auto">
              <a:xfrm flipV="1">
                <a:off x="2667" y="23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1" name="Line 2033"/>
              <p:cNvSpPr>
                <a:spLocks noChangeShapeType="1"/>
              </p:cNvSpPr>
              <p:nvPr/>
            </p:nvSpPr>
            <p:spPr bwMode="auto">
              <a:xfrm>
                <a:off x="2667" y="2325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2" name="Line 2034"/>
              <p:cNvSpPr>
                <a:spLocks noChangeShapeType="1"/>
              </p:cNvSpPr>
              <p:nvPr/>
            </p:nvSpPr>
            <p:spPr bwMode="auto">
              <a:xfrm flipV="1">
                <a:off x="2669" y="2325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3" name="Line 2035"/>
              <p:cNvSpPr>
                <a:spLocks noChangeShapeType="1"/>
              </p:cNvSpPr>
              <p:nvPr/>
            </p:nvSpPr>
            <p:spPr bwMode="auto">
              <a:xfrm flipV="1">
                <a:off x="2669" y="232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4" name="Line 2036"/>
              <p:cNvSpPr>
                <a:spLocks noChangeShapeType="1"/>
              </p:cNvSpPr>
              <p:nvPr/>
            </p:nvSpPr>
            <p:spPr bwMode="auto">
              <a:xfrm>
                <a:off x="2671" y="23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5" name="Line 2037"/>
              <p:cNvSpPr>
                <a:spLocks noChangeShapeType="1"/>
              </p:cNvSpPr>
              <p:nvPr/>
            </p:nvSpPr>
            <p:spPr bwMode="auto">
              <a:xfrm>
                <a:off x="2671" y="232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6" name="Line 2038"/>
              <p:cNvSpPr>
                <a:spLocks noChangeShapeType="1"/>
              </p:cNvSpPr>
              <p:nvPr/>
            </p:nvSpPr>
            <p:spPr bwMode="auto">
              <a:xfrm flipV="1">
                <a:off x="2671" y="231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7" name="Line 2039"/>
              <p:cNvSpPr>
                <a:spLocks noChangeShapeType="1"/>
              </p:cNvSpPr>
              <p:nvPr/>
            </p:nvSpPr>
            <p:spPr bwMode="auto">
              <a:xfrm flipV="1">
                <a:off x="2673" y="231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8" name="Line 2040"/>
              <p:cNvSpPr>
                <a:spLocks noChangeShapeType="1"/>
              </p:cNvSpPr>
              <p:nvPr/>
            </p:nvSpPr>
            <p:spPr bwMode="auto">
              <a:xfrm>
                <a:off x="2673" y="231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29" name="Line 2041"/>
              <p:cNvSpPr>
                <a:spLocks noChangeShapeType="1"/>
              </p:cNvSpPr>
              <p:nvPr/>
            </p:nvSpPr>
            <p:spPr bwMode="auto">
              <a:xfrm>
                <a:off x="2675" y="231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0" name="Line 2042"/>
              <p:cNvSpPr>
                <a:spLocks noChangeShapeType="1"/>
              </p:cNvSpPr>
              <p:nvPr/>
            </p:nvSpPr>
            <p:spPr bwMode="auto">
              <a:xfrm>
                <a:off x="2675" y="231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1" name="Line 2043"/>
              <p:cNvSpPr>
                <a:spLocks noChangeShapeType="1"/>
              </p:cNvSpPr>
              <p:nvPr/>
            </p:nvSpPr>
            <p:spPr bwMode="auto">
              <a:xfrm flipV="1">
                <a:off x="2675" y="230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2" name="Line 2044"/>
              <p:cNvSpPr>
                <a:spLocks noChangeShapeType="1"/>
              </p:cNvSpPr>
              <p:nvPr/>
            </p:nvSpPr>
            <p:spPr bwMode="auto">
              <a:xfrm>
                <a:off x="2677" y="230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3" name="Line 2045"/>
              <p:cNvSpPr>
                <a:spLocks noChangeShapeType="1"/>
              </p:cNvSpPr>
              <p:nvPr/>
            </p:nvSpPr>
            <p:spPr bwMode="auto">
              <a:xfrm flipV="1">
                <a:off x="2677" y="230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4" name="Line 2046"/>
              <p:cNvSpPr>
                <a:spLocks noChangeShapeType="1"/>
              </p:cNvSpPr>
              <p:nvPr/>
            </p:nvSpPr>
            <p:spPr bwMode="auto">
              <a:xfrm>
                <a:off x="2679" y="230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5" name="Line 2047"/>
              <p:cNvSpPr>
                <a:spLocks noChangeShapeType="1"/>
              </p:cNvSpPr>
              <p:nvPr/>
            </p:nvSpPr>
            <p:spPr bwMode="auto">
              <a:xfrm flipV="1">
                <a:off x="2679" y="230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6" name="Line 2048"/>
              <p:cNvSpPr>
                <a:spLocks noChangeShapeType="1"/>
              </p:cNvSpPr>
              <p:nvPr/>
            </p:nvSpPr>
            <p:spPr bwMode="auto">
              <a:xfrm>
                <a:off x="2679" y="230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7" name="Line 2049"/>
              <p:cNvSpPr>
                <a:spLocks noChangeShapeType="1"/>
              </p:cNvSpPr>
              <p:nvPr/>
            </p:nvSpPr>
            <p:spPr bwMode="auto">
              <a:xfrm flipV="1">
                <a:off x="2681" y="230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8" name="Line 2050"/>
              <p:cNvSpPr>
                <a:spLocks noChangeShapeType="1"/>
              </p:cNvSpPr>
              <p:nvPr/>
            </p:nvSpPr>
            <p:spPr bwMode="auto">
              <a:xfrm>
                <a:off x="2681" y="23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39" name="Line 2051"/>
              <p:cNvSpPr>
                <a:spLocks noChangeShapeType="1"/>
              </p:cNvSpPr>
              <p:nvPr/>
            </p:nvSpPr>
            <p:spPr bwMode="auto">
              <a:xfrm>
                <a:off x="2683" y="23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0" name="Line 2052"/>
              <p:cNvSpPr>
                <a:spLocks noChangeShapeType="1"/>
              </p:cNvSpPr>
              <p:nvPr/>
            </p:nvSpPr>
            <p:spPr bwMode="auto">
              <a:xfrm flipV="1">
                <a:off x="2683" y="23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1" name="Line 2053"/>
              <p:cNvSpPr>
                <a:spLocks noChangeShapeType="1"/>
              </p:cNvSpPr>
              <p:nvPr/>
            </p:nvSpPr>
            <p:spPr bwMode="auto">
              <a:xfrm>
                <a:off x="2683" y="230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2" name="Line 2054"/>
              <p:cNvSpPr>
                <a:spLocks noChangeShapeType="1"/>
              </p:cNvSpPr>
              <p:nvPr/>
            </p:nvSpPr>
            <p:spPr bwMode="auto">
              <a:xfrm flipV="1">
                <a:off x="2685" y="23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3" name="Line 2055"/>
              <p:cNvSpPr>
                <a:spLocks noChangeShapeType="1"/>
              </p:cNvSpPr>
              <p:nvPr/>
            </p:nvSpPr>
            <p:spPr bwMode="auto">
              <a:xfrm flipV="1">
                <a:off x="2685" y="229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4" name="Line 2056"/>
              <p:cNvSpPr>
                <a:spLocks noChangeShapeType="1"/>
              </p:cNvSpPr>
              <p:nvPr/>
            </p:nvSpPr>
            <p:spPr bwMode="auto">
              <a:xfrm>
                <a:off x="2685" y="229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5" name="Line 2057"/>
              <p:cNvSpPr>
                <a:spLocks noChangeShapeType="1"/>
              </p:cNvSpPr>
              <p:nvPr/>
            </p:nvSpPr>
            <p:spPr bwMode="auto">
              <a:xfrm>
                <a:off x="2687" y="23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6" name="Line 2058"/>
              <p:cNvSpPr>
                <a:spLocks noChangeShapeType="1"/>
              </p:cNvSpPr>
              <p:nvPr/>
            </p:nvSpPr>
            <p:spPr bwMode="auto">
              <a:xfrm>
                <a:off x="2687" y="23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7" name="Line 2059"/>
              <p:cNvSpPr>
                <a:spLocks noChangeShapeType="1"/>
              </p:cNvSpPr>
              <p:nvPr/>
            </p:nvSpPr>
            <p:spPr bwMode="auto">
              <a:xfrm flipV="1">
                <a:off x="2689" y="229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8" name="Line 2060"/>
              <p:cNvSpPr>
                <a:spLocks noChangeShapeType="1"/>
              </p:cNvSpPr>
              <p:nvPr/>
            </p:nvSpPr>
            <p:spPr bwMode="auto">
              <a:xfrm>
                <a:off x="2689" y="229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49" name="Line 2061"/>
              <p:cNvSpPr>
                <a:spLocks noChangeShapeType="1"/>
              </p:cNvSpPr>
              <p:nvPr/>
            </p:nvSpPr>
            <p:spPr bwMode="auto">
              <a:xfrm>
                <a:off x="2689" y="23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0" name="Line 2062"/>
              <p:cNvSpPr>
                <a:spLocks noChangeShapeType="1"/>
              </p:cNvSpPr>
              <p:nvPr/>
            </p:nvSpPr>
            <p:spPr bwMode="auto">
              <a:xfrm flipV="1">
                <a:off x="2691" y="23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1" name="Line 2063"/>
              <p:cNvSpPr>
                <a:spLocks noChangeShapeType="1"/>
              </p:cNvSpPr>
              <p:nvPr/>
            </p:nvSpPr>
            <p:spPr bwMode="auto">
              <a:xfrm flipV="1">
                <a:off x="2691" y="2291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2" name="Line 2064"/>
              <p:cNvSpPr>
                <a:spLocks noChangeShapeType="1"/>
              </p:cNvSpPr>
              <p:nvPr/>
            </p:nvSpPr>
            <p:spPr bwMode="auto">
              <a:xfrm>
                <a:off x="2693" y="2291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3" name="Line 2065"/>
              <p:cNvSpPr>
                <a:spLocks noChangeShapeType="1"/>
              </p:cNvSpPr>
              <p:nvPr/>
            </p:nvSpPr>
            <p:spPr bwMode="auto">
              <a:xfrm flipV="1">
                <a:off x="2693" y="229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4" name="Line 2066"/>
              <p:cNvSpPr>
                <a:spLocks noChangeShapeType="1"/>
              </p:cNvSpPr>
              <p:nvPr/>
            </p:nvSpPr>
            <p:spPr bwMode="auto">
              <a:xfrm flipV="1">
                <a:off x="2693" y="22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5" name="Line 2067"/>
              <p:cNvSpPr>
                <a:spLocks noChangeShapeType="1"/>
              </p:cNvSpPr>
              <p:nvPr/>
            </p:nvSpPr>
            <p:spPr bwMode="auto">
              <a:xfrm>
                <a:off x="2695" y="22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6" name="Line 2068"/>
              <p:cNvSpPr>
                <a:spLocks noChangeShapeType="1"/>
              </p:cNvSpPr>
              <p:nvPr/>
            </p:nvSpPr>
            <p:spPr bwMode="auto">
              <a:xfrm flipV="1">
                <a:off x="2695" y="22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7" name="Line 2069"/>
              <p:cNvSpPr>
                <a:spLocks noChangeShapeType="1"/>
              </p:cNvSpPr>
              <p:nvPr/>
            </p:nvSpPr>
            <p:spPr bwMode="auto">
              <a:xfrm flipV="1">
                <a:off x="2695" y="22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8" name="Line 2070"/>
              <p:cNvSpPr>
                <a:spLocks noChangeShapeType="1"/>
              </p:cNvSpPr>
              <p:nvPr/>
            </p:nvSpPr>
            <p:spPr bwMode="auto">
              <a:xfrm>
                <a:off x="2697" y="2295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59" name="Line 2071"/>
              <p:cNvSpPr>
                <a:spLocks noChangeShapeType="1"/>
              </p:cNvSpPr>
              <p:nvPr/>
            </p:nvSpPr>
            <p:spPr bwMode="auto">
              <a:xfrm flipV="1">
                <a:off x="2697" y="2298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0" name="Line 2072"/>
              <p:cNvSpPr>
                <a:spLocks noChangeShapeType="1"/>
              </p:cNvSpPr>
              <p:nvPr/>
            </p:nvSpPr>
            <p:spPr bwMode="auto">
              <a:xfrm>
                <a:off x="2699" y="22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1" name="Line 2073"/>
              <p:cNvSpPr>
                <a:spLocks noChangeShapeType="1"/>
              </p:cNvSpPr>
              <p:nvPr/>
            </p:nvSpPr>
            <p:spPr bwMode="auto">
              <a:xfrm flipV="1">
                <a:off x="2699" y="22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2" name="Line 2074"/>
              <p:cNvSpPr>
                <a:spLocks noChangeShapeType="1"/>
              </p:cNvSpPr>
              <p:nvPr/>
            </p:nvSpPr>
            <p:spPr bwMode="auto">
              <a:xfrm>
                <a:off x="2699" y="229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3" name="Line 2075"/>
              <p:cNvSpPr>
                <a:spLocks noChangeShapeType="1"/>
              </p:cNvSpPr>
              <p:nvPr/>
            </p:nvSpPr>
            <p:spPr bwMode="auto">
              <a:xfrm>
                <a:off x="2701" y="229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4" name="Line 2076"/>
              <p:cNvSpPr>
                <a:spLocks noChangeShapeType="1"/>
              </p:cNvSpPr>
              <p:nvPr/>
            </p:nvSpPr>
            <p:spPr bwMode="auto">
              <a:xfrm flipV="1">
                <a:off x="2701" y="22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5" name="Line 2077"/>
              <p:cNvSpPr>
                <a:spLocks noChangeShapeType="1"/>
              </p:cNvSpPr>
              <p:nvPr/>
            </p:nvSpPr>
            <p:spPr bwMode="auto">
              <a:xfrm>
                <a:off x="2703" y="22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6" name="Line 2078"/>
              <p:cNvSpPr>
                <a:spLocks noChangeShapeType="1"/>
              </p:cNvSpPr>
              <p:nvPr/>
            </p:nvSpPr>
            <p:spPr bwMode="auto">
              <a:xfrm>
                <a:off x="2703" y="229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7" name="Line 2079"/>
              <p:cNvSpPr>
                <a:spLocks noChangeShapeType="1"/>
              </p:cNvSpPr>
              <p:nvPr/>
            </p:nvSpPr>
            <p:spPr bwMode="auto">
              <a:xfrm>
                <a:off x="2703" y="23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8" name="Line 2080"/>
              <p:cNvSpPr>
                <a:spLocks noChangeShapeType="1"/>
              </p:cNvSpPr>
              <p:nvPr/>
            </p:nvSpPr>
            <p:spPr bwMode="auto">
              <a:xfrm flipV="1">
                <a:off x="2705" y="2295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69" name="Line 2081"/>
              <p:cNvSpPr>
                <a:spLocks noChangeShapeType="1"/>
              </p:cNvSpPr>
              <p:nvPr/>
            </p:nvSpPr>
            <p:spPr bwMode="auto">
              <a:xfrm>
                <a:off x="2705" y="2295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0" name="Line 2082"/>
              <p:cNvSpPr>
                <a:spLocks noChangeShapeType="1"/>
              </p:cNvSpPr>
              <p:nvPr/>
            </p:nvSpPr>
            <p:spPr bwMode="auto">
              <a:xfrm flipV="1">
                <a:off x="2707" y="230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1" name="Line 2083"/>
              <p:cNvSpPr>
                <a:spLocks noChangeShapeType="1"/>
              </p:cNvSpPr>
              <p:nvPr/>
            </p:nvSpPr>
            <p:spPr bwMode="auto">
              <a:xfrm flipV="1">
                <a:off x="2707" y="229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2" name="Line 2084"/>
              <p:cNvSpPr>
                <a:spLocks noChangeShapeType="1"/>
              </p:cNvSpPr>
              <p:nvPr/>
            </p:nvSpPr>
            <p:spPr bwMode="auto">
              <a:xfrm>
                <a:off x="2707" y="22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3" name="Line 2085"/>
              <p:cNvSpPr>
                <a:spLocks noChangeShapeType="1"/>
              </p:cNvSpPr>
              <p:nvPr/>
            </p:nvSpPr>
            <p:spPr bwMode="auto">
              <a:xfrm>
                <a:off x="2709" y="2295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4" name="Line 2086"/>
              <p:cNvSpPr>
                <a:spLocks noChangeShapeType="1"/>
              </p:cNvSpPr>
              <p:nvPr/>
            </p:nvSpPr>
            <p:spPr bwMode="auto">
              <a:xfrm flipV="1">
                <a:off x="2709" y="230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5" name="Line 2087"/>
              <p:cNvSpPr>
                <a:spLocks noChangeShapeType="1"/>
              </p:cNvSpPr>
              <p:nvPr/>
            </p:nvSpPr>
            <p:spPr bwMode="auto">
              <a:xfrm flipV="1">
                <a:off x="2709" y="2291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6" name="Line 2088"/>
              <p:cNvSpPr>
                <a:spLocks noChangeShapeType="1"/>
              </p:cNvSpPr>
              <p:nvPr/>
            </p:nvSpPr>
            <p:spPr bwMode="auto">
              <a:xfrm>
                <a:off x="2711" y="229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7" name="Line 2089"/>
              <p:cNvSpPr>
                <a:spLocks noChangeShapeType="1"/>
              </p:cNvSpPr>
              <p:nvPr/>
            </p:nvSpPr>
            <p:spPr bwMode="auto">
              <a:xfrm>
                <a:off x="2711" y="22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8" name="Line 2090"/>
              <p:cNvSpPr>
                <a:spLocks noChangeShapeType="1"/>
              </p:cNvSpPr>
              <p:nvPr/>
            </p:nvSpPr>
            <p:spPr bwMode="auto">
              <a:xfrm flipV="1">
                <a:off x="2713" y="229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79" name="Line 2091"/>
              <p:cNvSpPr>
                <a:spLocks noChangeShapeType="1"/>
              </p:cNvSpPr>
              <p:nvPr/>
            </p:nvSpPr>
            <p:spPr bwMode="auto">
              <a:xfrm flipV="1">
                <a:off x="2713" y="229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0" name="Line 2092"/>
              <p:cNvSpPr>
                <a:spLocks noChangeShapeType="1"/>
              </p:cNvSpPr>
              <p:nvPr/>
            </p:nvSpPr>
            <p:spPr bwMode="auto">
              <a:xfrm flipV="1">
                <a:off x="2713" y="228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1" name="Line 2093"/>
              <p:cNvSpPr>
                <a:spLocks noChangeShapeType="1"/>
              </p:cNvSpPr>
              <p:nvPr/>
            </p:nvSpPr>
            <p:spPr bwMode="auto">
              <a:xfrm>
                <a:off x="2715" y="228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2" name="Line 2094"/>
              <p:cNvSpPr>
                <a:spLocks noChangeShapeType="1"/>
              </p:cNvSpPr>
              <p:nvPr/>
            </p:nvSpPr>
            <p:spPr bwMode="auto">
              <a:xfrm flipV="1">
                <a:off x="2715" y="2278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3" name="Line 2095"/>
              <p:cNvSpPr>
                <a:spLocks noChangeShapeType="1"/>
              </p:cNvSpPr>
              <p:nvPr/>
            </p:nvSpPr>
            <p:spPr bwMode="auto">
              <a:xfrm flipV="1">
                <a:off x="2715" y="22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4" name="Line 2096"/>
              <p:cNvSpPr>
                <a:spLocks noChangeShapeType="1"/>
              </p:cNvSpPr>
              <p:nvPr/>
            </p:nvSpPr>
            <p:spPr bwMode="auto">
              <a:xfrm flipV="1">
                <a:off x="2717" y="227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5" name="Line 2097"/>
              <p:cNvSpPr>
                <a:spLocks noChangeShapeType="1"/>
              </p:cNvSpPr>
              <p:nvPr/>
            </p:nvSpPr>
            <p:spPr bwMode="auto">
              <a:xfrm flipV="1">
                <a:off x="2717" y="226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6" name="Line 2098"/>
              <p:cNvSpPr>
                <a:spLocks noChangeShapeType="1"/>
              </p:cNvSpPr>
              <p:nvPr/>
            </p:nvSpPr>
            <p:spPr bwMode="auto">
              <a:xfrm flipV="1">
                <a:off x="2719" y="2256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7" name="Line 2099"/>
              <p:cNvSpPr>
                <a:spLocks noChangeShapeType="1"/>
              </p:cNvSpPr>
              <p:nvPr/>
            </p:nvSpPr>
            <p:spPr bwMode="auto">
              <a:xfrm flipV="1">
                <a:off x="2719" y="225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8" name="Line 2100"/>
              <p:cNvSpPr>
                <a:spLocks noChangeShapeType="1"/>
              </p:cNvSpPr>
              <p:nvPr/>
            </p:nvSpPr>
            <p:spPr bwMode="auto">
              <a:xfrm>
                <a:off x="2719" y="225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89" name="Line 2101"/>
              <p:cNvSpPr>
                <a:spLocks noChangeShapeType="1"/>
              </p:cNvSpPr>
              <p:nvPr/>
            </p:nvSpPr>
            <p:spPr bwMode="auto">
              <a:xfrm>
                <a:off x="2721" y="225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0" name="Line 2102"/>
              <p:cNvSpPr>
                <a:spLocks noChangeShapeType="1"/>
              </p:cNvSpPr>
              <p:nvPr/>
            </p:nvSpPr>
            <p:spPr bwMode="auto">
              <a:xfrm flipV="1">
                <a:off x="2721" y="2236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1" name="Line 2103"/>
              <p:cNvSpPr>
                <a:spLocks noChangeShapeType="1"/>
              </p:cNvSpPr>
              <p:nvPr/>
            </p:nvSpPr>
            <p:spPr bwMode="auto">
              <a:xfrm flipV="1">
                <a:off x="2721" y="2235"/>
                <a:ext cx="3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2" name="Line 2104"/>
              <p:cNvSpPr>
                <a:spLocks noChangeShapeType="1"/>
              </p:cNvSpPr>
              <p:nvPr/>
            </p:nvSpPr>
            <p:spPr bwMode="auto">
              <a:xfrm flipV="1">
                <a:off x="2724" y="22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3" name="Line 2105"/>
              <p:cNvSpPr>
                <a:spLocks noChangeShapeType="1"/>
              </p:cNvSpPr>
              <p:nvPr/>
            </p:nvSpPr>
            <p:spPr bwMode="auto">
              <a:xfrm flipV="1">
                <a:off x="2724" y="22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4" name="Line 2106"/>
              <p:cNvSpPr>
                <a:spLocks noChangeShapeType="1"/>
              </p:cNvSpPr>
              <p:nvPr/>
            </p:nvSpPr>
            <p:spPr bwMode="auto">
              <a:xfrm flipV="1">
                <a:off x="2724" y="22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5" name="Line 2107"/>
              <p:cNvSpPr>
                <a:spLocks noChangeShapeType="1"/>
              </p:cNvSpPr>
              <p:nvPr/>
            </p:nvSpPr>
            <p:spPr bwMode="auto">
              <a:xfrm>
                <a:off x="2726" y="22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6" name="Line 2108"/>
              <p:cNvSpPr>
                <a:spLocks noChangeShapeType="1"/>
              </p:cNvSpPr>
              <p:nvPr/>
            </p:nvSpPr>
            <p:spPr bwMode="auto">
              <a:xfrm>
                <a:off x="2726" y="22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7" name="Line 2109"/>
              <p:cNvSpPr>
                <a:spLocks noChangeShapeType="1"/>
              </p:cNvSpPr>
              <p:nvPr/>
            </p:nvSpPr>
            <p:spPr bwMode="auto">
              <a:xfrm>
                <a:off x="2728" y="22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8" name="Line 2110"/>
              <p:cNvSpPr>
                <a:spLocks noChangeShapeType="1"/>
              </p:cNvSpPr>
              <p:nvPr/>
            </p:nvSpPr>
            <p:spPr bwMode="auto">
              <a:xfrm flipV="1">
                <a:off x="2728" y="2214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99" name="Line 2111"/>
              <p:cNvSpPr>
                <a:spLocks noChangeShapeType="1"/>
              </p:cNvSpPr>
              <p:nvPr/>
            </p:nvSpPr>
            <p:spPr bwMode="auto">
              <a:xfrm>
                <a:off x="2728" y="221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0" name="Line 2112"/>
              <p:cNvSpPr>
                <a:spLocks noChangeShapeType="1"/>
              </p:cNvSpPr>
              <p:nvPr/>
            </p:nvSpPr>
            <p:spPr bwMode="auto">
              <a:xfrm>
                <a:off x="2730" y="22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1" name="Line 2113"/>
              <p:cNvSpPr>
                <a:spLocks noChangeShapeType="1"/>
              </p:cNvSpPr>
              <p:nvPr/>
            </p:nvSpPr>
            <p:spPr bwMode="auto">
              <a:xfrm flipV="1">
                <a:off x="2730" y="222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2" name="Line 2114"/>
              <p:cNvSpPr>
                <a:spLocks noChangeShapeType="1"/>
              </p:cNvSpPr>
              <p:nvPr/>
            </p:nvSpPr>
            <p:spPr bwMode="auto">
              <a:xfrm>
                <a:off x="2730" y="22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3" name="Line 2115"/>
              <p:cNvSpPr>
                <a:spLocks noChangeShapeType="1"/>
              </p:cNvSpPr>
              <p:nvPr/>
            </p:nvSpPr>
            <p:spPr bwMode="auto">
              <a:xfrm>
                <a:off x="2732" y="222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4" name="Line 2116"/>
              <p:cNvSpPr>
                <a:spLocks noChangeShapeType="1"/>
              </p:cNvSpPr>
              <p:nvPr/>
            </p:nvSpPr>
            <p:spPr bwMode="auto">
              <a:xfrm>
                <a:off x="2732" y="22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5" name="Line 2117"/>
              <p:cNvSpPr>
                <a:spLocks noChangeShapeType="1"/>
              </p:cNvSpPr>
              <p:nvPr/>
            </p:nvSpPr>
            <p:spPr bwMode="auto">
              <a:xfrm flipV="1">
                <a:off x="2732" y="222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6" name="Line 2118"/>
              <p:cNvSpPr>
                <a:spLocks noChangeShapeType="1"/>
              </p:cNvSpPr>
              <p:nvPr/>
            </p:nvSpPr>
            <p:spPr bwMode="auto">
              <a:xfrm>
                <a:off x="2734" y="2226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7" name="Line 2119"/>
              <p:cNvSpPr>
                <a:spLocks noChangeShapeType="1"/>
              </p:cNvSpPr>
              <p:nvPr/>
            </p:nvSpPr>
            <p:spPr bwMode="auto">
              <a:xfrm flipV="1">
                <a:off x="2734" y="224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8" name="Line 2120"/>
              <p:cNvSpPr>
                <a:spLocks noChangeShapeType="1"/>
              </p:cNvSpPr>
              <p:nvPr/>
            </p:nvSpPr>
            <p:spPr bwMode="auto">
              <a:xfrm>
                <a:off x="2734" y="22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09" name="Line 2121"/>
              <p:cNvSpPr>
                <a:spLocks noChangeShapeType="1"/>
              </p:cNvSpPr>
              <p:nvPr/>
            </p:nvSpPr>
            <p:spPr bwMode="auto">
              <a:xfrm>
                <a:off x="2736" y="2246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0" name="Line 2122"/>
              <p:cNvSpPr>
                <a:spLocks noChangeShapeType="1"/>
              </p:cNvSpPr>
              <p:nvPr/>
            </p:nvSpPr>
            <p:spPr bwMode="auto">
              <a:xfrm>
                <a:off x="2736" y="22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1" name="Line 2123"/>
              <p:cNvSpPr>
                <a:spLocks noChangeShapeType="1"/>
              </p:cNvSpPr>
              <p:nvPr/>
            </p:nvSpPr>
            <p:spPr bwMode="auto">
              <a:xfrm flipV="1">
                <a:off x="2738" y="226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2" name="Line 2124"/>
              <p:cNvSpPr>
                <a:spLocks noChangeShapeType="1"/>
              </p:cNvSpPr>
              <p:nvPr/>
            </p:nvSpPr>
            <p:spPr bwMode="auto">
              <a:xfrm>
                <a:off x="2738" y="226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3" name="Line 2125"/>
              <p:cNvSpPr>
                <a:spLocks noChangeShapeType="1"/>
              </p:cNvSpPr>
              <p:nvPr/>
            </p:nvSpPr>
            <p:spPr bwMode="auto">
              <a:xfrm>
                <a:off x="2738" y="2267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4" name="Line 2126"/>
              <p:cNvSpPr>
                <a:spLocks noChangeShapeType="1"/>
              </p:cNvSpPr>
              <p:nvPr/>
            </p:nvSpPr>
            <p:spPr bwMode="auto">
              <a:xfrm flipV="1">
                <a:off x="2740" y="227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5" name="Line 2127"/>
              <p:cNvSpPr>
                <a:spLocks noChangeShapeType="1"/>
              </p:cNvSpPr>
              <p:nvPr/>
            </p:nvSpPr>
            <p:spPr bwMode="auto">
              <a:xfrm>
                <a:off x="2740" y="22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6" name="Line 2128"/>
              <p:cNvSpPr>
                <a:spLocks noChangeShapeType="1"/>
              </p:cNvSpPr>
              <p:nvPr/>
            </p:nvSpPr>
            <p:spPr bwMode="auto">
              <a:xfrm>
                <a:off x="2740" y="2277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7" name="Line 2129"/>
              <p:cNvSpPr>
                <a:spLocks noChangeShapeType="1"/>
              </p:cNvSpPr>
              <p:nvPr/>
            </p:nvSpPr>
            <p:spPr bwMode="auto">
              <a:xfrm>
                <a:off x="2742" y="229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8" name="Line 2130"/>
              <p:cNvSpPr>
                <a:spLocks noChangeShapeType="1"/>
              </p:cNvSpPr>
              <p:nvPr/>
            </p:nvSpPr>
            <p:spPr bwMode="auto">
              <a:xfrm flipV="1">
                <a:off x="2742" y="229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19" name="Line 2131"/>
              <p:cNvSpPr>
                <a:spLocks noChangeShapeType="1"/>
              </p:cNvSpPr>
              <p:nvPr/>
            </p:nvSpPr>
            <p:spPr bwMode="auto">
              <a:xfrm flipV="1">
                <a:off x="2744" y="228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0" name="Line 2132"/>
              <p:cNvSpPr>
                <a:spLocks noChangeShapeType="1"/>
              </p:cNvSpPr>
              <p:nvPr/>
            </p:nvSpPr>
            <p:spPr bwMode="auto">
              <a:xfrm>
                <a:off x="2744" y="2285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1" name="Line 2133"/>
              <p:cNvSpPr>
                <a:spLocks noChangeShapeType="1"/>
              </p:cNvSpPr>
              <p:nvPr/>
            </p:nvSpPr>
            <p:spPr bwMode="auto">
              <a:xfrm>
                <a:off x="2744" y="23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2" name="Line 2134"/>
              <p:cNvSpPr>
                <a:spLocks noChangeShapeType="1"/>
              </p:cNvSpPr>
              <p:nvPr/>
            </p:nvSpPr>
            <p:spPr bwMode="auto">
              <a:xfrm>
                <a:off x="2746" y="2302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3" name="Line 2135"/>
              <p:cNvSpPr>
                <a:spLocks noChangeShapeType="1"/>
              </p:cNvSpPr>
              <p:nvPr/>
            </p:nvSpPr>
            <p:spPr bwMode="auto">
              <a:xfrm flipV="1">
                <a:off x="2746" y="2291"/>
                <a:ext cx="2" cy="2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4" name="Line 2136"/>
              <p:cNvSpPr>
                <a:spLocks noChangeShapeType="1"/>
              </p:cNvSpPr>
              <p:nvPr/>
            </p:nvSpPr>
            <p:spPr bwMode="auto">
              <a:xfrm>
                <a:off x="2748" y="2291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5" name="Line 2137"/>
              <p:cNvSpPr>
                <a:spLocks noChangeShapeType="1"/>
              </p:cNvSpPr>
              <p:nvPr/>
            </p:nvSpPr>
            <p:spPr bwMode="auto">
              <a:xfrm>
                <a:off x="2748" y="2308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6" name="Line 2138"/>
              <p:cNvSpPr>
                <a:spLocks noChangeShapeType="1"/>
              </p:cNvSpPr>
              <p:nvPr/>
            </p:nvSpPr>
            <p:spPr bwMode="auto">
              <a:xfrm flipV="1">
                <a:off x="2748" y="230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7" name="Line 2139"/>
              <p:cNvSpPr>
                <a:spLocks noChangeShapeType="1"/>
              </p:cNvSpPr>
              <p:nvPr/>
            </p:nvSpPr>
            <p:spPr bwMode="auto">
              <a:xfrm flipV="1">
                <a:off x="2750" y="230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8" name="Line 2140"/>
              <p:cNvSpPr>
                <a:spLocks noChangeShapeType="1"/>
              </p:cNvSpPr>
              <p:nvPr/>
            </p:nvSpPr>
            <p:spPr bwMode="auto">
              <a:xfrm>
                <a:off x="2750" y="230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29" name="Line 2141"/>
              <p:cNvSpPr>
                <a:spLocks noChangeShapeType="1"/>
              </p:cNvSpPr>
              <p:nvPr/>
            </p:nvSpPr>
            <p:spPr bwMode="auto">
              <a:xfrm>
                <a:off x="2750" y="23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0" name="Line 2142"/>
              <p:cNvSpPr>
                <a:spLocks noChangeShapeType="1"/>
              </p:cNvSpPr>
              <p:nvPr/>
            </p:nvSpPr>
            <p:spPr bwMode="auto">
              <a:xfrm flipV="1">
                <a:off x="2752" y="231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1" name="Line 2143"/>
              <p:cNvSpPr>
                <a:spLocks noChangeShapeType="1"/>
              </p:cNvSpPr>
              <p:nvPr/>
            </p:nvSpPr>
            <p:spPr bwMode="auto">
              <a:xfrm>
                <a:off x="2752" y="231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2" name="Line 2144"/>
              <p:cNvSpPr>
                <a:spLocks noChangeShapeType="1"/>
              </p:cNvSpPr>
              <p:nvPr/>
            </p:nvSpPr>
            <p:spPr bwMode="auto">
              <a:xfrm>
                <a:off x="2754" y="231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3" name="Line 2145"/>
              <p:cNvSpPr>
                <a:spLocks noChangeShapeType="1"/>
              </p:cNvSpPr>
              <p:nvPr/>
            </p:nvSpPr>
            <p:spPr bwMode="auto">
              <a:xfrm>
                <a:off x="2754" y="231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4" name="Line 2146"/>
              <p:cNvSpPr>
                <a:spLocks noChangeShapeType="1"/>
              </p:cNvSpPr>
              <p:nvPr/>
            </p:nvSpPr>
            <p:spPr bwMode="auto">
              <a:xfrm flipV="1">
                <a:off x="2754" y="231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5" name="Line 2147"/>
              <p:cNvSpPr>
                <a:spLocks noChangeShapeType="1"/>
              </p:cNvSpPr>
              <p:nvPr/>
            </p:nvSpPr>
            <p:spPr bwMode="auto">
              <a:xfrm>
                <a:off x="2756" y="231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6" name="Line 2148"/>
              <p:cNvSpPr>
                <a:spLocks noChangeShapeType="1"/>
              </p:cNvSpPr>
              <p:nvPr/>
            </p:nvSpPr>
            <p:spPr bwMode="auto">
              <a:xfrm>
                <a:off x="2756" y="232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7" name="Line 2149"/>
              <p:cNvSpPr>
                <a:spLocks noChangeShapeType="1"/>
              </p:cNvSpPr>
              <p:nvPr/>
            </p:nvSpPr>
            <p:spPr bwMode="auto">
              <a:xfrm>
                <a:off x="2758" y="2336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8" name="Line 2150"/>
              <p:cNvSpPr>
                <a:spLocks noChangeShapeType="1"/>
              </p:cNvSpPr>
              <p:nvPr/>
            </p:nvSpPr>
            <p:spPr bwMode="auto">
              <a:xfrm flipV="1">
                <a:off x="2758" y="234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39" name="Line 2151"/>
              <p:cNvSpPr>
                <a:spLocks noChangeShapeType="1"/>
              </p:cNvSpPr>
              <p:nvPr/>
            </p:nvSpPr>
            <p:spPr bwMode="auto">
              <a:xfrm>
                <a:off x="2758" y="23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0" name="Line 2152"/>
              <p:cNvSpPr>
                <a:spLocks noChangeShapeType="1"/>
              </p:cNvSpPr>
              <p:nvPr/>
            </p:nvSpPr>
            <p:spPr bwMode="auto">
              <a:xfrm>
                <a:off x="2760" y="2344"/>
                <a:ext cx="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1" name="Line 2153"/>
              <p:cNvSpPr>
                <a:spLocks noChangeShapeType="1"/>
              </p:cNvSpPr>
              <p:nvPr/>
            </p:nvSpPr>
            <p:spPr bwMode="auto">
              <a:xfrm flipV="1">
                <a:off x="2760" y="236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2" name="Line 2154"/>
              <p:cNvSpPr>
                <a:spLocks noChangeShapeType="1"/>
              </p:cNvSpPr>
              <p:nvPr/>
            </p:nvSpPr>
            <p:spPr bwMode="auto">
              <a:xfrm>
                <a:off x="2762" y="236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3" name="Line 2155"/>
              <p:cNvSpPr>
                <a:spLocks noChangeShapeType="1"/>
              </p:cNvSpPr>
              <p:nvPr/>
            </p:nvSpPr>
            <p:spPr bwMode="auto">
              <a:xfrm>
                <a:off x="2762" y="237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4" name="Line 2156"/>
              <p:cNvSpPr>
                <a:spLocks noChangeShapeType="1"/>
              </p:cNvSpPr>
              <p:nvPr/>
            </p:nvSpPr>
            <p:spPr bwMode="auto">
              <a:xfrm>
                <a:off x="2764" y="237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5" name="Line 2157"/>
              <p:cNvSpPr>
                <a:spLocks noChangeShapeType="1"/>
              </p:cNvSpPr>
              <p:nvPr/>
            </p:nvSpPr>
            <p:spPr bwMode="auto">
              <a:xfrm>
                <a:off x="2764" y="2375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6" name="Line 2158"/>
              <p:cNvSpPr>
                <a:spLocks noChangeShapeType="1"/>
              </p:cNvSpPr>
              <p:nvPr/>
            </p:nvSpPr>
            <p:spPr bwMode="auto">
              <a:xfrm flipV="1">
                <a:off x="2764" y="238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7" name="Line 2159"/>
              <p:cNvSpPr>
                <a:spLocks noChangeShapeType="1"/>
              </p:cNvSpPr>
              <p:nvPr/>
            </p:nvSpPr>
            <p:spPr bwMode="auto">
              <a:xfrm>
                <a:off x="2766" y="2385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8" name="Line 2160"/>
              <p:cNvSpPr>
                <a:spLocks noChangeShapeType="1"/>
              </p:cNvSpPr>
              <p:nvPr/>
            </p:nvSpPr>
            <p:spPr bwMode="auto">
              <a:xfrm>
                <a:off x="2766" y="23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49" name="Line 2161"/>
              <p:cNvSpPr>
                <a:spLocks noChangeShapeType="1"/>
              </p:cNvSpPr>
              <p:nvPr/>
            </p:nvSpPr>
            <p:spPr bwMode="auto">
              <a:xfrm>
                <a:off x="2768" y="239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0" name="Line 2162"/>
              <p:cNvSpPr>
                <a:spLocks noChangeShapeType="1"/>
              </p:cNvSpPr>
              <p:nvPr/>
            </p:nvSpPr>
            <p:spPr bwMode="auto">
              <a:xfrm>
                <a:off x="2768" y="240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1" name="Line 2163"/>
              <p:cNvSpPr>
                <a:spLocks noChangeShapeType="1"/>
              </p:cNvSpPr>
              <p:nvPr/>
            </p:nvSpPr>
            <p:spPr bwMode="auto">
              <a:xfrm>
                <a:off x="2770" y="241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2" name="Line 2164"/>
              <p:cNvSpPr>
                <a:spLocks noChangeShapeType="1"/>
              </p:cNvSpPr>
              <p:nvPr/>
            </p:nvSpPr>
            <p:spPr bwMode="auto">
              <a:xfrm>
                <a:off x="2770" y="241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3" name="Line 2165"/>
              <p:cNvSpPr>
                <a:spLocks noChangeShapeType="1"/>
              </p:cNvSpPr>
              <p:nvPr/>
            </p:nvSpPr>
            <p:spPr bwMode="auto">
              <a:xfrm>
                <a:off x="2770" y="24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4" name="Line 2166"/>
              <p:cNvSpPr>
                <a:spLocks noChangeShapeType="1"/>
              </p:cNvSpPr>
              <p:nvPr/>
            </p:nvSpPr>
            <p:spPr bwMode="auto">
              <a:xfrm>
                <a:off x="2772" y="242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5" name="Line 2167"/>
              <p:cNvSpPr>
                <a:spLocks noChangeShapeType="1"/>
              </p:cNvSpPr>
              <p:nvPr/>
            </p:nvSpPr>
            <p:spPr bwMode="auto">
              <a:xfrm>
                <a:off x="2772" y="243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6" name="Line 2168"/>
              <p:cNvSpPr>
                <a:spLocks noChangeShapeType="1"/>
              </p:cNvSpPr>
              <p:nvPr/>
            </p:nvSpPr>
            <p:spPr bwMode="auto">
              <a:xfrm>
                <a:off x="2774" y="2432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7" name="Line 2169"/>
              <p:cNvSpPr>
                <a:spLocks noChangeShapeType="1"/>
              </p:cNvSpPr>
              <p:nvPr/>
            </p:nvSpPr>
            <p:spPr bwMode="auto">
              <a:xfrm>
                <a:off x="2774" y="24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8" name="Line 2170"/>
              <p:cNvSpPr>
                <a:spLocks noChangeShapeType="1"/>
              </p:cNvSpPr>
              <p:nvPr/>
            </p:nvSpPr>
            <p:spPr bwMode="auto">
              <a:xfrm>
                <a:off x="2776" y="24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59" name="Line 2171"/>
              <p:cNvSpPr>
                <a:spLocks noChangeShapeType="1"/>
              </p:cNvSpPr>
              <p:nvPr/>
            </p:nvSpPr>
            <p:spPr bwMode="auto">
              <a:xfrm>
                <a:off x="2776" y="244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0" name="Line 2172"/>
              <p:cNvSpPr>
                <a:spLocks noChangeShapeType="1"/>
              </p:cNvSpPr>
              <p:nvPr/>
            </p:nvSpPr>
            <p:spPr bwMode="auto">
              <a:xfrm flipV="1">
                <a:off x="2778" y="2446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1" name="Line 2173"/>
              <p:cNvSpPr>
                <a:spLocks noChangeShapeType="1"/>
              </p:cNvSpPr>
              <p:nvPr/>
            </p:nvSpPr>
            <p:spPr bwMode="auto">
              <a:xfrm flipV="1">
                <a:off x="2778" y="243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2" name="Line 2174"/>
              <p:cNvSpPr>
                <a:spLocks noChangeShapeType="1"/>
              </p:cNvSpPr>
              <p:nvPr/>
            </p:nvSpPr>
            <p:spPr bwMode="auto">
              <a:xfrm flipV="1">
                <a:off x="2780" y="2415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3" name="Line 2175"/>
              <p:cNvSpPr>
                <a:spLocks noChangeShapeType="1"/>
              </p:cNvSpPr>
              <p:nvPr/>
            </p:nvSpPr>
            <p:spPr bwMode="auto">
              <a:xfrm flipV="1">
                <a:off x="2780" y="2401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4" name="Line 2176"/>
              <p:cNvSpPr>
                <a:spLocks noChangeShapeType="1"/>
              </p:cNvSpPr>
              <p:nvPr/>
            </p:nvSpPr>
            <p:spPr bwMode="auto">
              <a:xfrm flipV="1">
                <a:off x="2782" y="2387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5" name="Line 2177"/>
              <p:cNvSpPr>
                <a:spLocks noChangeShapeType="1"/>
              </p:cNvSpPr>
              <p:nvPr/>
            </p:nvSpPr>
            <p:spPr bwMode="auto">
              <a:xfrm>
                <a:off x="2782" y="23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6" name="Line 2178"/>
              <p:cNvSpPr>
                <a:spLocks noChangeShapeType="1"/>
              </p:cNvSpPr>
              <p:nvPr/>
            </p:nvSpPr>
            <p:spPr bwMode="auto">
              <a:xfrm flipV="1">
                <a:off x="2782" y="2377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7" name="Line 2179"/>
              <p:cNvSpPr>
                <a:spLocks noChangeShapeType="1"/>
              </p:cNvSpPr>
              <p:nvPr/>
            </p:nvSpPr>
            <p:spPr bwMode="auto">
              <a:xfrm flipV="1">
                <a:off x="2784" y="23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8" name="Line 2180"/>
              <p:cNvSpPr>
                <a:spLocks noChangeShapeType="1"/>
              </p:cNvSpPr>
              <p:nvPr/>
            </p:nvSpPr>
            <p:spPr bwMode="auto">
              <a:xfrm flipV="1">
                <a:off x="2784" y="236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69" name="Line 2181"/>
              <p:cNvSpPr>
                <a:spLocks noChangeShapeType="1"/>
              </p:cNvSpPr>
              <p:nvPr/>
            </p:nvSpPr>
            <p:spPr bwMode="auto">
              <a:xfrm flipV="1">
                <a:off x="2786" y="2359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0" name="Line 2182"/>
              <p:cNvSpPr>
                <a:spLocks noChangeShapeType="1"/>
              </p:cNvSpPr>
              <p:nvPr/>
            </p:nvSpPr>
            <p:spPr bwMode="auto">
              <a:xfrm flipV="1">
                <a:off x="2786" y="235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1" name="Line 2183"/>
              <p:cNvSpPr>
                <a:spLocks noChangeShapeType="1"/>
              </p:cNvSpPr>
              <p:nvPr/>
            </p:nvSpPr>
            <p:spPr bwMode="auto">
              <a:xfrm flipV="1">
                <a:off x="2786" y="235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2" name="Line 2184"/>
              <p:cNvSpPr>
                <a:spLocks noChangeShapeType="1"/>
              </p:cNvSpPr>
              <p:nvPr/>
            </p:nvSpPr>
            <p:spPr bwMode="auto">
              <a:xfrm>
                <a:off x="2788" y="235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3" name="Line 2185"/>
              <p:cNvSpPr>
                <a:spLocks noChangeShapeType="1"/>
              </p:cNvSpPr>
              <p:nvPr/>
            </p:nvSpPr>
            <p:spPr bwMode="auto">
              <a:xfrm flipV="1">
                <a:off x="2788" y="2333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4" name="Line 2186"/>
              <p:cNvSpPr>
                <a:spLocks noChangeShapeType="1"/>
              </p:cNvSpPr>
              <p:nvPr/>
            </p:nvSpPr>
            <p:spPr bwMode="auto">
              <a:xfrm>
                <a:off x="2790" y="23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5" name="Line 2187"/>
              <p:cNvSpPr>
                <a:spLocks noChangeShapeType="1"/>
              </p:cNvSpPr>
              <p:nvPr/>
            </p:nvSpPr>
            <p:spPr bwMode="auto">
              <a:xfrm flipV="1">
                <a:off x="2790" y="2325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6" name="Line 2188"/>
              <p:cNvSpPr>
                <a:spLocks noChangeShapeType="1"/>
              </p:cNvSpPr>
              <p:nvPr/>
            </p:nvSpPr>
            <p:spPr bwMode="auto">
              <a:xfrm flipV="1">
                <a:off x="2792" y="23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7" name="Line 2189"/>
              <p:cNvSpPr>
                <a:spLocks noChangeShapeType="1"/>
              </p:cNvSpPr>
              <p:nvPr/>
            </p:nvSpPr>
            <p:spPr bwMode="auto">
              <a:xfrm flipV="1">
                <a:off x="2792" y="232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8" name="Line 2190"/>
              <p:cNvSpPr>
                <a:spLocks noChangeShapeType="1"/>
              </p:cNvSpPr>
              <p:nvPr/>
            </p:nvSpPr>
            <p:spPr bwMode="auto">
              <a:xfrm flipV="1">
                <a:off x="2792" y="231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79" name="Line 2191"/>
              <p:cNvSpPr>
                <a:spLocks noChangeShapeType="1"/>
              </p:cNvSpPr>
              <p:nvPr/>
            </p:nvSpPr>
            <p:spPr bwMode="auto">
              <a:xfrm>
                <a:off x="2794" y="231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0" name="Line 2192"/>
              <p:cNvSpPr>
                <a:spLocks noChangeShapeType="1"/>
              </p:cNvSpPr>
              <p:nvPr/>
            </p:nvSpPr>
            <p:spPr bwMode="auto">
              <a:xfrm flipV="1">
                <a:off x="2794" y="2302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1" name="Line 2193"/>
              <p:cNvSpPr>
                <a:spLocks noChangeShapeType="1"/>
              </p:cNvSpPr>
              <p:nvPr/>
            </p:nvSpPr>
            <p:spPr bwMode="auto">
              <a:xfrm>
                <a:off x="2794" y="23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2" name="Line 2194"/>
              <p:cNvSpPr>
                <a:spLocks noChangeShapeType="1"/>
              </p:cNvSpPr>
              <p:nvPr/>
            </p:nvSpPr>
            <p:spPr bwMode="auto">
              <a:xfrm>
                <a:off x="2796" y="23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3" name="Line 2195"/>
              <p:cNvSpPr>
                <a:spLocks noChangeShapeType="1"/>
              </p:cNvSpPr>
              <p:nvPr/>
            </p:nvSpPr>
            <p:spPr bwMode="auto">
              <a:xfrm>
                <a:off x="2796" y="23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4" name="Line 2196"/>
              <p:cNvSpPr>
                <a:spLocks noChangeShapeType="1"/>
              </p:cNvSpPr>
              <p:nvPr/>
            </p:nvSpPr>
            <p:spPr bwMode="auto">
              <a:xfrm flipV="1">
                <a:off x="2798" y="2294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5" name="Line 2197"/>
              <p:cNvSpPr>
                <a:spLocks noChangeShapeType="1"/>
              </p:cNvSpPr>
              <p:nvPr/>
            </p:nvSpPr>
            <p:spPr bwMode="auto">
              <a:xfrm>
                <a:off x="2798" y="229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6" name="Line 2198"/>
              <p:cNvSpPr>
                <a:spLocks noChangeShapeType="1"/>
              </p:cNvSpPr>
              <p:nvPr/>
            </p:nvSpPr>
            <p:spPr bwMode="auto">
              <a:xfrm>
                <a:off x="2798" y="229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7" name="Line 2199"/>
              <p:cNvSpPr>
                <a:spLocks noChangeShapeType="1"/>
              </p:cNvSpPr>
              <p:nvPr/>
            </p:nvSpPr>
            <p:spPr bwMode="auto">
              <a:xfrm>
                <a:off x="2800" y="229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8" name="Line 2200"/>
              <p:cNvSpPr>
                <a:spLocks noChangeShapeType="1"/>
              </p:cNvSpPr>
              <p:nvPr/>
            </p:nvSpPr>
            <p:spPr bwMode="auto">
              <a:xfrm flipV="1">
                <a:off x="2800" y="229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89" name="Line 2201"/>
              <p:cNvSpPr>
                <a:spLocks noChangeShapeType="1"/>
              </p:cNvSpPr>
              <p:nvPr/>
            </p:nvSpPr>
            <p:spPr bwMode="auto">
              <a:xfrm>
                <a:off x="2802" y="229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0" name="Line 2202"/>
              <p:cNvSpPr>
                <a:spLocks noChangeShapeType="1"/>
              </p:cNvSpPr>
              <p:nvPr/>
            </p:nvSpPr>
            <p:spPr bwMode="auto">
              <a:xfrm>
                <a:off x="2802" y="22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1" name="Line 2203"/>
              <p:cNvSpPr>
                <a:spLocks noChangeShapeType="1"/>
              </p:cNvSpPr>
              <p:nvPr/>
            </p:nvSpPr>
            <p:spPr bwMode="auto">
              <a:xfrm>
                <a:off x="2802" y="23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2" name="Line 2204"/>
              <p:cNvSpPr>
                <a:spLocks noChangeShapeType="1"/>
              </p:cNvSpPr>
              <p:nvPr/>
            </p:nvSpPr>
            <p:spPr bwMode="auto">
              <a:xfrm>
                <a:off x="2804" y="23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3" name="Line 2205"/>
              <p:cNvSpPr>
                <a:spLocks noChangeShapeType="1"/>
              </p:cNvSpPr>
              <p:nvPr/>
            </p:nvSpPr>
            <p:spPr bwMode="auto">
              <a:xfrm>
                <a:off x="2804" y="2306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4" name="Line 2206"/>
              <p:cNvSpPr>
                <a:spLocks noChangeShapeType="1"/>
              </p:cNvSpPr>
              <p:nvPr/>
            </p:nvSpPr>
            <p:spPr bwMode="auto">
              <a:xfrm>
                <a:off x="2806" y="232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5" name="Line 2207"/>
              <p:cNvSpPr>
                <a:spLocks noChangeShapeType="1"/>
              </p:cNvSpPr>
              <p:nvPr/>
            </p:nvSpPr>
            <p:spPr bwMode="auto">
              <a:xfrm flipV="1">
                <a:off x="2806" y="232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6" name="Line 2208"/>
              <p:cNvSpPr>
                <a:spLocks noChangeShapeType="1"/>
              </p:cNvSpPr>
              <p:nvPr/>
            </p:nvSpPr>
            <p:spPr bwMode="auto">
              <a:xfrm>
                <a:off x="2806" y="2323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7" name="Line 2209"/>
              <p:cNvSpPr>
                <a:spLocks noChangeShapeType="1"/>
              </p:cNvSpPr>
              <p:nvPr/>
            </p:nvSpPr>
            <p:spPr bwMode="auto">
              <a:xfrm flipV="1">
                <a:off x="2808" y="2330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8" name="Line 2210"/>
              <p:cNvSpPr>
                <a:spLocks noChangeShapeType="1"/>
              </p:cNvSpPr>
              <p:nvPr/>
            </p:nvSpPr>
            <p:spPr bwMode="auto">
              <a:xfrm>
                <a:off x="2808" y="2330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99" name="Line 2211"/>
              <p:cNvSpPr>
                <a:spLocks noChangeShapeType="1"/>
              </p:cNvSpPr>
              <p:nvPr/>
            </p:nvSpPr>
            <p:spPr bwMode="auto">
              <a:xfrm flipV="1">
                <a:off x="2810" y="23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0" name="Line 2212"/>
              <p:cNvSpPr>
                <a:spLocks noChangeShapeType="1"/>
              </p:cNvSpPr>
              <p:nvPr/>
            </p:nvSpPr>
            <p:spPr bwMode="auto">
              <a:xfrm>
                <a:off x="2810" y="23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1" name="Line 2213"/>
              <p:cNvSpPr>
                <a:spLocks noChangeShapeType="1"/>
              </p:cNvSpPr>
              <p:nvPr/>
            </p:nvSpPr>
            <p:spPr bwMode="auto">
              <a:xfrm>
                <a:off x="2810" y="235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2" name="Line 2214"/>
              <p:cNvSpPr>
                <a:spLocks noChangeShapeType="1"/>
              </p:cNvSpPr>
              <p:nvPr/>
            </p:nvSpPr>
            <p:spPr bwMode="auto">
              <a:xfrm>
                <a:off x="2812" y="235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3" name="Line 2215"/>
              <p:cNvSpPr>
                <a:spLocks noChangeShapeType="1"/>
              </p:cNvSpPr>
              <p:nvPr/>
            </p:nvSpPr>
            <p:spPr bwMode="auto">
              <a:xfrm>
                <a:off x="2812" y="236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4" name="Line 2216"/>
              <p:cNvSpPr>
                <a:spLocks noChangeShapeType="1"/>
              </p:cNvSpPr>
              <p:nvPr/>
            </p:nvSpPr>
            <p:spPr bwMode="auto">
              <a:xfrm>
                <a:off x="2814" y="237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2505" name="Group 2217"/>
            <p:cNvGrpSpPr>
              <a:grpSpLocks/>
            </p:cNvGrpSpPr>
            <p:nvPr/>
          </p:nvGrpSpPr>
          <p:grpSpPr bwMode="auto">
            <a:xfrm>
              <a:off x="2814" y="2378"/>
              <a:ext cx="233" cy="262"/>
              <a:chOff x="2814" y="2378"/>
              <a:chExt cx="233" cy="262"/>
            </a:xfrm>
          </p:grpSpPr>
          <p:sp>
            <p:nvSpPr>
              <p:cNvPr id="142506" name="Line 2218"/>
              <p:cNvSpPr>
                <a:spLocks noChangeShapeType="1"/>
              </p:cNvSpPr>
              <p:nvPr/>
            </p:nvSpPr>
            <p:spPr bwMode="auto">
              <a:xfrm>
                <a:off x="2814" y="2378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7" name="Line 2219"/>
              <p:cNvSpPr>
                <a:spLocks noChangeShapeType="1"/>
              </p:cNvSpPr>
              <p:nvPr/>
            </p:nvSpPr>
            <p:spPr bwMode="auto">
              <a:xfrm>
                <a:off x="2814" y="239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8" name="Line 2220"/>
              <p:cNvSpPr>
                <a:spLocks noChangeShapeType="1"/>
              </p:cNvSpPr>
              <p:nvPr/>
            </p:nvSpPr>
            <p:spPr bwMode="auto">
              <a:xfrm>
                <a:off x="2816" y="2390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09" name="Line 2221"/>
              <p:cNvSpPr>
                <a:spLocks noChangeShapeType="1"/>
              </p:cNvSpPr>
              <p:nvPr/>
            </p:nvSpPr>
            <p:spPr bwMode="auto">
              <a:xfrm>
                <a:off x="2816" y="239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0" name="Line 2222"/>
              <p:cNvSpPr>
                <a:spLocks noChangeShapeType="1"/>
              </p:cNvSpPr>
              <p:nvPr/>
            </p:nvSpPr>
            <p:spPr bwMode="auto">
              <a:xfrm>
                <a:off x="2818" y="2404"/>
                <a:ext cx="0" cy="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1" name="Line 2223"/>
              <p:cNvSpPr>
                <a:spLocks noChangeShapeType="1"/>
              </p:cNvSpPr>
              <p:nvPr/>
            </p:nvSpPr>
            <p:spPr bwMode="auto">
              <a:xfrm flipV="1">
                <a:off x="2818" y="2418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2" name="Line 2224"/>
              <p:cNvSpPr>
                <a:spLocks noChangeShapeType="1"/>
              </p:cNvSpPr>
              <p:nvPr/>
            </p:nvSpPr>
            <p:spPr bwMode="auto">
              <a:xfrm>
                <a:off x="2820" y="2418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3" name="Line 2225"/>
              <p:cNvSpPr>
                <a:spLocks noChangeShapeType="1"/>
              </p:cNvSpPr>
              <p:nvPr/>
            </p:nvSpPr>
            <p:spPr bwMode="auto">
              <a:xfrm>
                <a:off x="2820" y="2426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4" name="Line 2226"/>
              <p:cNvSpPr>
                <a:spLocks noChangeShapeType="1"/>
              </p:cNvSpPr>
              <p:nvPr/>
            </p:nvSpPr>
            <p:spPr bwMode="auto">
              <a:xfrm>
                <a:off x="2822" y="2435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5" name="Line 2227"/>
              <p:cNvSpPr>
                <a:spLocks noChangeShapeType="1"/>
              </p:cNvSpPr>
              <p:nvPr/>
            </p:nvSpPr>
            <p:spPr bwMode="auto">
              <a:xfrm flipV="1">
                <a:off x="2822" y="2443"/>
                <a:ext cx="3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6" name="Line 2228"/>
              <p:cNvSpPr>
                <a:spLocks noChangeShapeType="1"/>
              </p:cNvSpPr>
              <p:nvPr/>
            </p:nvSpPr>
            <p:spPr bwMode="auto">
              <a:xfrm>
                <a:off x="2825" y="2443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7" name="Line 2229"/>
              <p:cNvSpPr>
                <a:spLocks noChangeShapeType="1"/>
              </p:cNvSpPr>
              <p:nvPr/>
            </p:nvSpPr>
            <p:spPr bwMode="auto">
              <a:xfrm>
                <a:off x="2825" y="2452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8" name="Line 2230"/>
              <p:cNvSpPr>
                <a:spLocks noChangeShapeType="1"/>
              </p:cNvSpPr>
              <p:nvPr/>
            </p:nvSpPr>
            <p:spPr bwMode="auto">
              <a:xfrm>
                <a:off x="2825" y="245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19" name="Line 2231"/>
              <p:cNvSpPr>
                <a:spLocks noChangeShapeType="1"/>
              </p:cNvSpPr>
              <p:nvPr/>
            </p:nvSpPr>
            <p:spPr bwMode="auto">
              <a:xfrm>
                <a:off x="2827" y="2459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0" name="Line 2232"/>
              <p:cNvSpPr>
                <a:spLocks noChangeShapeType="1"/>
              </p:cNvSpPr>
              <p:nvPr/>
            </p:nvSpPr>
            <p:spPr bwMode="auto">
              <a:xfrm>
                <a:off x="2827" y="247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1" name="Line 2233"/>
              <p:cNvSpPr>
                <a:spLocks noChangeShapeType="1"/>
              </p:cNvSpPr>
              <p:nvPr/>
            </p:nvSpPr>
            <p:spPr bwMode="auto">
              <a:xfrm>
                <a:off x="2829" y="247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2" name="Line 2234"/>
              <p:cNvSpPr>
                <a:spLocks noChangeShapeType="1"/>
              </p:cNvSpPr>
              <p:nvPr/>
            </p:nvSpPr>
            <p:spPr bwMode="auto">
              <a:xfrm>
                <a:off x="2829" y="2480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3" name="Line 2235"/>
              <p:cNvSpPr>
                <a:spLocks noChangeShapeType="1"/>
              </p:cNvSpPr>
              <p:nvPr/>
            </p:nvSpPr>
            <p:spPr bwMode="auto">
              <a:xfrm>
                <a:off x="2831" y="248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4" name="Line 2236"/>
              <p:cNvSpPr>
                <a:spLocks noChangeShapeType="1"/>
              </p:cNvSpPr>
              <p:nvPr/>
            </p:nvSpPr>
            <p:spPr bwMode="auto">
              <a:xfrm>
                <a:off x="2831" y="249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5" name="Line 2237"/>
              <p:cNvSpPr>
                <a:spLocks noChangeShapeType="1"/>
              </p:cNvSpPr>
              <p:nvPr/>
            </p:nvSpPr>
            <p:spPr bwMode="auto">
              <a:xfrm flipV="1">
                <a:off x="2833" y="24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6" name="Line 2238"/>
              <p:cNvSpPr>
                <a:spLocks noChangeShapeType="1"/>
              </p:cNvSpPr>
              <p:nvPr/>
            </p:nvSpPr>
            <p:spPr bwMode="auto">
              <a:xfrm>
                <a:off x="2833" y="24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7" name="Line 2239"/>
              <p:cNvSpPr>
                <a:spLocks noChangeShapeType="1"/>
              </p:cNvSpPr>
              <p:nvPr/>
            </p:nvSpPr>
            <p:spPr bwMode="auto">
              <a:xfrm>
                <a:off x="2835" y="249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8" name="Line 2240"/>
              <p:cNvSpPr>
                <a:spLocks noChangeShapeType="1"/>
              </p:cNvSpPr>
              <p:nvPr/>
            </p:nvSpPr>
            <p:spPr bwMode="auto">
              <a:xfrm>
                <a:off x="2835" y="249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29" name="Line 2241"/>
              <p:cNvSpPr>
                <a:spLocks noChangeShapeType="1"/>
              </p:cNvSpPr>
              <p:nvPr/>
            </p:nvSpPr>
            <p:spPr bwMode="auto">
              <a:xfrm>
                <a:off x="2837" y="24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0" name="Line 2242"/>
              <p:cNvSpPr>
                <a:spLocks noChangeShapeType="1"/>
              </p:cNvSpPr>
              <p:nvPr/>
            </p:nvSpPr>
            <p:spPr bwMode="auto">
              <a:xfrm>
                <a:off x="2837" y="250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1" name="Line 2243"/>
              <p:cNvSpPr>
                <a:spLocks noChangeShapeType="1"/>
              </p:cNvSpPr>
              <p:nvPr/>
            </p:nvSpPr>
            <p:spPr bwMode="auto">
              <a:xfrm>
                <a:off x="2839" y="2505"/>
                <a:ext cx="0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2" name="Line 2244"/>
              <p:cNvSpPr>
                <a:spLocks noChangeShapeType="1"/>
              </p:cNvSpPr>
              <p:nvPr/>
            </p:nvSpPr>
            <p:spPr bwMode="auto">
              <a:xfrm>
                <a:off x="2839" y="25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3" name="Line 2245"/>
              <p:cNvSpPr>
                <a:spLocks noChangeShapeType="1"/>
              </p:cNvSpPr>
              <p:nvPr/>
            </p:nvSpPr>
            <p:spPr bwMode="auto">
              <a:xfrm>
                <a:off x="2841" y="251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4" name="Line 2246"/>
              <p:cNvSpPr>
                <a:spLocks noChangeShapeType="1"/>
              </p:cNvSpPr>
              <p:nvPr/>
            </p:nvSpPr>
            <p:spPr bwMode="auto">
              <a:xfrm>
                <a:off x="2841" y="25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5" name="Line 2247"/>
              <p:cNvSpPr>
                <a:spLocks noChangeShapeType="1"/>
              </p:cNvSpPr>
              <p:nvPr/>
            </p:nvSpPr>
            <p:spPr bwMode="auto">
              <a:xfrm>
                <a:off x="2843" y="252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6" name="Line 2248"/>
              <p:cNvSpPr>
                <a:spLocks noChangeShapeType="1"/>
              </p:cNvSpPr>
              <p:nvPr/>
            </p:nvSpPr>
            <p:spPr bwMode="auto">
              <a:xfrm>
                <a:off x="2845" y="253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7" name="Line 2249"/>
              <p:cNvSpPr>
                <a:spLocks noChangeShapeType="1"/>
              </p:cNvSpPr>
              <p:nvPr/>
            </p:nvSpPr>
            <p:spPr bwMode="auto">
              <a:xfrm>
                <a:off x="2845" y="253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8" name="Line 2250"/>
              <p:cNvSpPr>
                <a:spLocks noChangeShapeType="1"/>
              </p:cNvSpPr>
              <p:nvPr/>
            </p:nvSpPr>
            <p:spPr bwMode="auto">
              <a:xfrm flipV="1">
                <a:off x="2847" y="25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39" name="Line 2251"/>
              <p:cNvSpPr>
                <a:spLocks noChangeShapeType="1"/>
              </p:cNvSpPr>
              <p:nvPr/>
            </p:nvSpPr>
            <p:spPr bwMode="auto">
              <a:xfrm>
                <a:off x="2847" y="253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0" name="Line 2252"/>
              <p:cNvSpPr>
                <a:spLocks noChangeShapeType="1"/>
              </p:cNvSpPr>
              <p:nvPr/>
            </p:nvSpPr>
            <p:spPr bwMode="auto">
              <a:xfrm flipV="1">
                <a:off x="2849" y="2529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1" name="Line 2253"/>
              <p:cNvSpPr>
                <a:spLocks noChangeShapeType="1"/>
              </p:cNvSpPr>
              <p:nvPr/>
            </p:nvSpPr>
            <p:spPr bwMode="auto">
              <a:xfrm>
                <a:off x="2849" y="252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2" name="Line 2254"/>
              <p:cNvSpPr>
                <a:spLocks noChangeShapeType="1"/>
              </p:cNvSpPr>
              <p:nvPr/>
            </p:nvSpPr>
            <p:spPr bwMode="auto">
              <a:xfrm flipV="1">
                <a:off x="2851" y="2530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3" name="Line 2255"/>
              <p:cNvSpPr>
                <a:spLocks noChangeShapeType="1"/>
              </p:cNvSpPr>
              <p:nvPr/>
            </p:nvSpPr>
            <p:spPr bwMode="auto">
              <a:xfrm>
                <a:off x="2851" y="253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4" name="Line 2256"/>
              <p:cNvSpPr>
                <a:spLocks noChangeShapeType="1"/>
              </p:cNvSpPr>
              <p:nvPr/>
            </p:nvSpPr>
            <p:spPr bwMode="auto">
              <a:xfrm flipV="1">
                <a:off x="2853" y="253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5" name="Line 2257"/>
              <p:cNvSpPr>
                <a:spLocks noChangeShapeType="1"/>
              </p:cNvSpPr>
              <p:nvPr/>
            </p:nvSpPr>
            <p:spPr bwMode="auto">
              <a:xfrm flipV="1">
                <a:off x="2853" y="25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6" name="Line 2258"/>
              <p:cNvSpPr>
                <a:spLocks noChangeShapeType="1"/>
              </p:cNvSpPr>
              <p:nvPr/>
            </p:nvSpPr>
            <p:spPr bwMode="auto">
              <a:xfrm>
                <a:off x="2855" y="253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7" name="Line 2259"/>
              <p:cNvSpPr>
                <a:spLocks noChangeShapeType="1"/>
              </p:cNvSpPr>
              <p:nvPr/>
            </p:nvSpPr>
            <p:spPr bwMode="auto">
              <a:xfrm>
                <a:off x="2855" y="253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8" name="Line 2260"/>
              <p:cNvSpPr>
                <a:spLocks noChangeShapeType="1"/>
              </p:cNvSpPr>
              <p:nvPr/>
            </p:nvSpPr>
            <p:spPr bwMode="auto">
              <a:xfrm>
                <a:off x="2857" y="25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49" name="Line 2261"/>
              <p:cNvSpPr>
                <a:spLocks noChangeShapeType="1"/>
              </p:cNvSpPr>
              <p:nvPr/>
            </p:nvSpPr>
            <p:spPr bwMode="auto">
              <a:xfrm>
                <a:off x="2857" y="253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0" name="Line 2262"/>
              <p:cNvSpPr>
                <a:spLocks noChangeShapeType="1"/>
              </p:cNvSpPr>
              <p:nvPr/>
            </p:nvSpPr>
            <p:spPr bwMode="auto">
              <a:xfrm>
                <a:off x="2859" y="25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1" name="Line 2263"/>
              <p:cNvSpPr>
                <a:spLocks noChangeShapeType="1"/>
              </p:cNvSpPr>
              <p:nvPr/>
            </p:nvSpPr>
            <p:spPr bwMode="auto">
              <a:xfrm>
                <a:off x="2861" y="253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2" name="Line 2264"/>
              <p:cNvSpPr>
                <a:spLocks noChangeShapeType="1"/>
              </p:cNvSpPr>
              <p:nvPr/>
            </p:nvSpPr>
            <p:spPr bwMode="auto">
              <a:xfrm flipV="1">
                <a:off x="2861" y="25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3" name="Line 2265"/>
              <p:cNvSpPr>
                <a:spLocks noChangeShapeType="1"/>
              </p:cNvSpPr>
              <p:nvPr/>
            </p:nvSpPr>
            <p:spPr bwMode="auto">
              <a:xfrm>
                <a:off x="2863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4" name="Line 2266"/>
              <p:cNvSpPr>
                <a:spLocks noChangeShapeType="1"/>
              </p:cNvSpPr>
              <p:nvPr/>
            </p:nvSpPr>
            <p:spPr bwMode="auto">
              <a:xfrm flipV="1">
                <a:off x="2863" y="254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5" name="Line 2267"/>
              <p:cNvSpPr>
                <a:spLocks noChangeShapeType="1"/>
              </p:cNvSpPr>
              <p:nvPr/>
            </p:nvSpPr>
            <p:spPr bwMode="auto">
              <a:xfrm>
                <a:off x="2865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6" name="Line 2268"/>
              <p:cNvSpPr>
                <a:spLocks noChangeShapeType="1"/>
              </p:cNvSpPr>
              <p:nvPr/>
            </p:nvSpPr>
            <p:spPr bwMode="auto">
              <a:xfrm flipV="1">
                <a:off x="2865" y="254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7" name="Line 2269"/>
              <p:cNvSpPr>
                <a:spLocks noChangeShapeType="1"/>
              </p:cNvSpPr>
              <p:nvPr/>
            </p:nvSpPr>
            <p:spPr bwMode="auto">
              <a:xfrm flipV="1">
                <a:off x="2867" y="25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8" name="Line 2270"/>
              <p:cNvSpPr>
                <a:spLocks noChangeShapeType="1"/>
              </p:cNvSpPr>
              <p:nvPr/>
            </p:nvSpPr>
            <p:spPr bwMode="auto">
              <a:xfrm flipV="1">
                <a:off x="2867" y="253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59" name="Line 2271"/>
              <p:cNvSpPr>
                <a:spLocks noChangeShapeType="1"/>
              </p:cNvSpPr>
              <p:nvPr/>
            </p:nvSpPr>
            <p:spPr bwMode="auto">
              <a:xfrm>
                <a:off x="2869" y="25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0" name="Line 2272"/>
              <p:cNvSpPr>
                <a:spLocks noChangeShapeType="1"/>
              </p:cNvSpPr>
              <p:nvPr/>
            </p:nvSpPr>
            <p:spPr bwMode="auto">
              <a:xfrm>
                <a:off x="2869" y="253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1" name="Line 2273"/>
              <p:cNvSpPr>
                <a:spLocks noChangeShapeType="1"/>
              </p:cNvSpPr>
              <p:nvPr/>
            </p:nvSpPr>
            <p:spPr bwMode="auto">
              <a:xfrm>
                <a:off x="2871" y="253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2" name="Line 2274"/>
              <p:cNvSpPr>
                <a:spLocks noChangeShapeType="1"/>
              </p:cNvSpPr>
              <p:nvPr/>
            </p:nvSpPr>
            <p:spPr bwMode="auto">
              <a:xfrm flipV="1">
                <a:off x="2871" y="253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3" name="Line 2275"/>
              <p:cNvSpPr>
                <a:spLocks noChangeShapeType="1"/>
              </p:cNvSpPr>
              <p:nvPr/>
            </p:nvSpPr>
            <p:spPr bwMode="auto">
              <a:xfrm>
                <a:off x="2873" y="253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4" name="Line 2276"/>
              <p:cNvSpPr>
                <a:spLocks noChangeShapeType="1"/>
              </p:cNvSpPr>
              <p:nvPr/>
            </p:nvSpPr>
            <p:spPr bwMode="auto">
              <a:xfrm flipV="1">
                <a:off x="2875" y="2536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5" name="Line 2277"/>
              <p:cNvSpPr>
                <a:spLocks noChangeShapeType="1"/>
              </p:cNvSpPr>
              <p:nvPr/>
            </p:nvSpPr>
            <p:spPr bwMode="auto">
              <a:xfrm>
                <a:off x="2875" y="253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6" name="Line 2278"/>
              <p:cNvSpPr>
                <a:spLocks noChangeShapeType="1"/>
              </p:cNvSpPr>
              <p:nvPr/>
            </p:nvSpPr>
            <p:spPr bwMode="auto">
              <a:xfrm>
                <a:off x="2877" y="254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7" name="Line 2279"/>
              <p:cNvSpPr>
                <a:spLocks noChangeShapeType="1"/>
              </p:cNvSpPr>
              <p:nvPr/>
            </p:nvSpPr>
            <p:spPr bwMode="auto">
              <a:xfrm>
                <a:off x="2877" y="25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8" name="Line 2280"/>
              <p:cNvSpPr>
                <a:spLocks noChangeShapeType="1"/>
              </p:cNvSpPr>
              <p:nvPr/>
            </p:nvSpPr>
            <p:spPr bwMode="auto">
              <a:xfrm>
                <a:off x="2879" y="254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69" name="Line 2281"/>
              <p:cNvSpPr>
                <a:spLocks noChangeShapeType="1"/>
              </p:cNvSpPr>
              <p:nvPr/>
            </p:nvSpPr>
            <p:spPr bwMode="auto">
              <a:xfrm>
                <a:off x="2879" y="25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0" name="Line 2282"/>
              <p:cNvSpPr>
                <a:spLocks noChangeShapeType="1"/>
              </p:cNvSpPr>
              <p:nvPr/>
            </p:nvSpPr>
            <p:spPr bwMode="auto">
              <a:xfrm>
                <a:off x="2881" y="2543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1" name="Line 2283"/>
              <p:cNvSpPr>
                <a:spLocks noChangeShapeType="1"/>
              </p:cNvSpPr>
              <p:nvPr/>
            </p:nvSpPr>
            <p:spPr bwMode="auto">
              <a:xfrm flipV="1">
                <a:off x="2881" y="254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2" name="Line 2284"/>
              <p:cNvSpPr>
                <a:spLocks noChangeShapeType="1"/>
              </p:cNvSpPr>
              <p:nvPr/>
            </p:nvSpPr>
            <p:spPr bwMode="auto">
              <a:xfrm>
                <a:off x="2883" y="254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3" name="Line 2285"/>
              <p:cNvSpPr>
                <a:spLocks noChangeShapeType="1"/>
              </p:cNvSpPr>
              <p:nvPr/>
            </p:nvSpPr>
            <p:spPr bwMode="auto">
              <a:xfrm>
                <a:off x="2883" y="254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4" name="Line 2286"/>
              <p:cNvSpPr>
                <a:spLocks noChangeShapeType="1"/>
              </p:cNvSpPr>
              <p:nvPr/>
            </p:nvSpPr>
            <p:spPr bwMode="auto">
              <a:xfrm>
                <a:off x="2885" y="254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5" name="Line 2287"/>
              <p:cNvSpPr>
                <a:spLocks noChangeShapeType="1"/>
              </p:cNvSpPr>
              <p:nvPr/>
            </p:nvSpPr>
            <p:spPr bwMode="auto">
              <a:xfrm>
                <a:off x="2885" y="255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6" name="Line 2288"/>
              <p:cNvSpPr>
                <a:spLocks noChangeShapeType="1"/>
              </p:cNvSpPr>
              <p:nvPr/>
            </p:nvSpPr>
            <p:spPr bwMode="auto">
              <a:xfrm>
                <a:off x="2887" y="25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7" name="Line 2289"/>
              <p:cNvSpPr>
                <a:spLocks noChangeShapeType="1"/>
              </p:cNvSpPr>
              <p:nvPr/>
            </p:nvSpPr>
            <p:spPr bwMode="auto">
              <a:xfrm>
                <a:off x="2889" y="255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8" name="Line 2290"/>
              <p:cNvSpPr>
                <a:spLocks noChangeShapeType="1"/>
              </p:cNvSpPr>
              <p:nvPr/>
            </p:nvSpPr>
            <p:spPr bwMode="auto">
              <a:xfrm flipV="1">
                <a:off x="2889" y="255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79" name="Line 2291"/>
              <p:cNvSpPr>
                <a:spLocks noChangeShapeType="1"/>
              </p:cNvSpPr>
              <p:nvPr/>
            </p:nvSpPr>
            <p:spPr bwMode="auto">
              <a:xfrm>
                <a:off x="2891" y="255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0" name="Line 2292"/>
              <p:cNvSpPr>
                <a:spLocks noChangeShapeType="1"/>
              </p:cNvSpPr>
              <p:nvPr/>
            </p:nvSpPr>
            <p:spPr bwMode="auto">
              <a:xfrm>
                <a:off x="2891" y="255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1" name="Line 2293"/>
              <p:cNvSpPr>
                <a:spLocks noChangeShapeType="1"/>
              </p:cNvSpPr>
              <p:nvPr/>
            </p:nvSpPr>
            <p:spPr bwMode="auto">
              <a:xfrm>
                <a:off x="2893" y="255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2" name="Line 2294"/>
              <p:cNvSpPr>
                <a:spLocks noChangeShapeType="1"/>
              </p:cNvSpPr>
              <p:nvPr/>
            </p:nvSpPr>
            <p:spPr bwMode="auto">
              <a:xfrm>
                <a:off x="2893" y="255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3" name="Line 2295"/>
              <p:cNvSpPr>
                <a:spLocks noChangeShapeType="1"/>
              </p:cNvSpPr>
              <p:nvPr/>
            </p:nvSpPr>
            <p:spPr bwMode="auto">
              <a:xfrm>
                <a:off x="2895" y="255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4" name="Line 2296"/>
              <p:cNvSpPr>
                <a:spLocks noChangeShapeType="1"/>
              </p:cNvSpPr>
              <p:nvPr/>
            </p:nvSpPr>
            <p:spPr bwMode="auto">
              <a:xfrm>
                <a:off x="2895" y="255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5" name="Line 2297"/>
              <p:cNvSpPr>
                <a:spLocks noChangeShapeType="1"/>
              </p:cNvSpPr>
              <p:nvPr/>
            </p:nvSpPr>
            <p:spPr bwMode="auto">
              <a:xfrm flipV="1">
                <a:off x="2897" y="255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6" name="Line 2298"/>
              <p:cNvSpPr>
                <a:spLocks noChangeShapeType="1"/>
              </p:cNvSpPr>
              <p:nvPr/>
            </p:nvSpPr>
            <p:spPr bwMode="auto">
              <a:xfrm>
                <a:off x="2899" y="2554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7" name="Line 2299"/>
              <p:cNvSpPr>
                <a:spLocks noChangeShapeType="1"/>
              </p:cNvSpPr>
              <p:nvPr/>
            </p:nvSpPr>
            <p:spPr bwMode="auto">
              <a:xfrm flipV="1">
                <a:off x="2899" y="255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8" name="Line 2300"/>
              <p:cNvSpPr>
                <a:spLocks noChangeShapeType="1"/>
              </p:cNvSpPr>
              <p:nvPr/>
            </p:nvSpPr>
            <p:spPr bwMode="auto">
              <a:xfrm>
                <a:off x="2901" y="2553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89" name="Line 2301"/>
              <p:cNvSpPr>
                <a:spLocks noChangeShapeType="1"/>
              </p:cNvSpPr>
              <p:nvPr/>
            </p:nvSpPr>
            <p:spPr bwMode="auto">
              <a:xfrm flipV="1">
                <a:off x="2901" y="255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0" name="Line 2302"/>
              <p:cNvSpPr>
                <a:spLocks noChangeShapeType="1"/>
              </p:cNvSpPr>
              <p:nvPr/>
            </p:nvSpPr>
            <p:spPr bwMode="auto">
              <a:xfrm>
                <a:off x="2903" y="2559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1" name="Line 2303"/>
              <p:cNvSpPr>
                <a:spLocks noChangeShapeType="1"/>
              </p:cNvSpPr>
              <p:nvPr/>
            </p:nvSpPr>
            <p:spPr bwMode="auto">
              <a:xfrm>
                <a:off x="2903" y="256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2" name="Line 2304"/>
              <p:cNvSpPr>
                <a:spLocks noChangeShapeType="1"/>
              </p:cNvSpPr>
              <p:nvPr/>
            </p:nvSpPr>
            <p:spPr bwMode="auto">
              <a:xfrm>
                <a:off x="2905" y="256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3" name="Line 2305"/>
              <p:cNvSpPr>
                <a:spLocks noChangeShapeType="1"/>
              </p:cNvSpPr>
              <p:nvPr/>
            </p:nvSpPr>
            <p:spPr bwMode="auto">
              <a:xfrm>
                <a:off x="2905" y="256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4" name="Line 2306"/>
              <p:cNvSpPr>
                <a:spLocks noChangeShapeType="1"/>
              </p:cNvSpPr>
              <p:nvPr/>
            </p:nvSpPr>
            <p:spPr bwMode="auto">
              <a:xfrm>
                <a:off x="2907" y="257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5" name="Line 2307"/>
              <p:cNvSpPr>
                <a:spLocks noChangeShapeType="1"/>
              </p:cNvSpPr>
              <p:nvPr/>
            </p:nvSpPr>
            <p:spPr bwMode="auto">
              <a:xfrm>
                <a:off x="2909" y="257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6" name="Line 2308"/>
              <p:cNvSpPr>
                <a:spLocks noChangeShapeType="1"/>
              </p:cNvSpPr>
              <p:nvPr/>
            </p:nvSpPr>
            <p:spPr bwMode="auto">
              <a:xfrm>
                <a:off x="2909" y="257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7" name="Line 2309"/>
              <p:cNvSpPr>
                <a:spLocks noChangeShapeType="1"/>
              </p:cNvSpPr>
              <p:nvPr/>
            </p:nvSpPr>
            <p:spPr bwMode="auto">
              <a:xfrm>
                <a:off x="2911" y="257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8" name="Line 2310"/>
              <p:cNvSpPr>
                <a:spLocks noChangeShapeType="1"/>
              </p:cNvSpPr>
              <p:nvPr/>
            </p:nvSpPr>
            <p:spPr bwMode="auto">
              <a:xfrm>
                <a:off x="2911" y="257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99" name="Line 2311"/>
              <p:cNvSpPr>
                <a:spLocks noChangeShapeType="1"/>
              </p:cNvSpPr>
              <p:nvPr/>
            </p:nvSpPr>
            <p:spPr bwMode="auto">
              <a:xfrm flipV="1">
                <a:off x="2913" y="258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0" name="Line 2312"/>
              <p:cNvSpPr>
                <a:spLocks noChangeShapeType="1"/>
              </p:cNvSpPr>
              <p:nvPr/>
            </p:nvSpPr>
            <p:spPr bwMode="auto">
              <a:xfrm>
                <a:off x="2913" y="2581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1" name="Line 2313"/>
              <p:cNvSpPr>
                <a:spLocks noChangeShapeType="1"/>
              </p:cNvSpPr>
              <p:nvPr/>
            </p:nvSpPr>
            <p:spPr bwMode="auto">
              <a:xfrm>
                <a:off x="2915" y="25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2" name="Line 2314"/>
              <p:cNvSpPr>
                <a:spLocks noChangeShapeType="1"/>
              </p:cNvSpPr>
              <p:nvPr/>
            </p:nvSpPr>
            <p:spPr bwMode="auto">
              <a:xfrm>
                <a:off x="2917" y="2587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3" name="Line 2315"/>
              <p:cNvSpPr>
                <a:spLocks noChangeShapeType="1"/>
              </p:cNvSpPr>
              <p:nvPr/>
            </p:nvSpPr>
            <p:spPr bwMode="auto">
              <a:xfrm>
                <a:off x="2917" y="2592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4" name="Line 2316"/>
              <p:cNvSpPr>
                <a:spLocks noChangeShapeType="1"/>
              </p:cNvSpPr>
              <p:nvPr/>
            </p:nvSpPr>
            <p:spPr bwMode="auto">
              <a:xfrm flipV="1">
                <a:off x="2919" y="259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5" name="Line 2317"/>
              <p:cNvSpPr>
                <a:spLocks noChangeShapeType="1"/>
              </p:cNvSpPr>
              <p:nvPr/>
            </p:nvSpPr>
            <p:spPr bwMode="auto">
              <a:xfrm>
                <a:off x="2919" y="25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6" name="Line 2318"/>
              <p:cNvSpPr>
                <a:spLocks noChangeShapeType="1"/>
              </p:cNvSpPr>
              <p:nvPr/>
            </p:nvSpPr>
            <p:spPr bwMode="auto">
              <a:xfrm flipV="1">
                <a:off x="2921" y="25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7" name="Line 2319"/>
              <p:cNvSpPr>
                <a:spLocks noChangeShapeType="1"/>
              </p:cNvSpPr>
              <p:nvPr/>
            </p:nvSpPr>
            <p:spPr bwMode="auto">
              <a:xfrm>
                <a:off x="2923" y="2592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8" name="Line 2320"/>
              <p:cNvSpPr>
                <a:spLocks noChangeShapeType="1"/>
              </p:cNvSpPr>
              <p:nvPr/>
            </p:nvSpPr>
            <p:spPr bwMode="auto">
              <a:xfrm>
                <a:off x="2923" y="2597"/>
                <a:ext cx="3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09" name="Line 2321"/>
              <p:cNvSpPr>
                <a:spLocks noChangeShapeType="1"/>
              </p:cNvSpPr>
              <p:nvPr/>
            </p:nvSpPr>
            <p:spPr bwMode="auto">
              <a:xfrm>
                <a:off x="2926" y="25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0" name="Line 2322"/>
              <p:cNvSpPr>
                <a:spLocks noChangeShapeType="1"/>
              </p:cNvSpPr>
              <p:nvPr/>
            </p:nvSpPr>
            <p:spPr bwMode="auto">
              <a:xfrm>
                <a:off x="2926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1" name="Line 2323"/>
              <p:cNvSpPr>
                <a:spLocks noChangeShapeType="1"/>
              </p:cNvSpPr>
              <p:nvPr/>
            </p:nvSpPr>
            <p:spPr bwMode="auto">
              <a:xfrm>
                <a:off x="2928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2" name="Line 2324"/>
              <p:cNvSpPr>
                <a:spLocks noChangeShapeType="1"/>
              </p:cNvSpPr>
              <p:nvPr/>
            </p:nvSpPr>
            <p:spPr bwMode="auto">
              <a:xfrm>
                <a:off x="2930" y="25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3" name="Line 2325"/>
              <p:cNvSpPr>
                <a:spLocks noChangeShapeType="1"/>
              </p:cNvSpPr>
              <p:nvPr/>
            </p:nvSpPr>
            <p:spPr bwMode="auto">
              <a:xfrm flipV="1">
                <a:off x="2930" y="25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4" name="Line 2326"/>
              <p:cNvSpPr>
                <a:spLocks noChangeShapeType="1"/>
              </p:cNvSpPr>
              <p:nvPr/>
            </p:nvSpPr>
            <p:spPr bwMode="auto">
              <a:xfrm>
                <a:off x="2932" y="259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5" name="Line 2327"/>
              <p:cNvSpPr>
                <a:spLocks noChangeShapeType="1"/>
              </p:cNvSpPr>
              <p:nvPr/>
            </p:nvSpPr>
            <p:spPr bwMode="auto">
              <a:xfrm>
                <a:off x="2932" y="259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6" name="Line 2328"/>
              <p:cNvSpPr>
                <a:spLocks noChangeShapeType="1"/>
              </p:cNvSpPr>
              <p:nvPr/>
            </p:nvSpPr>
            <p:spPr bwMode="auto">
              <a:xfrm flipV="1">
                <a:off x="2934" y="25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7" name="Line 2329"/>
              <p:cNvSpPr>
                <a:spLocks noChangeShapeType="1"/>
              </p:cNvSpPr>
              <p:nvPr/>
            </p:nvSpPr>
            <p:spPr bwMode="auto">
              <a:xfrm>
                <a:off x="2936" y="25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8" name="Line 2330"/>
              <p:cNvSpPr>
                <a:spLocks noChangeShapeType="1"/>
              </p:cNvSpPr>
              <p:nvPr/>
            </p:nvSpPr>
            <p:spPr bwMode="auto">
              <a:xfrm>
                <a:off x="2936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19" name="Line 2331"/>
              <p:cNvSpPr>
                <a:spLocks noChangeShapeType="1"/>
              </p:cNvSpPr>
              <p:nvPr/>
            </p:nvSpPr>
            <p:spPr bwMode="auto">
              <a:xfrm>
                <a:off x="2938" y="25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0" name="Line 2332"/>
              <p:cNvSpPr>
                <a:spLocks noChangeShapeType="1"/>
              </p:cNvSpPr>
              <p:nvPr/>
            </p:nvSpPr>
            <p:spPr bwMode="auto">
              <a:xfrm>
                <a:off x="2938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1" name="Line 2333"/>
              <p:cNvSpPr>
                <a:spLocks noChangeShapeType="1"/>
              </p:cNvSpPr>
              <p:nvPr/>
            </p:nvSpPr>
            <p:spPr bwMode="auto">
              <a:xfrm>
                <a:off x="2940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2" name="Line 2334"/>
              <p:cNvSpPr>
                <a:spLocks noChangeShapeType="1"/>
              </p:cNvSpPr>
              <p:nvPr/>
            </p:nvSpPr>
            <p:spPr bwMode="auto">
              <a:xfrm>
                <a:off x="2942" y="25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3" name="Line 2335"/>
              <p:cNvSpPr>
                <a:spLocks noChangeShapeType="1"/>
              </p:cNvSpPr>
              <p:nvPr/>
            </p:nvSpPr>
            <p:spPr bwMode="auto">
              <a:xfrm>
                <a:off x="2942" y="25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4" name="Line 2336"/>
              <p:cNvSpPr>
                <a:spLocks noChangeShapeType="1"/>
              </p:cNvSpPr>
              <p:nvPr/>
            </p:nvSpPr>
            <p:spPr bwMode="auto">
              <a:xfrm>
                <a:off x="2944" y="25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5" name="Line 2337"/>
              <p:cNvSpPr>
                <a:spLocks noChangeShapeType="1"/>
              </p:cNvSpPr>
              <p:nvPr/>
            </p:nvSpPr>
            <p:spPr bwMode="auto">
              <a:xfrm>
                <a:off x="2944" y="25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6" name="Line 2338"/>
              <p:cNvSpPr>
                <a:spLocks noChangeShapeType="1"/>
              </p:cNvSpPr>
              <p:nvPr/>
            </p:nvSpPr>
            <p:spPr bwMode="auto">
              <a:xfrm>
                <a:off x="2946" y="26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7" name="Line 2339"/>
              <p:cNvSpPr>
                <a:spLocks noChangeShapeType="1"/>
              </p:cNvSpPr>
              <p:nvPr/>
            </p:nvSpPr>
            <p:spPr bwMode="auto">
              <a:xfrm>
                <a:off x="2948" y="26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8" name="Line 2340"/>
              <p:cNvSpPr>
                <a:spLocks noChangeShapeType="1"/>
              </p:cNvSpPr>
              <p:nvPr/>
            </p:nvSpPr>
            <p:spPr bwMode="auto">
              <a:xfrm>
                <a:off x="2948" y="26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29" name="Line 2341"/>
              <p:cNvSpPr>
                <a:spLocks noChangeShapeType="1"/>
              </p:cNvSpPr>
              <p:nvPr/>
            </p:nvSpPr>
            <p:spPr bwMode="auto">
              <a:xfrm flipV="1">
                <a:off x="2950" y="26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0" name="Line 2342"/>
              <p:cNvSpPr>
                <a:spLocks noChangeShapeType="1"/>
              </p:cNvSpPr>
              <p:nvPr/>
            </p:nvSpPr>
            <p:spPr bwMode="auto">
              <a:xfrm>
                <a:off x="2950" y="26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1" name="Line 2343"/>
              <p:cNvSpPr>
                <a:spLocks noChangeShapeType="1"/>
              </p:cNvSpPr>
              <p:nvPr/>
            </p:nvSpPr>
            <p:spPr bwMode="auto">
              <a:xfrm>
                <a:off x="2952" y="260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2" name="Line 2344"/>
              <p:cNvSpPr>
                <a:spLocks noChangeShapeType="1"/>
              </p:cNvSpPr>
              <p:nvPr/>
            </p:nvSpPr>
            <p:spPr bwMode="auto">
              <a:xfrm flipV="1">
                <a:off x="2954" y="2594"/>
                <a:ext cx="0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3" name="Line 2345"/>
              <p:cNvSpPr>
                <a:spLocks noChangeShapeType="1"/>
              </p:cNvSpPr>
              <p:nvPr/>
            </p:nvSpPr>
            <p:spPr bwMode="auto">
              <a:xfrm>
                <a:off x="2954" y="2594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4" name="Line 2346"/>
              <p:cNvSpPr>
                <a:spLocks noChangeShapeType="1"/>
              </p:cNvSpPr>
              <p:nvPr/>
            </p:nvSpPr>
            <p:spPr bwMode="auto">
              <a:xfrm flipV="1">
                <a:off x="2956" y="2592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5" name="Line 2347"/>
              <p:cNvSpPr>
                <a:spLocks noChangeShapeType="1"/>
              </p:cNvSpPr>
              <p:nvPr/>
            </p:nvSpPr>
            <p:spPr bwMode="auto">
              <a:xfrm flipV="1">
                <a:off x="2956" y="259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6" name="Line 2348"/>
              <p:cNvSpPr>
                <a:spLocks noChangeShapeType="1"/>
              </p:cNvSpPr>
              <p:nvPr/>
            </p:nvSpPr>
            <p:spPr bwMode="auto">
              <a:xfrm flipV="1">
                <a:off x="2958" y="258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7" name="Line 2349"/>
              <p:cNvSpPr>
                <a:spLocks noChangeShapeType="1"/>
              </p:cNvSpPr>
              <p:nvPr/>
            </p:nvSpPr>
            <p:spPr bwMode="auto">
              <a:xfrm>
                <a:off x="2960" y="258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8" name="Line 2350"/>
              <p:cNvSpPr>
                <a:spLocks noChangeShapeType="1"/>
              </p:cNvSpPr>
              <p:nvPr/>
            </p:nvSpPr>
            <p:spPr bwMode="auto">
              <a:xfrm>
                <a:off x="2960" y="258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39" name="Line 2351"/>
              <p:cNvSpPr>
                <a:spLocks noChangeShapeType="1"/>
              </p:cNvSpPr>
              <p:nvPr/>
            </p:nvSpPr>
            <p:spPr bwMode="auto">
              <a:xfrm>
                <a:off x="2962" y="259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0" name="Line 2352"/>
              <p:cNvSpPr>
                <a:spLocks noChangeShapeType="1"/>
              </p:cNvSpPr>
              <p:nvPr/>
            </p:nvSpPr>
            <p:spPr bwMode="auto">
              <a:xfrm>
                <a:off x="2962" y="259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1" name="Line 2353"/>
              <p:cNvSpPr>
                <a:spLocks noChangeShapeType="1"/>
              </p:cNvSpPr>
              <p:nvPr/>
            </p:nvSpPr>
            <p:spPr bwMode="auto">
              <a:xfrm>
                <a:off x="2964" y="26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2" name="Line 2354"/>
              <p:cNvSpPr>
                <a:spLocks noChangeShapeType="1"/>
              </p:cNvSpPr>
              <p:nvPr/>
            </p:nvSpPr>
            <p:spPr bwMode="auto">
              <a:xfrm>
                <a:off x="2966" y="261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3" name="Line 2355"/>
              <p:cNvSpPr>
                <a:spLocks noChangeShapeType="1"/>
              </p:cNvSpPr>
              <p:nvPr/>
            </p:nvSpPr>
            <p:spPr bwMode="auto">
              <a:xfrm>
                <a:off x="2966" y="261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4" name="Line 2356"/>
              <p:cNvSpPr>
                <a:spLocks noChangeShapeType="1"/>
              </p:cNvSpPr>
              <p:nvPr/>
            </p:nvSpPr>
            <p:spPr bwMode="auto">
              <a:xfrm>
                <a:off x="2968" y="261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5" name="Line 2357"/>
              <p:cNvSpPr>
                <a:spLocks noChangeShapeType="1"/>
              </p:cNvSpPr>
              <p:nvPr/>
            </p:nvSpPr>
            <p:spPr bwMode="auto">
              <a:xfrm>
                <a:off x="2968" y="261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6" name="Line 2358"/>
              <p:cNvSpPr>
                <a:spLocks noChangeShapeType="1"/>
              </p:cNvSpPr>
              <p:nvPr/>
            </p:nvSpPr>
            <p:spPr bwMode="auto">
              <a:xfrm>
                <a:off x="2970" y="262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7" name="Line 2359"/>
              <p:cNvSpPr>
                <a:spLocks noChangeShapeType="1"/>
              </p:cNvSpPr>
              <p:nvPr/>
            </p:nvSpPr>
            <p:spPr bwMode="auto">
              <a:xfrm>
                <a:off x="2972" y="262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8" name="Line 2360"/>
              <p:cNvSpPr>
                <a:spLocks noChangeShapeType="1"/>
              </p:cNvSpPr>
              <p:nvPr/>
            </p:nvSpPr>
            <p:spPr bwMode="auto">
              <a:xfrm flipV="1">
                <a:off x="2972" y="262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49" name="Line 2361"/>
              <p:cNvSpPr>
                <a:spLocks noChangeShapeType="1"/>
              </p:cNvSpPr>
              <p:nvPr/>
            </p:nvSpPr>
            <p:spPr bwMode="auto">
              <a:xfrm>
                <a:off x="2974" y="262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0" name="Line 2362"/>
              <p:cNvSpPr>
                <a:spLocks noChangeShapeType="1"/>
              </p:cNvSpPr>
              <p:nvPr/>
            </p:nvSpPr>
            <p:spPr bwMode="auto">
              <a:xfrm flipV="1">
                <a:off x="2974" y="26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1" name="Line 2363"/>
              <p:cNvSpPr>
                <a:spLocks noChangeShapeType="1"/>
              </p:cNvSpPr>
              <p:nvPr/>
            </p:nvSpPr>
            <p:spPr bwMode="auto">
              <a:xfrm>
                <a:off x="2976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2" name="Line 2364"/>
              <p:cNvSpPr>
                <a:spLocks noChangeShapeType="1"/>
              </p:cNvSpPr>
              <p:nvPr/>
            </p:nvSpPr>
            <p:spPr bwMode="auto">
              <a:xfrm>
                <a:off x="2978" y="26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3" name="Line 2365"/>
              <p:cNvSpPr>
                <a:spLocks noChangeShapeType="1"/>
              </p:cNvSpPr>
              <p:nvPr/>
            </p:nvSpPr>
            <p:spPr bwMode="auto">
              <a:xfrm flipV="1">
                <a:off x="2978" y="262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4" name="Line 2366"/>
              <p:cNvSpPr>
                <a:spLocks noChangeShapeType="1"/>
              </p:cNvSpPr>
              <p:nvPr/>
            </p:nvSpPr>
            <p:spPr bwMode="auto">
              <a:xfrm>
                <a:off x="2980" y="26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5" name="Line 2367"/>
              <p:cNvSpPr>
                <a:spLocks noChangeShapeType="1"/>
              </p:cNvSpPr>
              <p:nvPr/>
            </p:nvSpPr>
            <p:spPr bwMode="auto">
              <a:xfrm>
                <a:off x="2982" y="262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6" name="Line 2368"/>
              <p:cNvSpPr>
                <a:spLocks noChangeShapeType="1"/>
              </p:cNvSpPr>
              <p:nvPr/>
            </p:nvSpPr>
            <p:spPr bwMode="auto">
              <a:xfrm>
                <a:off x="2982" y="26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7" name="Line 2369"/>
              <p:cNvSpPr>
                <a:spLocks noChangeShapeType="1"/>
              </p:cNvSpPr>
              <p:nvPr/>
            </p:nvSpPr>
            <p:spPr bwMode="auto">
              <a:xfrm>
                <a:off x="2984" y="26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8" name="Line 2370"/>
              <p:cNvSpPr>
                <a:spLocks noChangeShapeType="1"/>
              </p:cNvSpPr>
              <p:nvPr/>
            </p:nvSpPr>
            <p:spPr bwMode="auto">
              <a:xfrm>
                <a:off x="2986" y="262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59" name="Line 2371"/>
              <p:cNvSpPr>
                <a:spLocks noChangeShapeType="1"/>
              </p:cNvSpPr>
              <p:nvPr/>
            </p:nvSpPr>
            <p:spPr bwMode="auto">
              <a:xfrm flipV="1">
                <a:off x="2986" y="262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0" name="Line 2372"/>
              <p:cNvSpPr>
                <a:spLocks noChangeShapeType="1"/>
              </p:cNvSpPr>
              <p:nvPr/>
            </p:nvSpPr>
            <p:spPr bwMode="auto">
              <a:xfrm>
                <a:off x="2988" y="262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1" name="Line 2373"/>
              <p:cNvSpPr>
                <a:spLocks noChangeShapeType="1"/>
              </p:cNvSpPr>
              <p:nvPr/>
            </p:nvSpPr>
            <p:spPr bwMode="auto">
              <a:xfrm>
                <a:off x="2988" y="262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2" name="Line 2374"/>
              <p:cNvSpPr>
                <a:spLocks noChangeShapeType="1"/>
              </p:cNvSpPr>
              <p:nvPr/>
            </p:nvSpPr>
            <p:spPr bwMode="auto">
              <a:xfrm flipV="1">
                <a:off x="2990" y="26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3" name="Line 2375"/>
              <p:cNvSpPr>
                <a:spLocks noChangeShapeType="1"/>
              </p:cNvSpPr>
              <p:nvPr/>
            </p:nvSpPr>
            <p:spPr bwMode="auto">
              <a:xfrm>
                <a:off x="2992" y="2625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4" name="Line 2376"/>
              <p:cNvSpPr>
                <a:spLocks noChangeShapeType="1"/>
              </p:cNvSpPr>
              <p:nvPr/>
            </p:nvSpPr>
            <p:spPr bwMode="auto">
              <a:xfrm>
                <a:off x="2992" y="26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5" name="Line 2377"/>
              <p:cNvSpPr>
                <a:spLocks noChangeShapeType="1"/>
              </p:cNvSpPr>
              <p:nvPr/>
            </p:nvSpPr>
            <p:spPr bwMode="auto">
              <a:xfrm>
                <a:off x="2994" y="26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6" name="Line 2378"/>
              <p:cNvSpPr>
                <a:spLocks noChangeShapeType="1"/>
              </p:cNvSpPr>
              <p:nvPr/>
            </p:nvSpPr>
            <p:spPr bwMode="auto">
              <a:xfrm flipV="1">
                <a:off x="2996" y="262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7" name="Line 2379"/>
              <p:cNvSpPr>
                <a:spLocks noChangeShapeType="1"/>
              </p:cNvSpPr>
              <p:nvPr/>
            </p:nvSpPr>
            <p:spPr bwMode="auto">
              <a:xfrm>
                <a:off x="2996" y="262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8" name="Line 2380"/>
              <p:cNvSpPr>
                <a:spLocks noChangeShapeType="1"/>
              </p:cNvSpPr>
              <p:nvPr/>
            </p:nvSpPr>
            <p:spPr bwMode="auto">
              <a:xfrm flipV="1">
                <a:off x="2998" y="262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69" name="Line 2381"/>
              <p:cNvSpPr>
                <a:spLocks noChangeShapeType="1"/>
              </p:cNvSpPr>
              <p:nvPr/>
            </p:nvSpPr>
            <p:spPr bwMode="auto">
              <a:xfrm>
                <a:off x="2998" y="262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0" name="Line 2382"/>
              <p:cNvSpPr>
                <a:spLocks noChangeShapeType="1"/>
              </p:cNvSpPr>
              <p:nvPr/>
            </p:nvSpPr>
            <p:spPr bwMode="auto">
              <a:xfrm>
                <a:off x="3000" y="262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1" name="Line 2383"/>
              <p:cNvSpPr>
                <a:spLocks noChangeShapeType="1"/>
              </p:cNvSpPr>
              <p:nvPr/>
            </p:nvSpPr>
            <p:spPr bwMode="auto">
              <a:xfrm>
                <a:off x="3002" y="26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2" name="Line 2384"/>
              <p:cNvSpPr>
                <a:spLocks noChangeShapeType="1"/>
              </p:cNvSpPr>
              <p:nvPr/>
            </p:nvSpPr>
            <p:spPr bwMode="auto">
              <a:xfrm>
                <a:off x="3002" y="263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3" name="Line 2385"/>
              <p:cNvSpPr>
                <a:spLocks noChangeShapeType="1"/>
              </p:cNvSpPr>
              <p:nvPr/>
            </p:nvSpPr>
            <p:spPr bwMode="auto">
              <a:xfrm flipV="1">
                <a:off x="3004" y="26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4" name="Line 2386"/>
              <p:cNvSpPr>
                <a:spLocks noChangeShapeType="1"/>
              </p:cNvSpPr>
              <p:nvPr/>
            </p:nvSpPr>
            <p:spPr bwMode="auto">
              <a:xfrm flipV="1">
                <a:off x="3006" y="262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5" name="Line 2387"/>
              <p:cNvSpPr>
                <a:spLocks noChangeShapeType="1"/>
              </p:cNvSpPr>
              <p:nvPr/>
            </p:nvSpPr>
            <p:spPr bwMode="auto">
              <a:xfrm>
                <a:off x="3006" y="26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6" name="Line 2388"/>
              <p:cNvSpPr>
                <a:spLocks noChangeShapeType="1"/>
              </p:cNvSpPr>
              <p:nvPr/>
            </p:nvSpPr>
            <p:spPr bwMode="auto">
              <a:xfrm flipV="1">
                <a:off x="3008" y="26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7" name="Line 2389"/>
              <p:cNvSpPr>
                <a:spLocks noChangeShapeType="1"/>
              </p:cNvSpPr>
              <p:nvPr/>
            </p:nvSpPr>
            <p:spPr bwMode="auto">
              <a:xfrm>
                <a:off x="3008" y="262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8" name="Line 2390"/>
              <p:cNvSpPr>
                <a:spLocks noChangeShapeType="1"/>
              </p:cNvSpPr>
              <p:nvPr/>
            </p:nvSpPr>
            <p:spPr bwMode="auto">
              <a:xfrm>
                <a:off x="3010" y="263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79" name="Line 2391"/>
              <p:cNvSpPr>
                <a:spLocks noChangeShapeType="1"/>
              </p:cNvSpPr>
              <p:nvPr/>
            </p:nvSpPr>
            <p:spPr bwMode="auto">
              <a:xfrm>
                <a:off x="3012" y="263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0" name="Line 2392"/>
              <p:cNvSpPr>
                <a:spLocks noChangeShapeType="1"/>
              </p:cNvSpPr>
              <p:nvPr/>
            </p:nvSpPr>
            <p:spPr bwMode="auto">
              <a:xfrm flipV="1">
                <a:off x="3012" y="262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1" name="Line 2393"/>
              <p:cNvSpPr>
                <a:spLocks noChangeShapeType="1"/>
              </p:cNvSpPr>
              <p:nvPr/>
            </p:nvSpPr>
            <p:spPr bwMode="auto">
              <a:xfrm>
                <a:off x="3014" y="26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2" name="Line 2394"/>
              <p:cNvSpPr>
                <a:spLocks noChangeShapeType="1"/>
              </p:cNvSpPr>
              <p:nvPr/>
            </p:nvSpPr>
            <p:spPr bwMode="auto">
              <a:xfrm>
                <a:off x="3016" y="26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3" name="Line 2395"/>
              <p:cNvSpPr>
                <a:spLocks noChangeShapeType="1"/>
              </p:cNvSpPr>
              <p:nvPr/>
            </p:nvSpPr>
            <p:spPr bwMode="auto">
              <a:xfrm flipV="1">
                <a:off x="3016" y="262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4" name="Line 2396"/>
              <p:cNvSpPr>
                <a:spLocks noChangeShapeType="1"/>
              </p:cNvSpPr>
              <p:nvPr/>
            </p:nvSpPr>
            <p:spPr bwMode="auto">
              <a:xfrm>
                <a:off x="3018" y="262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5" name="Line 2397"/>
              <p:cNvSpPr>
                <a:spLocks noChangeShapeType="1"/>
              </p:cNvSpPr>
              <p:nvPr/>
            </p:nvSpPr>
            <p:spPr bwMode="auto">
              <a:xfrm flipV="1">
                <a:off x="3020" y="2628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6" name="Line 2398"/>
              <p:cNvSpPr>
                <a:spLocks noChangeShapeType="1"/>
              </p:cNvSpPr>
              <p:nvPr/>
            </p:nvSpPr>
            <p:spPr bwMode="auto">
              <a:xfrm>
                <a:off x="3020" y="2628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7" name="Line 2399"/>
              <p:cNvSpPr>
                <a:spLocks noChangeShapeType="1"/>
              </p:cNvSpPr>
              <p:nvPr/>
            </p:nvSpPr>
            <p:spPr bwMode="auto">
              <a:xfrm>
                <a:off x="3022" y="263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8" name="Line 2400"/>
              <p:cNvSpPr>
                <a:spLocks noChangeShapeType="1"/>
              </p:cNvSpPr>
              <p:nvPr/>
            </p:nvSpPr>
            <p:spPr bwMode="auto">
              <a:xfrm>
                <a:off x="3022" y="263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89" name="Line 2401"/>
              <p:cNvSpPr>
                <a:spLocks noChangeShapeType="1"/>
              </p:cNvSpPr>
              <p:nvPr/>
            </p:nvSpPr>
            <p:spPr bwMode="auto">
              <a:xfrm>
                <a:off x="3024" y="2639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0" name="Line 2402"/>
              <p:cNvSpPr>
                <a:spLocks noChangeShapeType="1"/>
              </p:cNvSpPr>
              <p:nvPr/>
            </p:nvSpPr>
            <p:spPr bwMode="auto">
              <a:xfrm flipV="1">
                <a:off x="3027" y="263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1" name="Line 2403"/>
              <p:cNvSpPr>
                <a:spLocks noChangeShapeType="1"/>
              </p:cNvSpPr>
              <p:nvPr/>
            </p:nvSpPr>
            <p:spPr bwMode="auto">
              <a:xfrm>
                <a:off x="3027" y="263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2" name="Line 2404"/>
              <p:cNvSpPr>
                <a:spLocks noChangeShapeType="1"/>
              </p:cNvSpPr>
              <p:nvPr/>
            </p:nvSpPr>
            <p:spPr bwMode="auto">
              <a:xfrm flipV="1">
                <a:off x="3029" y="263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3" name="Line 2405"/>
              <p:cNvSpPr>
                <a:spLocks noChangeShapeType="1"/>
              </p:cNvSpPr>
              <p:nvPr/>
            </p:nvSpPr>
            <p:spPr bwMode="auto">
              <a:xfrm>
                <a:off x="3031" y="263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4" name="Line 2406"/>
              <p:cNvSpPr>
                <a:spLocks noChangeShapeType="1"/>
              </p:cNvSpPr>
              <p:nvPr/>
            </p:nvSpPr>
            <p:spPr bwMode="auto">
              <a:xfrm>
                <a:off x="3031" y="263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5" name="Line 2407"/>
              <p:cNvSpPr>
                <a:spLocks noChangeShapeType="1"/>
              </p:cNvSpPr>
              <p:nvPr/>
            </p:nvSpPr>
            <p:spPr bwMode="auto">
              <a:xfrm>
                <a:off x="3033" y="263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6" name="Line 2408"/>
              <p:cNvSpPr>
                <a:spLocks noChangeShapeType="1"/>
              </p:cNvSpPr>
              <p:nvPr/>
            </p:nvSpPr>
            <p:spPr bwMode="auto">
              <a:xfrm flipV="1">
                <a:off x="3035" y="262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7" name="Line 2409"/>
              <p:cNvSpPr>
                <a:spLocks noChangeShapeType="1"/>
              </p:cNvSpPr>
              <p:nvPr/>
            </p:nvSpPr>
            <p:spPr bwMode="auto">
              <a:xfrm>
                <a:off x="3035" y="262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8" name="Line 2410"/>
              <p:cNvSpPr>
                <a:spLocks noChangeShapeType="1"/>
              </p:cNvSpPr>
              <p:nvPr/>
            </p:nvSpPr>
            <p:spPr bwMode="auto">
              <a:xfrm>
                <a:off x="3037" y="2633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99" name="Line 2411"/>
              <p:cNvSpPr>
                <a:spLocks noChangeShapeType="1"/>
              </p:cNvSpPr>
              <p:nvPr/>
            </p:nvSpPr>
            <p:spPr bwMode="auto">
              <a:xfrm flipV="1">
                <a:off x="3037" y="263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0" name="Line 2412"/>
              <p:cNvSpPr>
                <a:spLocks noChangeShapeType="1"/>
              </p:cNvSpPr>
              <p:nvPr/>
            </p:nvSpPr>
            <p:spPr bwMode="auto">
              <a:xfrm>
                <a:off x="3039" y="263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1" name="Line 2413"/>
              <p:cNvSpPr>
                <a:spLocks noChangeShapeType="1"/>
              </p:cNvSpPr>
              <p:nvPr/>
            </p:nvSpPr>
            <p:spPr bwMode="auto">
              <a:xfrm>
                <a:off x="3041" y="263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2" name="Line 2414"/>
              <p:cNvSpPr>
                <a:spLocks noChangeShapeType="1"/>
              </p:cNvSpPr>
              <p:nvPr/>
            </p:nvSpPr>
            <p:spPr bwMode="auto">
              <a:xfrm>
                <a:off x="3041" y="263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3" name="Line 2415"/>
              <p:cNvSpPr>
                <a:spLocks noChangeShapeType="1"/>
              </p:cNvSpPr>
              <p:nvPr/>
            </p:nvSpPr>
            <p:spPr bwMode="auto">
              <a:xfrm flipV="1">
                <a:off x="3043" y="263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4" name="Line 2416"/>
              <p:cNvSpPr>
                <a:spLocks noChangeShapeType="1"/>
              </p:cNvSpPr>
              <p:nvPr/>
            </p:nvSpPr>
            <p:spPr bwMode="auto">
              <a:xfrm>
                <a:off x="3045" y="26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5" name="Line 2417"/>
              <p:cNvSpPr>
                <a:spLocks noChangeShapeType="1"/>
              </p:cNvSpPr>
              <p:nvPr/>
            </p:nvSpPr>
            <p:spPr bwMode="auto">
              <a:xfrm flipV="1">
                <a:off x="3045" y="263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2706" name="Group 2418"/>
            <p:cNvGrpSpPr>
              <a:grpSpLocks/>
            </p:cNvGrpSpPr>
            <p:nvPr/>
          </p:nvGrpSpPr>
          <p:grpSpPr bwMode="auto">
            <a:xfrm>
              <a:off x="3047" y="2632"/>
              <a:ext cx="274" cy="63"/>
              <a:chOff x="3047" y="2632"/>
              <a:chExt cx="274" cy="63"/>
            </a:xfrm>
          </p:grpSpPr>
          <p:sp>
            <p:nvSpPr>
              <p:cNvPr id="142707" name="Line 2419"/>
              <p:cNvSpPr>
                <a:spLocks noChangeShapeType="1"/>
              </p:cNvSpPr>
              <p:nvPr/>
            </p:nvSpPr>
            <p:spPr bwMode="auto">
              <a:xfrm flipV="1">
                <a:off x="3047" y="263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8" name="Line 2420"/>
              <p:cNvSpPr>
                <a:spLocks noChangeShapeType="1"/>
              </p:cNvSpPr>
              <p:nvPr/>
            </p:nvSpPr>
            <p:spPr bwMode="auto">
              <a:xfrm flipV="1">
                <a:off x="3049" y="263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09" name="Line 2421"/>
              <p:cNvSpPr>
                <a:spLocks noChangeShapeType="1"/>
              </p:cNvSpPr>
              <p:nvPr/>
            </p:nvSpPr>
            <p:spPr bwMode="auto">
              <a:xfrm>
                <a:off x="3049" y="26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0" name="Line 2422"/>
              <p:cNvSpPr>
                <a:spLocks noChangeShapeType="1"/>
              </p:cNvSpPr>
              <p:nvPr/>
            </p:nvSpPr>
            <p:spPr bwMode="auto">
              <a:xfrm>
                <a:off x="3051" y="263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1" name="Line 2423"/>
              <p:cNvSpPr>
                <a:spLocks noChangeShapeType="1"/>
              </p:cNvSpPr>
              <p:nvPr/>
            </p:nvSpPr>
            <p:spPr bwMode="auto">
              <a:xfrm>
                <a:off x="3053" y="2633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2" name="Line 2424"/>
              <p:cNvSpPr>
                <a:spLocks noChangeShapeType="1"/>
              </p:cNvSpPr>
              <p:nvPr/>
            </p:nvSpPr>
            <p:spPr bwMode="auto">
              <a:xfrm>
                <a:off x="3053" y="263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3" name="Line 2425"/>
              <p:cNvSpPr>
                <a:spLocks noChangeShapeType="1"/>
              </p:cNvSpPr>
              <p:nvPr/>
            </p:nvSpPr>
            <p:spPr bwMode="auto">
              <a:xfrm>
                <a:off x="3055" y="263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4" name="Line 2426"/>
              <p:cNvSpPr>
                <a:spLocks noChangeShapeType="1"/>
              </p:cNvSpPr>
              <p:nvPr/>
            </p:nvSpPr>
            <p:spPr bwMode="auto">
              <a:xfrm>
                <a:off x="3055" y="264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5" name="Line 2427"/>
              <p:cNvSpPr>
                <a:spLocks noChangeShapeType="1"/>
              </p:cNvSpPr>
              <p:nvPr/>
            </p:nvSpPr>
            <p:spPr bwMode="auto">
              <a:xfrm flipV="1">
                <a:off x="3057" y="264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6" name="Line 2428"/>
              <p:cNvSpPr>
                <a:spLocks noChangeShapeType="1"/>
              </p:cNvSpPr>
              <p:nvPr/>
            </p:nvSpPr>
            <p:spPr bwMode="auto">
              <a:xfrm>
                <a:off x="3059" y="264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7" name="Line 2429"/>
              <p:cNvSpPr>
                <a:spLocks noChangeShapeType="1"/>
              </p:cNvSpPr>
              <p:nvPr/>
            </p:nvSpPr>
            <p:spPr bwMode="auto">
              <a:xfrm>
                <a:off x="3059" y="264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8" name="Line 2430"/>
              <p:cNvSpPr>
                <a:spLocks noChangeShapeType="1"/>
              </p:cNvSpPr>
              <p:nvPr/>
            </p:nvSpPr>
            <p:spPr bwMode="auto">
              <a:xfrm>
                <a:off x="3061" y="26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19" name="Line 2431"/>
              <p:cNvSpPr>
                <a:spLocks noChangeShapeType="1"/>
              </p:cNvSpPr>
              <p:nvPr/>
            </p:nvSpPr>
            <p:spPr bwMode="auto">
              <a:xfrm>
                <a:off x="3063" y="26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0" name="Line 2432"/>
              <p:cNvSpPr>
                <a:spLocks noChangeShapeType="1"/>
              </p:cNvSpPr>
              <p:nvPr/>
            </p:nvSpPr>
            <p:spPr bwMode="auto">
              <a:xfrm>
                <a:off x="3063" y="26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1" name="Line 2433"/>
              <p:cNvSpPr>
                <a:spLocks noChangeShapeType="1"/>
              </p:cNvSpPr>
              <p:nvPr/>
            </p:nvSpPr>
            <p:spPr bwMode="auto">
              <a:xfrm flipV="1">
                <a:off x="3065" y="26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2" name="Line 2434"/>
              <p:cNvSpPr>
                <a:spLocks noChangeShapeType="1"/>
              </p:cNvSpPr>
              <p:nvPr/>
            </p:nvSpPr>
            <p:spPr bwMode="auto">
              <a:xfrm>
                <a:off x="3067" y="264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3" name="Line 2435"/>
              <p:cNvSpPr>
                <a:spLocks noChangeShapeType="1"/>
              </p:cNvSpPr>
              <p:nvPr/>
            </p:nvSpPr>
            <p:spPr bwMode="auto">
              <a:xfrm flipV="1">
                <a:off x="3067" y="264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4" name="Line 2436"/>
              <p:cNvSpPr>
                <a:spLocks noChangeShapeType="1"/>
              </p:cNvSpPr>
              <p:nvPr/>
            </p:nvSpPr>
            <p:spPr bwMode="auto">
              <a:xfrm>
                <a:off x="3069" y="264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5" name="Line 2437"/>
              <p:cNvSpPr>
                <a:spLocks noChangeShapeType="1"/>
              </p:cNvSpPr>
              <p:nvPr/>
            </p:nvSpPr>
            <p:spPr bwMode="auto">
              <a:xfrm flipV="1">
                <a:off x="3071" y="264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6" name="Line 2438"/>
              <p:cNvSpPr>
                <a:spLocks noChangeShapeType="1"/>
              </p:cNvSpPr>
              <p:nvPr/>
            </p:nvSpPr>
            <p:spPr bwMode="auto">
              <a:xfrm>
                <a:off x="3071" y="26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7" name="Line 2439"/>
              <p:cNvSpPr>
                <a:spLocks noChangeShapeType="1"/>
              </p:cNvSpPr>
              <p:nvPr/>
            </p:nvSpPr>
            <p:spPr bwMode="auto">
              <a:xfrm>
                <a:off x="3073" y="264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8" name="Line 2440"/>
              <p:cNvSpPr>
                <a:spLocks noChangeShapeType="1"/>
              </p:cNvSpPr>
              <p:nvPr/>
            </p:nvSpPr>
            <p:spPr bwMode="auto">
              <a:xfrm flipV="1">
                <a:off x="3075" y="264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29" name="Line 2441"/>
              <p:cNvSpPr>
                <a:spLocks noChangeShapeType="1"/>
              </p:cNvSpPr>
              <p:nvPr/>
            </p:nvSpPr>
            <p:spPr bwMode="auto">
              <a:xfrm flipV="1">
                <a:off x="3075" y="264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0" name="Line 2442"/>
              <p:cNvSpPr>
                <a:spLocks noChangeShapeType="1"/>
              </p:cNvSpPr>
              <p:nvPr/>
            </p:nvSpPr>
            <p:spPr bwMode="auto">
              <a:xfrm>
                <a:off x="3077" y="264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1" name="Line 2443"/>
              <p:cNvSpPr>
                <a:spLocks noChangeShapeType="1"/>
              </p:cNvSpPr>
              <p:nvPr/>
            </p:nvSpPr>
            <p:spPr bwMode="auto">
              <a:xfrm>
                <a:off x="3079" y="264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2" name="Line 2444"/>
              <p:cNvSpPr>
                <a:spLocks noChangeShapeType="1"/>
              </p:cNvSpPr>
              <p:nvPr/>
            </p:nvSpPr>
            <p:spPr bwMode="auto">
              <a:xfrm>
                <a:off x="3079" y="264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3" name="Line 2445"/>
              <p:cNvSpPr>
                <a:spLocks noChangeShapeType="1"/>
              </p:cNvSpPr>
              <p:nvPr/>
            </p:nvSpPr>
            <p:spPr bwMode="auto">
              <a:xfrm>
                <a:off x="3081" y="264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4" name="Line 2446"/>
              <p:cNvSpPr>
                <a:spLocks noChangeShapeType="1"/>
              </p:cNvSpPr>
              <p:nvPr/>
            </p:nvSpPr>
            <p:spPr bwMode="auto">
              <a:xfrm>
                <a:off x="3081" y="264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5" name="Line 2447"/>
              <p:cNvSpPr>
                <a:spLocks noChangeShapeType="1"/>
              </p:cNvSpPr>
              <p:nvPr/>
            </p:nvSpPr>
            <p:spPr bwMode="auto">
              <a:xfrm>
                <a:off x="3083" y="265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6" name="Line 2448"/>
              <p:cNvSpPr>
                <a:spLocks noChangeShapeType="1"/>
              </p:cNvSpPr>
              <p:nvPr/>
            </p:nvSpPr>
            <p:spPr bwMode="auto">
              <a:xfrm>
                <a:off x="3085" y="265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7" name="Line 2449"/>
              <p:cNvSpPr>
                <a:spLocks noChangeShapeType="1"/>
              </p:cNvSpPr>
              <p:nvPr/>
            </p:nvSpPr>
            <p:spPr bwMode="auto">
              <a:xfrm>
                <a:off x="3085" y="265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8" name="Line 2450"/>
              <p:cNvSpPr>
                <a:spLocks noChangeShapeType="1"/>
              </p:cNvSpPr>
              <p:nvPr/>
            </p:nvSpPr>
            <p:spPr bwMode="auto">
              <a:xfrm>
                <a:off x="3087" y="265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39" name="Line 2451"/>
              <p:cNvSpPr>
                <a:spLocks noChangeShapeType="1"/>
              </p:cNvSpPr>
              <p:nvPr/>
            </p:nvSpPr>
            <p:spPr bwMode="auto">
              <a:xfrm>
                <a:off x="3089" y="265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0" name="Line 2452"/>
              <p:cNvSpPr>
                <a:spLocks noChangeShapeType="1"/>
              </p:cNvSpPr>
              <p:nvPr/>
            </p:nvSpPr>
            <p:spPr bwMode="auto">
              <a:xfrm>
                <a:off x="3089" y="265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1" name="Line 2453"/>
              <p:cNvSpPr>
                <a:spLocks noChangeShapeType="1"/>
              </p:cNvSpPr>
              <p:nvPr/>
            </p:nvSpPr>
            <p:spPr bwMode="auto">
              <a:xfrm>
                <a:off x="3091" y="265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2" name="Line 2454"/>
              <p:cNvSpPr>
                <a:spLocks noChangeShapeType="1"/>
              </p:cNvSpPr>
              <p:nvPr/>
            </p:nvSpPr>
            <p:spPr bwMode="auto">
              <a:xfrm>
                <a:off x="3093" y="265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3" name="Line 2455"/>
              <p:cNvSpPr>
                <a:spLocks noChangeShapeType="1"/>
              </p:cNvSpPr>
              <p:nvPr/>
            </p:nvSpPr>
            <p:spPr bwMode="auto">
              <a:xfrm flipV="1">
                <a:off x="3093" y="266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4" name="Line 2456"/>
              <p:cNvSpPr>
                <a:spLocks noChangeShapeType="1"/>
              </p:cNvSpPr>
              <p:nvPr/>
            </p:nvSpPr>
            <p:spPr bwMode="auto">
              <a:xfrm flipV="1">
                <a:off x="3095" y="265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5" name="Line 2457"/>
              <p:cNvSpPr>
                <a:spLocks noChangeShapeType="1"/>
              </p:cNvSpPr>
              <p:nvPr/>
            </p:nvSpPr>
            <p:spPr bwMode="auto">
              <a:xfrm>
                <a:off x="3097" y="265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6" name="Line 2458"/>
              <p:cNvSpPr>
                <a:spLocks noChangeShapeType="1"/>
              </p:cNvSpPr>
              <p:nvPr/>
            </p:nvSpPr>
            <p:spPr bwMode="auto">
              <a:xfrm flipV="1">
                <a:off x="3097" y="26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7" name="Line 2459"/>
              <p:cNvSpPr>
                <a:spLocks noChangeShapeType="1"/>
              </p:cNvSpPr>
              <p:nvPr/>
            </p:nvSpPr>
            <p:spPr bwMode="auto">
              <a:xfrm flipV="1">
                <a:off x="3099" y="26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8" name="Line 2460"/>
              <p:cNvSpPr>
                <a:spLocks noChangeShapeType="1"/>
              </p:cNvSpPr>
              <p:nvPr/>
            </p:nvSpPr>
            <p:spPr bwMode="auto">
              <a:xfrm flipV="1">
                <a:off x="3101" y="265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49" name="Line 2461"/>
              <p:cNvSpPr>
                <a:spLocks noChangeShapeType="1"/>
              </p:cNvSpPr>
              <p:nvPr/>
            </p:nvSpPr>
            <p:spPr bwMode="auto">
              <a:xfrm>
                <a:off x="3101" y="265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0" name="Line 2462"/>
              <p:cNvSpPr>
                <a:spLocks noChangeShapeType="1"/>
              </p:cNvSpPr>
              <p:nvPr/>
            </p:nvSpPr>
            <p:spPr bwMode="auto">
              <a:xfrm flipV="1">
                <a:off x="3103" y="265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1" name="Line 2463"/>
              <p:cNvSpPr>
                <a:spLocks noChangeShapeType="1"/>
              </p:cNvSpPr>
              <p:nvPr/>
            </p:nvSpPr>
            <p:spPr bwMode="auto">
              <a:xfrm flipV="1">
                <a:off x="3105" y="264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2" name="Line 2464"/>
              <p:cNvSpPr>
                <a:spLocks noChangeShapeType="1"/>
              </p:cNvSpPr>
              <p:nvPr/>
            </p:nvSpPr>
            <p:spPr bwMode="auto">
              <a:xfrm>
                <a:off x="3105" y="2649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3" name="Line 2465"/>
              <p:cNvSpPr>
                <a:spLocks noChangeShapeType="1"/>
              </p:cNvSpPr>
              <p:nvPr/>
            </p:nvSpPr>
            <p:spPr bwMode="auto">
              <a:xfrm>
                <a:off x="3107" y="265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4" name="Line 2466"/>
              <p:cNvSpPr>
                <a:spLocks noChangeShapeType="1"/>
              </p:cNvSpPr>
              <p:nvPr/>
            </p:nvSpPr>
            <p:spPr bwMode="auto">
              <a:xfrm>
                <a:off x="3109" y="2656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5" name="Line 2467"/>
              <p:cNvSpPr>
                <a:spLocks noChangeShapeType="1"/>
              </p:cNvSpPr>
              <p:nvPr/>
            </p:nvSpPr>
            <p:spPr bwMode="auto">
              <a:xfrm>
                <a:off x="3109" y="265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6" name="Line 2468"/>
              <p:cNvSpPr>
                <a:spLocks noChangeShapeType="1"/>
              </p:cNvSpPr>
              <p:nvPr/>
            </p:nvSpPr>
            <p:spPr bwMode="auto">
              <a:xfrm>
                <a:off x="3111" y="265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7" name="Line 2469"/>
              <p:cNvSpPr>
                <a:spLocks noChangeShapeType="1"/>
              </p:cNvSpPr>
              <p:nvPr/>
            </p:nvSpPr>
            <p:spPr bwMode="auto">
              <a:xfrm>
                <a:off x="3113" y="265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8" name="Line 2470"/>
              <p:cNvSpPr>
                <a:spLocks noChangeShapeType="1"/>
              </p:cNvSpPr>
              <p:nvPr/>
            </p:nvSpPr>
            <p:spPr bwMode="auto">
              <a:xfrm flipV="1">
                <a:off x="3113" y="265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59" name="Line 2471"/>
              <p:cNvSpPr>
                <a:spLocks noChangeShapeType="1"/>
              </p:cNvSpPr>
              <p:nvPr/>
            </p:nvSpPr>
            <p:spPr bwMode="auto">
              <a:xfrm>
                <a:off x="3115" y="265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0" name="Line 2472"/>
              <p:cNvSpPr>
                <a:spLocks noChangeShapeType="1"/>
              </p:cNvSpPr>
              <p:nvPr/>
            </p:nvSpPr>
            <p:spPr bwMode="auto">
              <a:xfrm>
                <a:off x="3117" y="265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1" name="Line 2473"/>
              <p:cNvSpPr>
                <a:spLocks noChangeShapeType="1"/>
              </p:cNvSpPr>
              <p:nvPr/>
            </p:nvSpPr>
            <p:spPr bwMode="auto">
              <a:xfrm>
                <a:off x="3117" y="26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2" name="Line 2474"/>
              <p:cNvSpPr>
                <a:spLocks noChangeShapeType="1"/>
              </p:cNvSpPr>
              <p:nvPr/>
            </p:nvSpPr>
            <p:spPr bwMode="auto">
              <a:xfrm flipV="1">
                <a:off x="3119" y="266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3" name="Line 2475"/>
              <p:cNvSpPr>
                <a:spLocks noChangeShapeType="1"/>
              </p:cNvSpPr>
              <p:nvPr/>
            </p:nvSpPr>
            <p:spPr bwMode="auto">
              <a:xfrm>
                <a:off x="3121" y="266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4" name="Line 2476"/>
              <p:cNvSpPr>
                <a:spLocks noChangeShapeType="1"/>
              </p:cNvSpPr>
              <p:nvPr/>
            </p:nvSpPr>
            <p:spPr bwMode="auto">
              <a:xfrm flipV="1">
                <a:off x="3121" y="266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5" name="Line 2477"/>
              <p:cNvSpPr>
                <a:spLocks noChangeShapeType="1"/>
              </p:cNvSpPr>
              <p:nvPr/>
            </p:nvSpPr>
            <p:spPr bwMode="auto">
              <a:xfrm flipV="1">
                <a:off x="3123" y="266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6" name="Line 2478"/>
              <p:cNvSpPr>
                <a:spLocks noChangeShapeType="1"/>
              </p:cNvSpPr>
              <p:nvPr/>
            </p:nvSpPr>
            <p:spPr bwMode="auto">
              <a:xfrm>
                <a:off x="3125" y="266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7" name="Line 2479"/>
              <p:cNvSpPr>
                <a:spLocks noChangeShapeType="1"/>
              </p:cNvSpPr>
              <p:nvPr/>
            </p:nvSpPr>
            <p:spPr bwMode="auto">
              <a:xfrm>
                <a:off x="3125" y="2661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8" name="Line 2480"/>
              <p:cNvSpPr>
                <a:spLocks noChangeShapeType="1"/>
              </p:cNvSpPr>
              <p:nvPr/>
            </p:nvSpPr>
            <p:spPr bwMode="auto">
              <a:xfrm>
                <a:off x="3128" y="266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69" name="Line 2481"/>
              <p:cNvSpPr>
                <a:spLocks noChangeShapeType="1"/>
              </p:cNvSpPr>
              <p:nvPr/>
            </p:nvSpPr>
            <p:spPr bwMode="auto">
              <a:xfrm>
                <a:off x="3130" y="26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0" name="Line 2482"/>
              <p:cNvSpPr>
                <a:spLocks noChangeShapeType="1"/>
              </p:cNvSpPr>
              <p:nvPr/>
            </p:nvSpPr>
            <p:spPr bwMode="auto">
              <a:xfrm>
                <a:off x="3132" y="26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1" name="Line 2483"/>
              <p:cNvSpPr>
                <a:spLocks noChangeShapeType="1"/>
              </p:cNvSpPr>
              <p:nvPr/>
            </p:nvSpPr>
            <p:spPr bwMode="auto">
              <a:xfrm>
                <a:off x="3132" y="266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2" name="Line 2484"/>
              <p:cNvSpPr>
                <a:spLocks noChangeShapeType="1"/>
              </p:cNvSpPr>
              <p:nvPr/>
            </p:nvSpPr>
            <p:spPr bwMode="auto">
              <a:xfrm flipV="1">
                <a:off x="3134" y="266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3" name="Line 2485"/>
              <p:cNvSpPr>
                <a:spLocks noChangeShapeType="1"/>
              </p:cNvSpPr>
              <p:nvPr/>
            </p:nvSpPr>
            <p:spPr bwMode="auto">
              <a:xfrm>
                <a:off x="3136" y="266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4" name="Line 2486"/>
              <p:cNvSpPr>
                <a:spLocks noChangeShapeType="1"/>
              </p:cNvSpPr>
              <p:nvPr/>
            </p:nvSpPr>
            <p:spPr bwMode="auto">
              <a:xfrm>
                <a:off x="3136" y="266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5" name="Line 2487"/>
              <p:cNvSpPr>
                <a:spLocks noChangeShapeType="1"/>
              </p:cNvSpPr>
              <p:nvPr/>
            </p:nvSpPr>
            <p:spPr bwMode="auto">
              <a:xfrm>
                <a:off x="3138" y="26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6" name="Line 2488"/>
              <p:cNvSpPr>
                <a:spLocks noChangeShapeType="1"/>
              </p:cNvSpPr>
              <p:nvPr/>
            </p:nvSpPr>
            <p:spPr bwMode="auto">
              <a:xfrm>
                <a:off x="3140" y="267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7" name="Line 2489"/>
              <p:cNvSpPr>
                <a:spLocks noChangeShapeType="1"/>
              </p:cNvSpPr>
              <p:nvPr/>
            </p:nvSpPr>
            <p:spPr bwMode="auto">
              <a:xfrm>
                <a:off x="3140" y="267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8" name="Line 2490"/>
              <p:cNvSpPr>
                <a:spLocks noChangeShapeType="1"/>
              </p:cNvSpPr>
              <p:nvPr/>
            </p:nvSpPr>
            <p:spPr bwMode="auto">
              <a:xfrm>
                <a:off x="3142" y="267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79" name="Line 2491"/>
              <p:cNvSpPr>
                <a:spLocks noChangeShapeType="1"/>
              </p:cNvSpPr>
              <p:nvPr/>
            </p:nvSpPr>
            <p:spPr bwMode="auto">
              <a:xfrm>
                <a:off x="3144" y="26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0" name="Line 2492"/>
              <p:cNvSpPr>
                <a:spLocks noChangeShapeType="1"/>
              </p:cNvSpPr>
              <p:nvPr/>
            </p:nvSpPr>
            <p:spPr bwMode="auto">
              <a:xfrm>
                <a:off x="3144" y="26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1" name="Line 2493"/>
              <p:cNvSpPr>
                <a:spLocks noChangeShapeType="1"/>
              </p:cNvSpPr>
              <p:nvPr/>
            </p:nvSpPr>
            <p:spPr bwMode="auto">
              <a:xfrm flipV="1">
                <a:off x="3146" y="26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2" name="Line 2494"/>
              <p:cNvSpPr>
                <a:spLocks noChangeShapeType="1"/>
              </p:cNvSpPr>
              <p:nvPr/>
            </p:nvSpPr>
            <p:spPr bwMode="auto">
              <a:xfrm>
                <a:off x="3148" y="267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3" name="Line 2495"/>
              <p:cNvSpPr>
                <a:spLocks noChangeShapeType="1"/>
              </p:cNvSpPr>
              <p:nvPr/>
            </p:nvSpPr>
            <p:spPr bwMode="auto">
              <a:xfrm flipV="1">
                <a:off x="3148" y="26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4" name="Line 2496"/>
              <p:cNvSpPr>
                <a:spLocks noChangeShapeType="1"/>
              </p:cNvSpPr>
              <p:nvPr/>
            </p:nvSpPr>
            <p:spPr bwMode="auto">
              <a:xfrm flipV="1">
                <a:off x="3150" y="267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5" name="Line 2497"/>
              <p:cNvSpPr>
                <a:spLocks noChangeShapeType="1"/>
              </p:cNvSpPr>
              <p:nvPr/>
            </p:nvSpPr>
            <p:spPr bwMode="auto">
              <a:xfrm flipV="1">
                <a:off x="3152" y="267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6" name="Line 2498"/>
              <p:cNvSpPr>
                <a:spLocks noChangeShapeType="1"/>
              </p:cNvSpPr>
              <p:nvPr/>
            </p:nvSpPr>
            <p:spPr bwMode="auto">
              <a:xfrm>
                <a:off x="3154" y="267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7" name="Line 2499"/>
              <p:cNvSpPr>
                <a:spLocks noChangeShapeType="1"/>
              </p:cNvSpPr>
              <p:nvPr/>
            </p:nvSpPr>
            <p:spPr bwMode="auto">
              <a:xfrm flipV="1">
                <a:off x="3154" y="26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8" name="Line 2500"/>
              <p:cNvSpPr>
                <a:spLocks noChangeShapeType="1"/>
              </p:cNvSpPr>
              <p:nvPr/>
            </p:nvSpPr>
            <p:spPr bwMode="auto">
              <a:xfrm>
                <a:off x="3156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89" name="Line 2501"/>
              <p:cNvSpPr>
                <a:spLocks noChangeShapeType="1"/>
              </p:cNvSpPr>
              <p:nvPr/>
            </p:nvSpPr>
            <p:spPr bwMode="auto">
              <a:xfrm flipV="1">
                <a:off x="3158" y="26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0" name="Line 2502"/>
              <p:cNvSpPr>
                <a:spLocks noChangeShapeType="1"/>
              </p:cNvSpPr>
              <p:nvPr/>
            </p:nvSpPr>
            <p:spPr bwMode="auto">
              <a:xfrm>
                <a:off x="3158" y="266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1" name="Line 2503"/>
              <p:cNvSpPr>
                <a:spLocks noChangeShapeType="1"/>
              </p:cNvSpPr>
              <p:nvPr/>
            </p:nvSpPr>
            <p:spPr bwMode="auto">
              <a:xfrm>
                <a:off x="3160" y="26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2" name="Line 2504"/>
              <p:cNvSpPr>
                <a:spLocks noChangeShapeType="1"/>
              </p:cNvSpPr>
              <p:nvPr/>
            </p:nvSpPr>
            <p:spPr bwMode="auto">
              <a:xfrm flipV="1">
                <a:off x="3162" y="266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3" name="Line 2505"/>
              <p:cNvSpPr>
                <a:spLocks noChangeShapeType="1"/>
              </p:cNvSpPr>
              <p:nvPr/>
            </p:nvSpPr>
            <p:spPr bwMode="auto">
              <a:xfrm>
                <a:off x="3162" y="26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4" name="Line 2506"/>
              <p:cNvSpPr>
                <a:spLocks noChangeShapeType="1"/>
              </p:cNvSpPr>
              <p:nvPr/>
            </p:nvSpPr>
            <p:spPr bwMode="auto">
              <a:xfrm flipV="1">
                <a:off x="3164" y="26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5" name="Line 2507"/>
              <p:cNvSpPr>
                <a:spLocks noChangeShapeType="1"/>
              </p:cNvSpPr>
              <p:nvPr/>
            </p:nvSpPr>
            <p:spPr bwMode="auto">
              <a:xfrm>
                <a:off x="3166" y="266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6" name="Line 2508"/>
              <p:cNvSpPr>
                <a:spLocks noChangeShapeType="1"/>
              </p:cNvSpPr>
              <p:nvPr/>
            </p:nvSpPr>
            <p:spPr bwMode="auto">
              <a:xfrm>
                <a:off x="3166" y="266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7" name="Line 2509"/>
              <p:cNvSpPr>
                <a:spLocks noChangeShapeType="1"/>
              </p:cNvSpPr>
              <p:nvPr/>
            </p:nvSpPr>
            <p:spPr bwMode="auto">
              <a:xfrm>
                <a:off x="3168" y="266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8" name="Line 2510"/>
              <p:cNvSpPr>
                <a:spLocks noChangeShapeType="1"/>
              </p:cNvSpPr>
              <p:nvPr/>
            </p:nvSpPr>
            <p:spPr bwMode="auto">
              <a:xfrm flipV="1">
                <a:off x="3170" y="2664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99" name="Line 2511"/>
              <p:cNvSpPr>
                <a:spLocks noChangeShapeType="1"/>
              </p:cNvSpPr>
              <p:nvPr/>
            </p:nvSpPr>
            <p:spPr bwMode="auto">
              <a:xfrm>
                <a:off x="3170" y="26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0" name="Line 2512"/>
              <p:cNvSpPr>
                <a:spLocks noChangeShapeType="1"/>
              </p:cNvSpPr>
              <p:nvPr/>
            </p:nvSpPr>
            <p:spPr bwMode="auto">
              <a:xfrm>
                <a:off x="3172" y="26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1" name="Line 2513"/>
              <p:cNvSpPr>
                <a:spLocks noChangeShapeType="1"/>
              </p:cNvSpPr>
              <p:nvPr/>
            </p:nvSpPr>
            <p:spPr bwMode="auto">
              <a:xfrm>
                <a:off x="3174" y="26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2" name="Line 2514"/>
              <p:cNvSpPr>
                <a:spLocks noChangeShapeType="1"/>
              </p:cNvSpPr>
              <p:nvPr/>
            </p:nvSpPr>
            <p:spPr bwMode="auto">
              <a:xfrm>
                <a:off x="3174" y="266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3" name="Line 2515"/>
              <p:cNvSpPr>
                <a:spLocks noChangeShapeType="1"/>
              </p:cNvSpPr>
              <p:nvPr/>
            </p:nvSpPr>
            <p:spPr bwMode="auto">
              <a:xfrm flipV="1">
                <a:off x="3176" y="26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4" name="Line 2516"/>
              <p:cNvSpPr>
                <a:spLocks noChangeShapeType="1"/>
              </p:cNvSpPr>
              <p:nvPr/>
            </p:nvSpPr>
            <p:spPr bwMode="auto">
              <a:xfrm>
                <a:off x="3178" y="266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5" name="Line 2517"/>
              <p:cNvSpPr>
                <a:spLocks noChangeShapeType="1"/>
              </p:cNvSpPr>
              <p:nvPr/>
            </p:nvSpPr>
            <p:spPr bwMode="auto">
              <a:xfrm>
                <a:off x="3178" y="266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6" name="Line 2518"/>
              <p:cNvSpPr>
                <a:spLocks noChangeShapeType="1"/>
              </p:cNvSpPr>
              <p:nvPr/>
            </p:nvSpPr>
            <p:spPr bwMode="auto">
              <a:xfrm>
                <a:off x="3180" y="266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7" name="Line 2519"/>
              <p:cNvSpPr>
                <a:spLocks noChangeShapeType="1"/>
              </p:cNvSpPr>
              <p:nvPr/>
            </p:nvSpPr>
            <p:spPr bwMode="auto">
              <a:xfrm flipV="1">
                <a:off x="3182" y="26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8" name="Line 2520"/>
              <p:cNvSpPr>
                <a:spLocks noChangeShapeType="1"/>
              </p:cNvSpPr>
              <p:nvPr/>
            </p:nvSpPr>
            <p:spPr bwMode="auto">
              <a:xfrm flipV="1">
                <a:off x="3182" y="266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09" name="Line 2521"/>
              <p:cNvSpPr>
                <a:spLocks noChangeShapeType="1"/>
              </p:cNvSpPr>
              <p:nvPr/>
            </p:nvSpPr>
            <p:spPr bwMode="auto">
              <a:xfrm>
                <a:off x="3184" y="266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0" name="Line 2522"/>
              <p:cNvSpPr>
                <a:spLocks noChangeShapeType="1"/>
              </p:cNvSpPr>
              <p:nvPr/>
            </p:nvSpPr>
            <p:spPr bwMode="auto">
              <a:xfrm>
                <a:off x="3186" y="26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1" name="Line 2523"/>
              <p:cNvSpPr>
                <a:spLocks noChangeShapeType="1"/>
              </p:cNvSpPr>
              <p:nvPr/>
            </p:nvSpPr>
            <p:spPr bwMode="auto">
              <a:xfrm flipV="1">
                <a:off x="3186" y="266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2" name="Line 2524"/>
              <p:cNvSpPr>
                <a:spLocks noChangeShapeType="1"/>
              </p:cNvSpPr>
              <p:nvPr/>
            </p:nvSpPr>
            <p:spPr bwMode="auto">
              <a:xfrm>
                <a:off x="3188" y="266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3" name="Line 2525"/>
              <p:cNvSpPr>
                <a:spLocks noChangeShapeType="1"/>
              </p:cNvSpPr>
              <p:nvPr/>
            </p:nvSpPr>
            <p:spPr bwMode="auto">
              <a:xfrm>
                <a:off x="3190" y="266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4" name="Line 2526"/>
              <p:cNvSpPr>
                <a:spLocks noChangeShapeType="1"/>
              </p:cNvSpPr>
              <p:nvPr/>
            </p:nvSpPr>
            <p:spPr bwMode="auto">
              <a:xfrm>
                <a:off x="3192" y="2661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5" name="Line 2527"/>
              <p:cNvSpPr>
                <a:spLocks noChangeShapeType="1"/>
              </p:cNvSpPr>
              <p:nvPr/>
            </p:nvSpPr>
            <p:spPr bwMode="auto">
              <a:xfrm>
                <a:off x="3192" y="266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6" name="Line 2528"/>
              <p:cNvSpPr>
                <a:spLocks noChangeShapeType="1"/>
              </p:cNvSpPr>
              <p:nvPr/>
            </p:nvSpPr>
            <p:spPr bwMode="auto">
              <a:xfrm>
                <a:off x="3194" y="26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7" name="Line 2529"/>
              <p:cNvSpPr>
                <a:spLocks noChangeShapeType="1"/>
              </p:cNvSpPr>
              <p:nvPr/>
            </p:nvSpPr>
            <p:spPr bwMode="auto">
              <a:xfrm>
                <a:off x="3196" y="266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8" name="Line 2530"/>
              <p:cNvSpPr>
                <a:spLocks noChangeShapeType="1"/>
              </p:cNvSpPr>
              <p:nvPr/>
            </p:nvSpPr>
            <p:spPr bwMode="auto">
              <a:xfrm>
                <a:off x="3196" y="266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19" name="Line 2531"/>
              <p:cNvSpPr>
                <a:spLocks noChangeShapeType="1"/>
              </p:cNvSpPr>
              <p:nvPr/>
            </p:nvSpPr>
            <p:spPr bwMode="auto">
              <a:xfrm>
                <a:off x="3198" y="266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0" name="Line 2532"/>
              <p:cNvSpPr>
                <a:spLocks noChangeShapeType="1"/>
              </p:cNvSpPr>
              <p:nvPr/>
            </p:nvSpPr>
            <p:spPr bwMode="auto">
              <a:xfrm>
                <a:off x="3200" y="267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1" name="Line 2533"/>
              <p:cNvSpPr>
                <a:spLocks noChangeShapeType="1"/>
              </p:cNvSpPr>
              <p:nvPr/>
            </p:nvSpPr>
            <p:spPr bwMode="auto">
              <a:xfrm>
                <a:off x="3200" y="267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2" name="Line 2534"/>
              <p:cNvSpPr>
                <a:spLocks noChangeShapeType="1"/>
              </p:cNvSpPr>
              <p:nvPr/>
            </p:nvSpPr>
            <p:spPr bwMode="auto">
              <a:xfrm flipV="1">
                <a:off x="3202" y="2670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3" name="Line 2535"/>
              <p:cNvSpPr>
                <a:spLocks noChangeShapeType="1"/>
              </p:cNvSpPr>
              <p:nvPr/>
            </p:nvSpPr>
            <p:spPr bwMode="auto">
              <a:xfrm flipV="1">
                <a:off x="3204" y="2664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4" name="Line 2536"/>
              <p:cNvSpPr>
                <a:spLocks noChangeShapeType="1"/>
              </p:cNvSpPr>
              <p:nvPr/>
            </p:nvSpPr>
            <p:spPr bwMode="auto">
              <a:xfrm>
                <a:off x="3204" y="266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5" name="Line 2537"/>
              <p:cNvSpPr>
                <a:spLocks noChangeShapeType="1"/>
              </p:cNvSpPr>
              <p:nvPr/>
            </p:nvSpPr>
            <p:spPr bwMode="auto">
              <a:xfrm>
                <a:off x="3206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6" name="Line 2538"/>
              <p:cNvSpPr>
                <a:spLocks noChangeShapeType="1"/>
              </p:cNvSpPr>
              <p:nvPr/>
            </p:nvSpPr>
            <p:spPr bwMode="auto">
              <a:xfrm flipV="1">
                <a:off x="3208" y="266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7" name="Line 2539"/>
              <p:cNvSpPr>
                <a:spLocks noChangeShapeType="1"/>
              </p:cNvSpPr>
              <p:nvPr/>
            </p:nvSpPr>
            <p:spPr bwMode="auto">
              <a:xfrm>
                <a:off x="3208" y="266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8" name="Line 2540"/>
              <p:cNvSpPr>
                <a:spLocks noChangeShapeType="1"/>
              </p:cNvSpPr>
              <p:nvPr/>
            </p:nvSpPr>
            <p:spPr bwMode="auto">
              <a:xfrm flipV="1">
                <a:off x="3210" y="26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29" name="Line 2541"/>
              <p:cNvSpPr>
                <a:spLocks noChangeShapeType="1"/>
              </p:cNvSpPr>
              <p:nvPr/>
            </p:nvSpPr>
            <p:spPr bwMode="auto">
              <a:xfrm>
                <a:off x="3212" y="266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0" name="Line 2542"/>
              <p:cNvSpPr>
                <a:spLocks noChangeShapeType="1"/>
              </p:cNvSpPr>
              <p:nvPr/>
            </p:nvSpPr>
            <p:spPr bwMode="auto">
              <a:xfrm>
                <a:off x="3212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1" name="Line 2543"/>
              <p:cNvSpPr>
                <a:spLocks noChangeShapeType="1"/>
              </p:cNvSpPr>
              <p:nvPr/>
            </p:nvSpPr>
            <p:spPr bwMode="auto">
              <a:xfrm>
                <a:off x="3214" y="26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2" name="Line 2544"/>
              <p:cNvSpPr>
                <a:spLocks noChangeShapeType="1"/>
              </p:cNvSpPr>
              <p:nvPr/>
            </p:nvSpPr>
            <p:spPr bwMode="auto">
              <a:xfrm flipV="1">
                <a:off x="3216" y="266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3" name="Line 2545"/>
              <p:cNvSpPr>
                <a:spLocks noChangeShapeType="1"/>
              </p:cNvSpPr>
              <p:nvPr/>
            </p:nvSpPr>
            <p:spPr bwMode="auto">
              <a:xfrm>
                <a:off x="3216" y="266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4" name="Line 2546"/>
              <p:cNvSpPr>
                <a:spLocks noChangeShapeType="1"/>
              </p:cNvSpPr>
              <p:nvPr/>
            </p:nvSpPr>
            <p:spPr bwMode="auto">
              <a:xfrm flipV="1">
                <a:off x="3218" y="26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5" name="Line 2547"/>
              <p:cNvSpPr>
                <a:spLocks noChangeShapeType="1"/>
              </p:cNvSpPr>
              <p:nvPr/>
            </p:nvSpPr>
            <p:spPr bwMode="auto">
              <a:xfrm flipV="1">
                <a:off x="3220" y="266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6" name="Line 2548"/>
              <p:cNvSpPr>
                <a:spLocks noChangeShapeType="1"/>
              </p:cNvSpPr>
              <p:nvPr/>
            </p:nvSpPr>
            <p:spPr bwMode="auto">
              <a:xfrm>
                <a:off x="3222" y="266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7" name="Line 2549"/>
              <p:cNvSpPr>
                <a:spLocks noChangeShapeType="1"/>
              </p:cNvSpPr>
              <p:nvPr/>
            </p:nvSpPr>
            <p:spPr bwMode="auto">
              <a:xfrm flipV="1">
                <a:off x="3222" y="2653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8" name="Line 2550"/>
              <p:cNvSpPr>
                <a:spLocks noChangeShapeType="1"/>
              </p:cNvSpPr>
              <p:nvPr/>
            </p:nvSpPr>
            <p:spPr bwMode="auto">
              <a:xfrm>
                <a:off x="3224" y="265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39" name="Line 2551"/>
              <p:cNvSpPr>
                <a:spLocks noChangeShapeType="1"/>
              </p:cNvSpPr>
              <p:nvPr/>
            </p:nvSpPr>
            <p:spPr bwMode="auto">
              <a:xfrm>
                <a:off x="3226" y="2654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0" name="Line 2552"/>
              <p:cNvSpPr>
                <a:spLocks noChangeShapeType="1"/>
              </p:cNvSpPr>
              <p:nvPr/>
            </p:nvSpPr>
            <p:spPr bwMode="auto">
              <a:xfrm flipV="1">
                <a:off x="3226" y="2656"/>
                <a:ext cx="3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1" name="Line 2553"/>
              <p:cNvSpPr>
                <a:spLocks noChangeShapeType="1"/>
              </p:cNvSpPr>
              <p:nvPr/>
            </p:nvSpPr>
            <p:spPr bwMode="auto">
              <a:xfrm>
                <a:off x="3229" y="265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2" name="Line 2554"/>
              <p:cNvSpPr>
                <a:spLocks noChangeShapeType="1"/>
              </p:cNvSpPr>
              <p:nvPr/>
            </p:nvSpPr>
            <p:spPr bwMode="auto">
              <a:xfrm flipV="1">
                <a:off x="3231" y="265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3" name="Line 2555"/>
              <p:cNvSpPr>
                <a:spLocks noChangeShapeType="1"/>
              </p:cNvSpPr>
              <p:nvPr/>
            </p:nvSpPr>
            <p:spPr bwMode="auto">
              <a:xfrm>
                <a:off x="3231" y="265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4" name="Line 2556"/>
              <p:cNvSpPr>
                <a:spLocks noChangeShapeType="1"/>
              </p:cNvSpPr>
              <p:nvPr/>
            </p:nvSpPr>
            <p:spPr bwMode="auto">
              <a:xfrm>
                <a:off x="3233" y="266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5" name="Line 2557"/>
              <p:cNvSpPr>
                <a:spLocks noChangeShapeType="1"/>
              </p:cNvSpPr>
              <p:nvPr/>
            </p:nvSpPr>
            <p:spPr bwMode="auto">
              <a:xfrm>
                <a:off x="3235" y="266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6" name="Line 2558"/>
              <p:cNvSpPr>
                <a:spLocks noChangeShapeType="1"/>
              </p:cNvSpPr>
              <p:nvPr/>
            </p:nvSpPr>
            <p:spPr bwMode="auto">
              <a:xfrm>
                <a:off x="3235" y="266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7" name="Line 2559"/>
              <p:cNvSpPr>
                <a:spLocks noChangeShapeType="1"/>
              </p:cNvSpPr>
              <p:nvPr/>
            </p:nvSpPr>
            <p:spPr bwMode="auto">
              <a:xfrm flipV="1">
                <a:off x="3237" y="266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8" name="Line 2560"/>
              <p:cNvSpPr>
                <a:spLocks noChangeShapeType="1"/>
              </p:cNvSpPr>
              <p:nvPr/>
            </p:nvSpPr>
            <p:spPr bwMode="auto">
              <a:xfrm>
                <a:off x="3239" y="266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49" name="Line 2561"/>
              <p:cNvSpPr>
                <a:spLocks noChangeShapeType="1"/>
              </p:cNvSpPr>
              <p:nvPr/>
            </p:nvSpPr>
            <p:spPr bwMode="auto">
              <a:xfrm>
                <a:off x="3239" y="266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0" name="Line 2562"/>
              <p:cNvSpPr>
                <a:spLocks noChangeShapeType="1"/>
              </p:cNvSpPr>
              <p:nvPr/>
            </p:nvSpPr>
            <p:spPr bwMode="auto">
              <a:xfrm>
                <a:off x="3241" y="266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1" name="Line 2563"/>
              <p:cNvSpPr>
                <a:spLocks noChangeShapeType="1"/>
              </p:cNvSpPr>
              <p:nvPr/>
            </p:nvSpPr>
            <p:spPr bwMode="auto">
              <a:xfrm>
                <a:off x="3243" y="267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2" name="Line 2564"/>
              <p:cNvSpPr>
                <a:spLocks noChangeShapeType="1"/>
              </p:cNvSpPr>
              <p:nvPr/>
            </p:nvSpPr>
            <p:spPr bwMode="auto">
              <a:xfrm flipV="1">
                <a:off x="3243" y="266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3" name="Line 2565"/>
              <p:cNvSpPr>
                <a:spLocks noChangeShapeType="1"/>
              </p:cNvSpPr>
              <p:nvPr/>
            </p:nvSpPr>
            <p:spPr bwMode="auto">
              <a:xfrm>
                <a:off x="3245" y="266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4" name="Line 2566"/>
              <p:cNvSpPr>
                <a:spLocks noChangeShapeType="1"/>
              </p:cNvSpPr>
              <p:nvPr/>
            </p:nvSpPr>
            <p:spPr bwMode="auto">
              <a:xfrm>
                <a:off x="3247" y="2667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5" name="Line 2567"/>
              <p:cNvSpPr>
                <a:spLocks noChangeShapeType="1"/>
              </p:cNvSpPr>
              <p:nvPr/>
            </p:nvSpPr>
            <p:spPr bwMode="auto">
              <a:xfrm flipV="1">
                <a:off x="3247" y="267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6" name="Line 2568"/>
              <p:cNvSpPr>
                <a:spLocks noChangeShapeType="1"/>
              </p:cNvSpPr>
              <p:nvPr/>
            </p:nvSpPr>
            <p:spPr bwMode="auto">
              <a:xfrm>
                <a:off x="3249" y="267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7" name="Line 2569"/>
              <p:cNvSpPr>
                <a:spLocks noChangeShapeType="1"/>
              </p:cNvSpPr>
              <p:nvPr/>
            </p:nvSpPr>
            <p:spPr bwMode="auto">
              <a:xfrm flipV="1">
                <a:off x="3251" y="2668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8" name="Line 2570"/>
              <p:cNvSpPr>
                <a:spLocks noChangeShapeType="1"/>
              </p:cNvSpPr>
              <p:nvPr/>
            </p:nvSpPr>
            <p:spPr bwMode="auto">
              <a:xfrm>
                <a:off x="3251" y="266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59" name="Line 2571"/>
              <p:cNvSpPr>
                <a:spLocks noChangeShapeType="1"/>
              </p:cNvSpPr>
              <p:nvPr/>
            </p:nvSpPr>
            <p:spPr bwMode="auto">
              <a:xfrm>
                <a:off x="3253" y="267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0" name="Line 2572"/>
              <p:cNvSpPr>
                <a:spLocks noChangeShapeType="1"/>
              </p:cNvSpPr>
              <p:nvPr/>
            </p:nvSpPr>
            <p:spPr bwMode="auto">
              <a:xfrm flipV="1">
                <a:off x="3255" y="267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1" name="Line 2573"/>
              <p:cNvSpPr>
                <a:spLocks noChangeShapeType="1"/>
              </p:cNvSpPr>
              <p:nvPr/>
            </p:nvSpPr>
            <p:spPr bwMode="auto">
              <a:xfrm>
                <a:off x="3257" y="267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2" name="Line 2574"/>
              <p:cNvSpPr>
                <a:spLocks noChangeShapeType="1"/>
              </p:cNvSpPr>
              <p:nvPr/>
            </p:nvSpPr>
            <p:spPr bwMode="auto">
              <a:xfrm flipV="1">
                <a:off x="3257" y="267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3" name="Line 2575"/>
              <p:cNvSpPr>
                <a:spLocks noChangeShapeType="1"/>
              </p:cNvSpPr>
              <p:nvPr/>
            </p:nvSpPr>
            <p:spPr bwMode="auto">
              <a:xfrm>
                <a:off x="3259" y="267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4" name="Line 2576"/>
              <p:cNvSpPr>
                <a:spLocks noChangeShapeType="1"/>
              </p:cNvSpPr>
              <p:nvPr/>
            </p:nvSpPr>
            <p:spPr bwMode="auto">
              <a:xfrm flipV="1">
                <a:off x="3261" y="2680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5" name="Line 2577"/>
              <p:cNvSpPr>
                <a:spLocks noChangeShapeType="1"/>
              </p:cNvSpPr>
              <p:nvPr/>
            </p:nvSpPr>
            <p:spPr bwMode="auto">
              <a:xfrm>
                <a:off x="3261" y="268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6" name="Line 2578"/>
              <p:cNvSpPr>
                <a:spLocks noChangeShapeType="1"/>
              </p:cNvSpPr>
              <p:nvPr/>
            </p:nvSpPr>
            <p:spPr bwMode="auto">
              <a:xfrm flipV="1">
                <a:off x="3263" y="2677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7" name="Line 2579"/>
              <p:cNvSpPr>
                <a:spLocks noChangeShapeType="1"/>
              </p:cNvSpPr>
              <p:nvPr/>
            </p:nvSpPr>
            <p:spPr bwMode="auto">
              <a:xfrm>
                <a:off x="3265" y="2677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8" name="Line 2580"/>
              <p:cNvSpPr>
                <a:spLocks noChangeShapeType="1"/>
              </p:cNvSpPr>
              <p:nvPr/>
            </p:nvSpPr>
            <p:spPr bwMode="auto">
              <a:xfrm>
                <a:off x="3265" y="268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69" name="Line 2581"/>
              <p:cNvSpPr>
                <a:spLocks noChangeShapeType="1"/>
              </p:cNvSpPr>
              <p:nvPr/>
            </p:nvSpPr>
            <p:spPr bwMode="auto">
              <a:xfrm flipV="1">
                <a:off x="3267" y="267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0" name="Line 2582"/>
              <p:cNvSpPr>
                <a:spLocks noChangeShapeType="1"/>
              </p:cNvSpPr>
              <p:nvPr/>
            </p:nvSpPr>
            <p:spPr bwMode="auto">
              <a:xfrm flipV="1">
                <a:off x="3269" y="26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1" name="Line 2583"/>
              <p:cNvSpPr>
                <a:spLocks noChangeShapeType="1"/>
              </p:cNvSpPr>
              <p:nvPr/>
            </p:nvSpPr>
            <p:spPr bwMode="auto">
              <a:xfrm>
                <a:off x="3271" y="267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2" name="Line 2584"/>
              <p:cNvSpPr>
                <a:spLocks noChangeShapeType="1"/>
              </p:cNvSpPr>
              <p:nvPr/>
            </p:nvSpPr>
            <p:spPr bwMode="auto">
              <a:xfrm>
                <a:off x="3271" y="26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3" name="Line 2585"/>
              <p:cNvSpPr>
                <a:spLocks noChangeShapeType="1"/>
              </p:cNvSpPr>
              <p:nvPr/>
            </p:nvSpPr>
            <p:spPr bwMode="auto">
              <a:xfrm>
                <a:off x="3273" y="26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4" name="Line 2586"/>
              <p:cNvSpPr>
                <a:spLocks noChangeShapeType="1"/>
              </p:cNvSpPr>
              <p:nvPr/>
            </p:nvSpPr>
            <p:spPr bwMode="auto">
              <a:xfrm>
                <a:off x="3275" y="267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5" name="Line 2587"/>
              <p:cNvSpPr>
                <a:spLocks noChangeShapeType="1"/>
              </p:cNvSpPr>
              <p:nvPr/>
            </p:nvSpPr>
            <p:spPr bwMode="auto">
              <a:xfrm>
                <a:off x="3275" y="26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6" name="Line 2588"/>
              <p:cNvSpPr>
                <a:spLocks noChangeShapeType="1"/>
              </p:cNvSpPr>
              <p:nvPr/>
            </p:nvSpPr>
            <p:spPr bwMode="auto">
              <a:xfrm flipV="1">
                <a:off x="3277" y="26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7" name="Line 2589"/>
              <p:cNvSpPr>
                <a:spLocks noChangeShapeType="1"/>
              </p:cNvSpPr>
              <p:nvPr/>
            </p:nvSpPr>
            <p:spPr bwMode="auto">
              <a:xfrm>
                <a:off x="3279" y="26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8" name="Line 2590"/>
              <p:cNvSpPr>
                <a:spLocks noChangeShapeType="1"/>
              </p:cNvSpPr>
              <p:nvPr/>
            </p:nvSpPr>
            <p:spPr bwMode="auto">
              <a:xfrm flipV="1">
                <a:off x="3279" y="267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79" name="Line 2591"/>
              <p:cNvSpPr>
                <a:spLocks noChangeShapeType="1"/>
              </p:cNvSpPr>
              <p:nvPr/>
            </p:nvSpPr>
            <p:spPr bwMode="auto">
              <a:xfrm flipV="1">
                <a:off x="3281" y="26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0" name="Line 2592"/>
              <p:cNvSpPr>
                <a:spLocks noChangeShapeType="1"/>
              </p:cNvSpPr>
              <p:nvPr/>
            </p:nvSpPr>
            <p:spPr bwMode="auto">
              <a:xfrm>
                <a:off x="3283" y="267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1" name="Line 2593"/>
              <p:cNvSpPr>
                <a:spLocks noChangeShapeType="1"/>
              </p:cNvSpPr>
              <p:nvPr/>
            </p:nvSpPr>
            <p:spPr bwMode="auto">
              <a:xfrm flipV="1">
                <a:off x="3285" y="2671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2" name="Line 2594"/>
              <p:cNvSpPr>
                <a:spLocks noChangeShapeType="1"/>
              </p:cNvSpPr>
              <p:nvPr/>
            </p:nvSpPr>
            <p:spPr bwMode="auto">
              <a:xfrm flipV="1">
                <a:off x="3285" y="2670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3" name="Line 2595"/>
              <p:cNvSpPr>
                <a:spLocks noChangeShapeType="1"/>
              </p:cNvSpPr>
              <p:nvPr/>
            </p:nvSpPr>
            <p:spPr bwMode="auto">
              <a:xfrm flipV="1">
                <a:off x="3287" y="266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4" name="Line 2596"/>
              <p:cNvSpPr>
                <a:spLocks noChangeShapeType="1"/>
              </p:cNvSpPr>
              <p:nvPr/>
            </p:nvSpPr>
            <p:spPr bwMode="auto">
              <a:xfrm>
                <a:off x="3289" y="2668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5" name="Line 2597"/>
              <p:cNvSpPr>
                <a:spLocks noChangeShapeType="1"/>
              </p:cNvSpPr>
              <p:nvPr/>
            </p:nvSpPr>
            <p:spPr bwMode="auto">
              <a:xfrm>
                <a:off x="3289" y="267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6" name="Line 2598"/>
              <p:cNvSpPr>
                <a:spLocks noChangeShapeType="1"/>
              </p:cNvSpPr>
              <p:nvPr/>
            </p:nvSpPr>
            <p:spPr bwMode="auto">
              <a:xfrm>
                <a:off x="3291" y="26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7" name="Line 2599"/>
              <p:cNvSpPr>
                <a:spLocks noChangeShapeType="1"/>
              </p:cNvSpPr>
              <p:nvPr/>
            </p:nvSpPr>
            <p:spPr bwMode="auto">
              <a:xfrm>
                <a:off x="3293" y="26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8" name="Line 2600"/>
              <p:cNvSpPr>
                <a:spLocks noChangeShapeType="1"/>
              </p:cNvSpPr>
              <p:nvPr/>
            </p:nvSpPr>
            <p:spPr bwMode="auto">
              <a:xfrm>
                <a:off x="3293" y="26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89" name="Line 2601"/>
              <p:cNvSpPr>
                <a:spLocks noChangeShapeType="1"/>
              </p:cNvSpPr>
              <p:nvPr/>
            </p:nvSpPr>
            <p:spPr bwMode="auto">
              <a:xfrm>
                <a:off x="3295" y="2677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0" name="Line 2602"/>
              <p:cNvSpPr>
                <a:spLocks noChangeShapeType="1"/>
              </p:cNvSpPr>
              <p:nvPr/>
            </p:nvSpPr>
            <p:spPr bwMode="auto">
              <a:xfrm flipV="1">
                <a:off x="3297" y="2687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1" name="Line 2603"/>
              <p:cNvSpPr>
                <a:spLocks noChangeShapeType="1"/>
              </p:cNvSpPr>
              <p:nvPr/>
            </p:nvSpPr>
            <p:spPr bwMode="auto">
              <a:xfrm>
                <a:off x="3297" y="268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2" name="Line 2604"/>
              <p:cNvSpPr>
                <a:spLocks noChangeShapeType="1"/>
              </p:cNvSpPr>
              <p:nvPr/>
            </p:nvSpPr>
            <p:spPr bwMode="auto">
              <a:xfrm>
                <a:off x="3299" y="26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3" name="Line 2605"/>
              <p:cNvSpPr>
                <a:spLocks noChangeShapeType="1"/>
              </p:cNvSpPr>
              <p:nvPr/>
            </p:nvSpPr>
            <p:spPr bwMode="auto">
              <a:xfrm>
                <a:off x="3301" y="269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4" name="Line 2606"/>
              <p:cNvSpPr>
                <a:spLocks noChangeShapeType="1"/>
              </p:cNvSpPr>
              <p:nvPr/>
            </p:nvSpPr>
            <p:spPr bwMode="auto">
              <a:xfrm flipV="1">
                <a:off x="3303" y="26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5" name="Line 2607"/>
              <p:cNvSpPr>
                <a:spLocks noChangeShapeType="1"/>
              </p:cNvSpPr>
              <p:nvPr/>
            </p:nvSpPr>
            <p:spPr bwMode="auto">
              <a:xfrm flipV="1">
                <a:off x="3303" y="268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6" name="Line 2608"/>
              <p:cNvSpPr>
                <a:spLocks noChangeShapeType="1"/>
              </p:cNvSpPr>
              <p:nvPr/>
            </p:nvSpPr>
            <p:spPr bwMode="auto">
              <a:xfrm>
                <a:off x="3305" y="268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7" name="Line 2609"/>
              <p:cNvSpPr>
                <a:spLocks noChangeShapeType="1"/>
              </p:cNvSpPr>
              <p:nvPr/>
            </p:nvSpPr>
            <p:spPr bwMode="auto">
              <a:xfrm flipV="1">
                <a:off x="3307" y="26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8" name="Line 2610"/>
              <p:cNvSpPr>
                <a:spLocks noChangeShapeType="1"/>
              </p:cNvSpPr>
              <p:nvPr/>
            </p:nvSpPr>
            <p:spPr bwMode="auto">
              <a:xfrm>
                <a:off x="3307" y="268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99" name="Line 2611"/>
              <p:cNvSpPr>
                <a:spLocks noChangeShapeType="1"/>
              </p:cNvSpPr>
              <p:nvPr/>
            </p:nvSpPr>
            <p:spPr bwMode="auto">
              <a:xfrm>
                <a:off x="3309" y="268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0" name="Line 2612"/>
              <p:cNvSpPr>
                <a:spLocks noChangeShapeType="1"/>
              </p:cNvSpPr>
              <p:nvPr/>
            </p:nvSpPr>
            <p:spPr bwMode="auto">
              <a:xfrm>
                <a:off x="3311" y="268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1" name="Line 2613"/>
              <p:cNvSpPr>
                <a:spLocks noChangeShapeType="1"/>
              </p:cNvSpPr>
              <p:nvPr/>
            </p:nvSpPr>
            <p:spPr bwMode="auto">
              <a:xfrm>
                <a:off x="3313" y="268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2" name="Line 2614"/>
              <p:cNvSpPr>
                <a:spLocks noChangeShapeType="1"/>
              </p:cNvSpPr>
              <p:nvPr/>
            </p:nvSpPr>
            <p:spPr bwMode="auto">
              <a:xfrm>
                <a:off x="3313" y="268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3" name="Line 2615"/>
              <p:cNvSpPr>
                <a:spLocks noChangeShapeType="1"/>
              </p:cNvSpPr>
              <p:nvPr/>
            </p:nvSpPr>
            <p:spPr bwMode="auto">
              <a:xfrm flipV="1">
                <a:off x="3315" y="268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4" name="Line 2616"/>
              <p:cNvSpPr>
                <a:spLocks noChangeShapeType="1"/>
              </p:cNvSpPr>
              <p:nvPr/>
            </p:nvSpPr>
            <p:spPr bwMode="auto">
              <a:xfrm>
                <a:off x="3317" y="26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5" name="Line 2617"/>
              <p:cNvSpPr>
                <a:spLocks noChangeShapeType="1"/>
              </p:cNvSpPr>
              <p:nvPr/>
            </p:nvSpPr>
            <p:spPr bwMode="auto">
              <a:xfrm>
                <a:off x="3319" y="268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6" name="Line 2618"/>
              <p:cNvSpPr>
                <a:spLocks noChangeShapeType="1"/>
              </p:cNvSpPr>
              <p:nvPr/>
            </p:nvSpPr>
            <p:spPr bwMode="auto">
              <a:xfrm>
                <a:off x="3319" y="268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2907" name="Group 2619"/>
            <p:cNvGrpSpPr>
              <a:grpSpLocks/>
            </p:cNvGrpSpPr>
            <p:nvPr/>
          </p:nvGrpSpPr>
          <p:grpSpPr bwMode="auto">
            <a:xfrm>
              <a:off x="3321" y="2643"/>
              <a:ext cx="305" cy="145"/>
              <a:chOff x="3321" y="2643"/>
              <a:chExt cx="305" cy="145"/>
            </a:xfrm>
          </p:grpSpPr>
          <p:sp>
            <p:nvSpPr>
              <p:cNvPr id="142908" name="Line 2620"/>
              <p:cNvSpPr>
                <a:spLocks noChangeShapeType="1"/>
              </p:cNvSpPr>
              <p:nvPr/>
            </p:nvSpPr>
            <p:spPr bwMode="auto">
              <a:xfrm flipV="1">
                <a:off x="3321" y="268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09" name="Line 2621"/>
              <p:cNvSpPr>
                <a:spLocks noChangeShapeType="1"/>
              </p:cNvSpPr>
              <p:nvPr/>
            </p:nvSpPr>
            <p:spPr bwMode="auto">
              <a:xfrm>
                <a:off x="3323" y="268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0" name="Line 2622"/>
              <p:cNvSpPr>
                <a:spLocks noChangeShapeType="1"/>
              </p:cNvSpPr>
              <p:nvPr/>
            </p:nvSpPr>
            <p:spPr bwMode="auto">
              <a:xfrm>
                <a:off x="3323" y="26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1" name="Line 2623"/>
              <p:cNvSpPr>
                <a:spLocks noChangeShapeType="1"/>
              </p:cNvSpPr>
              <p:nvPr/>
            </p:nvSpPr>
            <p:spPr bwMode="auto">
              <a:xfrm flipV="1">
                <a:off x="3325" y="268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2" name="Line 2624"/>
              <p:cNvSpPr>
                <a:spLocks noChangeShapeType="1"/>
              </p:cNvSpPr>
              <p:nvPr/>
            </p:nvSpPr>
            <p:spPr bwMode="auto">
              <a:xfrm flipV="1">
                <a:off x="3327" y="2685"/>
                <a:ext cx="3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3" name="Line 2625"/>
              <p:cNvSpPr>
                <a:spLocks noChangeShapeType="1"/>
              </p:cNvSpPr>
              <p:nvPr/>
            </p:nvSpPr>
            <p:spPr bwMode="auto">
              <a:xfrm>
                <a:off x="3330" y="268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4" name="Line 2626"/>
              <p:cNvSpPr>
                <a:spLocks noChangeShapeType="1"/>
              </p:cNvSpPr>
              <p:nvPr/>
            </p:nvSpPr>
            <p:spPr bwMode="auto">
              <a:xfrm>
                <a:off x="3330" y="26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5" name="Line 2627"/>
              <p:cNvSpPr>
                <a:spLocks noChangeShapeType="1"/>
              </p:cNvSpPr>
              <p:nvPr/>
            </p:nvSpPr>
            <p:spPr bwMode="auto">
              <a:xfrm>
                <a:off x="3332" y="269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6" name="Line 2628"/>
              <p:cNvSpPr>
                <a:spLocks noChangeShapeType="1"/>
              </p:cNvSpPr>
              <p:nvPr/>
            </p:nvSpPr>
            <p:spPr bwMode="auto">
              <a:xfrm flipV="1">
                <a:off x="3334" y="268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7" name="Line 2629"/>
              <p:cNvSpPr>
                <a:spLocks noChangeShapeType="1"/>
              </p:cNvSpPr>
              <p:nvPr/>
            </p:nvSpPr>
            <p:spPr bwMode="auto">
              <a:xfrm>
                <a:off x="3334" y="2689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8" name="Line 2630"/>
              <p:cNvSpPr>
                <a:spLocks noChangeShapeType="1"/>
              </p:cNvSpPr>
              <p:nvPr/>
            </p:nvSpPr>
            <p:spPr bwMode="auto">
              <a:xfrm flipV="1">
                <a:off x="3336" y="26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19" name="Line 2631"/>
              <p:cNvSpPr>
                <a:spLocks noChangeShapeType="1"/>
              </p:cNvSpPr>
              <p:nvPr/>
            </p:nvSpPr>
            <p:spPr bwMode="auto">
              <a:xfrm flipV="1">
                <a:off x="3338" y="26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0" name="Line 2632"/>
              <p:cNvSpPr>
                <a:spLocks noChangeShapeType="1"/>
              </p:cNvSpPr>
              <p:nvPr/>
            </p:nvSpPr>
            <p:spPr bwMode="auto">
              <a:xfrm>
                <a:off x="3340" y="26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1" name="Line 2633"/>
              <p:cNvSpPr>
                <a:spLocks noChangeShapeType="1"/>
              </p:cNvSpPr>
              <p:nvPr/>
            </p:nvSpPr>
            <p:spPr bwMode="auto">
              <a:xfrm>
                <a:off x="3340" y="269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2" name="Line 2634"/>
              <p:cNvSpPr>
                <a:spLocks noChangeShapeType="1"/>
              </p:cNvSpPr>
              <p:nvPr/>
            </p:nvSpPr>
            <p:spPr bwMode="auto">
              <a:xfrm>
                <a:off x="3342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3" name="Line 2635"/>
              <p:cNvSpPr>
                <a:spLocks noChangeShapeType="1"/>
              </p:cNvSpPr>
              <p:nvPr/>
            </p:nvSpPr>
            <p:spPr bwMode="auto">
              <a:xfrm flipV="1">
                <a:off x="3344" y="269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4" name="Line 2636"/>
              <p:cNvSpPr>
                <a:spLocks noChangeShapeType="1"/>
              </p:cNvSpPr>
              <p:nvPr/>
            </p:nvSpPr>
            <p:spPr bwMode="auto">
              <a:xfrm>
                <a:off x="3344" y="269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5" name="Line 2637"/>
              <p:cNvSpPr>
                <a:spLocks noChangeShapeType="1"/>
              </p:cNvSpPr>
              <p:nvPr/>
            </p:nvSpPr>
            <p:spPr bwMode="auto">
              <a:xfrm>
                <a:off x="3346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6" name="Line 2638"/>
              <p:cNvSpPr>
                <a:spLocks noChangeShapeType="1"/>
              </p:cNvSpPr>
              <p:nvPr/>
            </p:nvSpPr>
            <p:spPr bwMode="auto">
              <a:xfrm>
                <a:off x="3348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7" name="Line 2639"/>
              <p:cNvSpPr>
                <a:spLocks noChangeShapeType="1"/>
              </p:cNvSpPr>
              <p:nvPr/>
            </p:nvSpPr>
            <p:spPr bwMode="auto">
              <a:xfrm flipV="1">
                <a:off x="3350" y="2695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8" name="Line 2640"/>
              <p:cNvSpPr>
                <a:spLocks noChangeShapeType="1"/>
              </p:cNvSpPr>
              <p:nvPr/>
            </p:nvSpPr>
            <p:spPr bwMode="auto">
              <a:xfrm flipV="1">
                <a:off x="3350" y="26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29" name="Line 2641"/>
              <p:cNvSpPr>
                <a:spLocks noChangeShapeType="1"/>
              </p:cNvSpPr>
              <p:nvPr/>
            </p:nvSpPr>
            <p:spPr bwMode="auto">
              <a:xfrm>
                <a:off x="3352" y="26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0" name="Line 2642"/>
              <p:cNvSpPr>
                <a:spLocks noChangeShapeType="1"/>
              </p:cNvSpPr>
              <p:nvPr/>
            </p:nvSpPr>
            <p:spPr bwMode="auto">
              <a:xfrm>
                <a:off x="3354" y="269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1" name="Line 2643"/>
              <p:cNvSpPr>
                <a:spLocks noChangeShapeType="1"/>
              </p:cNvSpPr>
              <p:nvPr/>
            </p:nvSpPr>
            <p:spPr bwMode="auto">
              <a:xfrm>
                <a:off x="3356" y="269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2" name="Line 2644"/>
              <p:cNvSpPr>
                <a:spLocks noChangeShapeType="1"/>
              </p:cNvSpPr>
              <p:nvPr/>
            </p:nvSpPr>
            <p:spPr bwMode="auto">
              <a:xfrm>
                <a:off x="3356" y="26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3" name="Line 2645"/>
              <p:cNvSpPr>
                <a:spLocks noChangeShapeType="1"/>
              </p:cNvSpPr>
              <p:nvPr/>
            </p:nvSpPr>
            <p:spPr bwMode="auto">
              <a:xfrm>
                <a:off x="3358" y="26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4" name="Line 2646"/>
              <p:cNvSpPr>
                <a:spLocks noChangeShapeType="1"/>
              </p:cNvSpPr>
              <p:nvPr/>
            </p:nvSpPr>
            <p:spPr bwMode="auto">
              <a:xfrm>
                <a:off x="3360" y="26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5" name="Line 2647"/>
              <p:cNvSpPr>
                <a:spLocks noChangeShapeType="1"/>
              </p:cNvSpPr>
              <p:nvPr/>
            </p:nvSpPr>
            <p:spPr bwMode="auto">
              <a:xfrm flipV="1">
                <a:off x="3360" y="26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6" name="Line 2648"/>
              <p:cNvSpPr>
                <a:spLocks noChangeShapeType="1"/>
              </p:cNvSpPr>
              <p:nvPr/>
            </p:nvSpPr>
            <p:spPr bwMode="auto">
              <a:xfrm>
                <a:off x="3362" y="26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7" name="Line 2649"/>
              <p:cNvSpPr>
                <a:spLocks noChangeShapeType="1"/>
              </p:cNvSpPr>
              <p:nvPr/>
            </p:nvSpPr>
            <p:spPr bwMode="auto">
              <a:xfrm>
                <a:off x="3364" y="27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8" name="Line 2650"/>
              <p:cNvSpPr>
                <a:spLocks noChangeShapeType="1"/>
              </p:cNvSpPr>
              <p:nvPr/>
            </p:nvSpPr>
            <p:spPr bwMode="auto">
              <a:xfrm>
                <a:off x="3366" y="27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39" name="Line 2651"/>
              <p:cNvSpPr>
                <a:spLocks noChangeShapeType="1"/>
              </p:cNvSpPr>
              <p:nvPr/>
            </p:nvSpPr>
            <p:spPr bwMode="auto">
              <a:xfrm flipV="1">
                <a:off x="3366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0" name="Line 2652"/>
              <p:cNvSpPr>
                <a:spLocks noChangeShapeType="1"/>
              </p:cNvSpPr>
              <p:nvPr/>
            </p:nvSpPr>
            <p:spPr bwMode="auto">
              <a:xfrm>
                <a:off x="3368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1" name="Line 2653"/>
              <p:cNvSpPr>
                <a:spLocks noChangeShapeType="1"/>
              </p:cNvSpPr>
              <p:nvPr/>
            </p:nvSpPr>
            <p:spPr bwMode="auto">
              <a:xfrm>
                <a:off x="3370" y="270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2" name="Line 2654"/>
              <p:cNvSpPr>
                <a:spLocks noChangeShapeType="1"/>
              </p:cNvSpPr>
              <p:nvPr/>
            </p:nvSpPr>
            <p:spPr bwMode="auto">
              <a:xfrm>
                <a:off x="3372" y="270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3" name="Line 2655"/>
              <p:cNvSpPr>
                <a:spLocks noChangeShapeType="1"/>
              </p:cNvSpPr>
              <p:nvPr/>
            </p:nvSpPr>
            <p:spPr bwMode="auto">
              <a:xfrm>
                <a:off x="3372" y="270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4" name="Line 2656"/>
              <p:cNvSpPr>
                <a:spLocks noChangeShapeType="1"/>
              </p:cNvSpPr>
              <p:nvPr/>
            </p:nvSpPr>
            <p:spPr bwMode="auto">
              <a:xfrm>
                <a:off x="3374" y="270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5" name="Line 2657"/>
              <p:cNvSpPr>
                <a:spLocks noChangeShapeType="1"/>
              </p:cNvSpPr>
              <p:nvPr/>
            </p:nvSpPr>
            <p:spPr bwMode="auto">
              <a:xfrm>
                <a:off x="3376" y="27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6" name="Line 2658"/>
              <p:cNvSpPr>
                <a:spLocks noChangeShapeType="1"/>
              </p:cNvSpPr>
              <p:nvPr/>
            </p:nvSpPr>
            <p:spPr bwMode="auto">
              <a:xfrm flipV="1">
                <a:off x="3378" y="27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7" name="Line 2659"/>
              <p:cNvSpPr>
                <a:spLocks noChangeShapeType="1"/>
              </p:cNvSpPr>
              <p:nvPr/>
            </p:nvSpPr>
            <p:spPr bwMode="auto">
              <a:xfrm flipV="1">
                <a:off x="3378" y="27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8" name="Line 2660"/>
              <p:cNvSpPr>
                <a:spLocks noChangeShapeType="1"/>
              </p:cNvSpPr>
              <p:nvPr/>
            </p:nvSpPr>
            <p:spPr bwMode="auto">
              <a:xfrm flipV="1">
                <a:off x="3380" y="269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49" name="Line 2661"/>
              <p:cNvSpPr>
                <a:spLocks noChangeShapeType="1"/>
              </p:cNvSpPr>
              <p:nvPr/>
            </p:nvSpPr>
            <p:spPr bwMode="auto">
              <a:xfrm>
                <a:off x="3382" y="26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0" name="Line 2662"/>
              <p:cNvSpPr>
                <a:spLocks noChangeShapeType="1"/>
              </p:cNvSpPr>
              <p:nvPr/>
            </p:nvSpPr>
            <p:spPr bwMode="auto">
              <a:xfrm>
                <a:off x="3384" y="269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1" name="Line 2663"/>
              <p:cNvSpPr>
                <a:spLocks noChangeShapeType="1"/>
              </p:cNvSpPr>
              <p:nvPr/>
            </p:nvSpPr>
            <p:spPr bwMode="auto">
              <a:xfrm>
                <a:off x="3384" y="26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2" name="Line 2664"/>
              <p:cNvSpPr>
                <a:spLocks noChangeShapeType="1"/>
              </p:cNvSpPr>
              <p:nvPr/>
            </p:nvSpPr>
            <p:spPr bwMode="auto">
              <a:xfrm flipV="1">
                <a:off x="3386" y="269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3" name="Line 2665"/>
              <p:cNvSpPr>
                <a:spLocks noChangeShapeType="1"/>
              </p:cNvSpPr>
              <p:nvPr/>
            </p:nvSpPr>
            <p:spPr bwMode="auto">
              <a:xfrm flipV="1">
                <a:off x="3388" y="269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4" name="Line 2666"/>
              <p:cNvSpPr>
                <a:spLocks noChangeShapeType="1"/>
              </p:cNvSpPr>
              <p:nvPr/>
            </p:nvSpPr>
            <p:spPr bwMode="auto">
              <a:xfrm flipV="1">
                <a:off x="3388" y="268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5" name="Line 2667"/>
              <p:cNvSpPr>
                <a:spLocks noChangeShapeType="1"/>
              </p:cNvSpPr>
              <p:nvPr/>
            </p:nvSpPr>
            <p:spPr bwMode="auto">
              <a:xfrm>
                <a:off x="3390" y="268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6" name="Line 2668"/>
              <p:cNvSpPr>
                <a:spLocks noChangeShapeType="1"/>
              </p:cNvSpPr>
              <p:nvPr/>
            </p:nvSpPr>
            <p:spPr bwMode="auto">
              <a:xfrm>
                <a:off x="3392" y="269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7" name="Line 2669"/>
              <p:cNvSpPr>
                <a:spLocks noChangeShapeType="1"/>
              </p:cNvSpPr>
              <p:nvPr/>
            </p:nvSpPr>
            <p:spPr bwMode="auto">
              <a:xfrm flipV="1">
                <a:off x="3394" y="269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8" name="Line 2670"/>
              <p:cNvSpPr>
                <a:spLocks noChangeShapeType="1"/>
              </p:cNvSpPr>
              <p:nvPr/>
            </p:nvSpPr>
            <p:spPr bwMode="auto">
              <a:xfrm>
                <a:off x="3394" y="269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59" name="Line 2671"/>
              <p:cNvSpPr>
                <a:spLocks noChangeShapeType="1"/>
              </p:cNvSpPr>
              <p:nvPr/>
            </p:nvSpPr>
            <p:spPr bwMode="auto">
              <a:xfrm>
                <a:off x="3396" y="270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0" name="Line 2672"/>
              <p:cNvSpPr>
                <a:spLocks noChangeShapeType="1"/>
              </p:cNvSpPr>
              <p:nvPr/>
            </p:nvSpPr>
            <p:spPr bwMode="auto">
              <a:xfrm flipV="1">
                <a:off x="3398" y="270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1" name="Line 2673"/>
              <p:cNvSpPr>
                <a:spLocks noChangeShapeType="1"/>
              </p:cNvSpPr>
              <p:nvPr/>
            </p:nvSpPr>
            <p:spPr bwMode="auto">
              <a:xfrm>
                <a:off x="3400" y="270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2" name="Line 2674"/>
              <p:cNvSpPr>
                <a:spLocks noChangeShapeType="1"/>
              </p:cNvSpPr>
              <p:nvPr/>
            </p:nvSpPr>
            <p:spPr bwMode="auto">
              <a:xfrm flipV="1">
                <a:off x="3400" y="27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3" name="Line 2675"/>
              <p:cNvSpPr>
                <a:spLocks noChangeShapeType="1"/>
              </p:cNvSpPr>
              <p:nvPr/>
            </p:nvSpPr>
            <p:spPr bwMode="auto">
              <a:xfrm flipV="1">
                <a:off x="3402" y="27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4" name="Line 2676"/>
              <p:cNvSpPr>
                <a:spLocks noChangeShapeType="1"/>
              </p:cNvSpPr>
              <p:nvPr/>
            </p:nvSpPr>
            <p:spPr bwMode="auto">
              <a:xfrm>
                <a:off x="3404" y="270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5" name="Line 2677"/>
              <p:cNvSpPr>
                <a:spLocks noChangeShapeType="1"/>
              </p:cNvSpPr>
              <p:nvPr/>
            </p:nvSpPr>
            <p:spPr bwMode="auto">
              <a:xfrm flipV="1">
                <a:off x="3404" y="26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6" name="Line 2678"/>
              <p:cNvSpPr>
                <a:spLocks noChangeShapeType="1"/>
              </p:cNvSpPr>
              <p:nvPr/>
            </p:nvSpPr>
            <p:spPr bwMode="auto">
              <a:xfrm flipV="1">
                <a:off x="3406" y="26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7" name="Line 2679"/>
              <p:cNvSpPr>
                <a:spLocks noChangeShapeType="1"/>
              </p:cNvSpPr>
              <p:nvPr/>
            </p:nvSpPr>
            <p:spPr bwMode="auto">
              <a:xfrm>
                <a:off x="3408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8" name="Line 2680"/>
              <p:cNvSpPr>
                <a:spLocks noChangeShapeType="1"/>
              </p:cNvSpPr>
              <p:nvPr/>
            </p:nvSpPr>
            <p:spPr bwMode="auto">
              <a:xfrm>
                <a:off x="3410" y="26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69" name="Line 2681"/>
              <p:cNvSpPr>
                <a:spLocks noChangeShapeType="1"/>
              </p:cNvSpPr>
              <p:nvPr/>
            </p:nvSpPr>
            <p:spPr bwMode="auto">
              <a:xfrm>
                <a:off x="3410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0" name="Line 2682"/>
              <p:cNvSpPr>
                <a:spLocks noChangeShapeType="1"/>
              </p:cNvSpPr>
              <p:nvPr/>
            </p:nvSpPr>
            <p:spPr bwMode="auto">
              <a:xfrm>
                <a:off x="3412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1" name="Line 2683"/>
              <p:cNvSpPr>
                <a:spLocks noChangeShapeType="1"/>
              </p:cNvSpPr>
              <p:nvPr/>
            </p:nvSpPr>
            <p:spPr bwMode="auto">
              <a:xfrm>
                <a:off x="3414" y="269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2" name="Line 2684"/>
              <p:cNvSpPr>
                <a:spLocks noChangeShapeType="1"/>
              </p:cNvSpPr>
              <p:nvPr/>
            </p:nvSpPr>
            <p:spPr bwMode="auto">
              <a:xfrm flipV="1">
                <a:off x="3416" y="26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3" name="Line 2685"/>
              <p:cNvSpPr>
                <a:spLocks noChangeShapeType="1"/>
              </p:cNvSpPr>
              <p:nvPr/>
            </p:nvSpPr>
            <p:spPr bwMode="auto">
              <a:xfrm>
                <a:off x="3416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4" name="Line 2686"/>
              <p:cNvSpPr>
                <a:spLocks noChangeShapeType="1"/>
              </p:cNvSpPr>
              <p:nvPr/>
            </p:nvSpPr>
            <p:spPr bwMode="auto">
              <a:xfrm>
                <a:off x="3418" y="269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5" name="Line 2687"/>
              <p:cNvSpPr>
                <a:spLocks noChangeShapeType="1"/>
              </p:cNvSpPr>
              <p:nvPr/>
            </p:nvSpPr>
            <p:spPr bwMode="auto">
              <a:xfrm>
                <a:off x="3420" y="27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6" name="Line 2688"/>
              <p:cNvSpPr>
                <a:spLocks noChangeShapeType="1"/>
              </p:cNvSpPr>
              <p:nvPr/>
            </p:nvSpPr>
            <p:spPr bwMode="auto">
              <a:xfrm>
                <a:off x="3422" y="27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7" name="Line 2689"/>
              <p:cNvSpPr>
                <a:spLocks noChangeShapeType="1"/>
              </p:cNvSpPr>
              <p:nvPr/>
            </p:nvSpPr>
            <p:spPr bwMode="auto">
              <a:xfrm>
                <a:off x="3422" y="270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8" name="Line 2690"/>
              <p:cNvSpPr>
                <a:spLocks noChangeShapeType="1"/>
              </p:cNvSpPr>
              <p:nvPr/>
            </p:nvSpPr>
            <p:spPr bwMode="auto">
              <a:xfrm>
                <a:off x="3424" y="270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79" name="Line 2691"/>
              <p:cNvSpPr>
                <a:spLocks noChangeShapeType="1"/>
              </p:cNvSpPr>
              <p:nvPr/>
            </p:nvSpPr>
            <p:spPr bwMode="auto">
              <a:xfrm>
                <a:off x="3426" y="270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0" name="Line 2692"/>
              <p:cNvSpPr>
                <a:spLocks noChangeShapeType="1"/>
              </p:cNvSpPr>
              <p:nvPr/>
            </p:nvSpPr>
            <p:spPr bwMode="auto">
              <a:xfrm>
                <a:off x="3426" y="270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1" name="Line 2693"/>
              <p:cNvSpPr>
                <a:spLocks noChangeShapeType="1"/>
              </p:cNvSpPr>
              <p:nvPr/>
            </p:nvSpPr>
            <p:spPr bwMode="auto">
              <a:xfrm flipV="1">
                <a:off x="3428" y="2704"/>
                <a:ext cx="3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2" name="Line 2694"/>
              <p:cNvSpPr>
                <a:spLocks noChangeShapeType="1"/>
              </p:cNvSpPr>
              <p:nvPr/>
            </p:nvSpPr>
            <p:spPr bwMode="auto">
              <a:xfrm flipV="1">
                <a:off x="3431" y="269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3" name="Line 2695"/>
              <p:cNvSpPr>
                <a:spLocks noChangeShapeType="1"/>
              </p:cNvSpPr>
              <p:nvPr/>
            </p:nvSpPr>
            <p:spPr bwMode="auto">
              <a:xfrm flipV="1">
                <a:off x="3433" y="2694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4" name="Line 2696"/>
              <p:cNvSpPr>
                <a:spLocks noChangeShapeType="1"/>
              </p:cNvSpPr>
              <p:nvPr/>
            </p:nvSpPr>
            <p:spPr bwMode="auto">
              <a:xfrm flipV="1">
                <a:off x="3433" y="268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5" name="Line 2697"/>
              <p:cNvSpPr>
                <a:spLocks noChangeShapeType="1"/>
              </p:cNvSpPr>
              <p:nvPr/>
            </p:nvSpPr>
            <p:spPr bwMode="auto">
              <a:xfrm>
                <a:off x="3435" y="268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6" name="Line 2698"/>
              <p:cNvSpPr>
                <a:spLocks noChangeShapeType="1"/>
              </p:cNvSpPr>
              <p:nvPr/>
            </p:nvSpPr>
            <p:spPr bwMode="auto">
              <a:xfrm flipV="1">
                <a:off x="3437" y="268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7" name="Line 2699"/>
              <p:cNvSpPr>
                <a:spLocks noChangeShapeType="1"/>
              </p:cNvSpPr>
              <p:nvPr/>
            </p:nvSpPr>
            <p:spPr bwMode="auto">
              <a:xfrm flipV="1">
                <a:off x="3439" y="26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8" name="Line 2700"/>
              <p:cNvSpPr>
                <a:spLocks noChangeShapeType="1"/>
              </p:cNvSpPr>
              <p:nvPr/>
            </p:nvSpPr>
            <p:spPr bwMode="auto">
              <a:xfrm flipV="1">
                <a:off x="3439" y="267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89" name="Line 2701"/>
              <p:cNvSpPr>
                <a:spLocks noChangeShapeType="1"/>
              </p:cNvSpPr>
              <p:nvPr/>
            </p:nvSpPr>
            <p:spPr bwMode="auto">
              <a:xfrm>
                <a:off x="3441" y="267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0" name="Line 2702"/>
              <p:cNvSpPr>
                <a:spLocks noChangeShapeType="1"/>
              </p:cNvSpPr>
              <p:nvPr/>
            </p:nvSpPr>
            <p:spPr bwMode="auto">
              <a:xfrm>
                <a:off x="3443" y="268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1" name="Line 2703"/>
              <p:cNvSpPr>
                <a:spLocks noChangeShapeType="1"/>
              </p:cNvSpPr>
              <p:nvPr/>
            </p:nvSpPr>
            <p:spPr bwMode="auto">
              <a:xfrm flipV="1">
                <a:off x="3443" y="268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2" name="Line 2704"/>
              <p:cNvSpPr>
                <a:spLocks noChangeShapeType="1"/>
              </p:cNvSpPr>
              <p:nvPr/>
            </p:nvSpPr>
            <p:spPr bwMode="auto">
              <a:xfrm>
                <a:off x="3445" y="268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3" name="Line 2705"/>
              <p:cNvSpPr>
                <a:spLocks noChangeShapeType="1"/>
              </p:cNvSpPr>
              <p:nvPr/>
            </p:nvSpPr>
            <p:spPr bwMode="auto">
              <a:xfrm>
                <a:off x="3447" y="2684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4" name="Line 2706"/>
              <p:cNvSpPr>
                <a:spLocks noChangeShapeType="1"/>
              </p:cNvSpPr>
              <p:nvPr/>
            </p:nvSpPr>
            <p:spPr bwMode="auto">
              <a:xfrm>
                <a:off x="3447" y="269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5" name="Line 2707"/>
              <p:cNvSpPr>
                <a:spLocks noChangeShapeType="1"/>
              </p:cNvSpPr>
              <p:nvPr/>
            </p:nvSpPr>
            <p:spPr bwMode="auto">
              <a:xfrm>
                <a:off x="3449" y="269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6" name="Line 2708"/>
              <p:cNvSpPr>
                <a:spLocks noChangeShapeType="1"/>
              </p:cNvSpPr>
              <p:nvPr/>
            </p:nvSpPr>
            <p:spPr bwMode="auto">
              <a:xfrm>
                <a:off x="3451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7" name="Line 2709"/>
              <p:cNvSpPr>
                <a:spLocks noChangeShapeType="1"/>
              </p:cNvSpPr>
              <p:nvPr/>
            </p:nvSpPr>
            <p:spPr bwMode="auto">
              <a:xfrm>
                <a:off x="3453" y="2699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8" name="Line 2710"/>
              <p:cNvSpPr>
                <a:spLocks noChangeShapeType="1"/>
              </p:cNvSpPr>
              <p:nvPr/>
            </p:nvSpPr>
            <p:spPr bwMode="auto">
              <a:xfrm flipV="1">
                <a:off x="3453" y="270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99" name="Line 2711"/>
              <p:cNvSpPr>
                <a:spLocks noChangeShapeType="1"/>
              </p:cNvSpPr>
              <p:nvPr/>
            </p:nvSpPr>
            <p:spPr bwMode="auto">
              <a:xfrm>
                <a:off x="3455" y="270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0" name="Line 2712"/>
              <p:cNvSpPr>
                <a:spLocks noChangeShapeType="1"/>
              </p:cNvSpPr>
              <p:nvPr/>
            </p:nvSpPr>
            <p:spPr bwMode="auto">
              <a:xfrm>
                <a:off x="3457" y="271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1" name="Line 2713"/>
              <p:cNvSpPr>
                <a:spLocks noChangeShapeType="1"/>
              </p:cNvSpPr>
              <p:nvPr/>
            </p:nvSpPr>
            <p:spPr bwMode="auto">
              <a:xfrm>
                <a:off x="3459" y="271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2" name="Line 2714"/>
              <p:cNvSpPr>
                <a:spLocks noChangeShapeType="1"/>
              </p:cNvSpPr>
              <p:nvPr/>
            </p:nvSpPr>
            <p:spPr bwMode="auto">
              <a:xfrm>
                <a:off x="3459" y="271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3" name="Line 2715"/>
              <p:cNvSpPr>
                <a:spLocks noChangeShapeType="1"/>
              </p:cNvSpPr>
              <p:nvPr/>
            </p:nvSpPr>
            <p:spPr bwMode="auto">
              <a:xfrm>
                <a:off x="3461" y="271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4" name="Line 2716"/>
              <p:cNvSpPr>
                <a:spLocks noChangeShapeType="1"/>
              </p:cNvSpPr>
              <p:nvPr/>
            </p:nvSpPr>
            <p:spPr bwMode="auto">
              <a:xfrm flipV="1">
                <a:off x="3463" y="2708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5" name="Line 2717"/>
              <p:cNvSpPr>
                <a:spLocks noChangeShapeType="1"/>
              </p:cNvSpPr>
              <p:nvPr/>
            </p:nvSpPr>
            <p:spPr bwMode="auto">
              <a:xfrm>
                <a:off x="3465" y="270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6" name="Line 2718"/>
              <p:cNvSpPr>
                <a:spLocks noChangeShapeType="1"/>
              </p:cNvSpPr>
              <p:nvPr/>
            </p:nvSpPr>
            <p:spPr bwMode="auto">
              <a:xfrm>
                <a:off x="3465" y="27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7" name="Line 2719"/>
              <p:cNvSpPr>
                <a:spLocks noChangeShapeType="1"/>
              </p:cNvSpPr>
              <p:nvPr/>
            </p:nvSpPr>
            <p:spPr bwMode="auto">
              <a:xfrm flipV="1">
                <a:off x="3467" y="270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8" name="Line 2720"/>
              <p:cNvSpPr>
                <a:spLocks noChangeShapeType="1"/>
              </p:cNvSpPr>
              <p:nvPr/>
            </p:nvSpPr>
            <p:spPr bwMode="auto">
              <a:xfrm flipV="1">
                <a:off x="3469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09" name="Line 2721"/>
              <p:cNvSpPr>
                <a:spLocks noChangeShapeType="1"/>
              </p:cNvSpPr>
              <p:nvPr/>
            </p:nvSpPr>
            <p:spPr bwMode="auto">
              <a:xfrm>
                <a:off x="3471" y="270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0" name="Line 2722"/>
              <p:cNvSpPr>
                <a:spLocks noChangeShapeType="1"/>
              </p:cNvSpPr>
              <p:nvPr/>
            </p:nvSpPr>
            <p:spPr bwMode="auto">
              <a:xfrm flipV="1">
                <a:off x="3471" y="270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1" name="Line 2723"/>
              <p:cNvSpPr>
                <a:spLocks noChangeShapeType="1"/>
              </p:cNvSpPr>
              <p:nvPr/>
            </p:nvSpPr>
            <p:spPr bwMode="auto">
              <a:xfrm>
                <a:off x="3473" y="270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2" name="Line 2724"/>
              <p:cNvSpPr>
                <a:spLocks noChangeShapeType="1"/>
              </p:cNvSpPr>
              <p:nvPr/>
            </p:nvSpPr>
            <p:spPr bwMode="auto">
              <a:xfrm flipV="1">
                <a:off x="3475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3" name="Line 2725"/>
              <p:cNvSpPr>
                <a:spLocks noChangeShapeType="1"/>
              </p:cNvSpPr>
              <p:nvPr/>
            </p:nvSpPr>
            <p:spPr bwMode="auto">
              <a:xfrm flipV="1">
                <a:off x="3477" y="269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4" name="Line 2726"/>
              <p:cNvSpPr>
                <a:spLocks noChangeShapeType="1"/>
              </p:cNvSpPr>
              <p:nvPr/>
            </p:nvSpPr>
            <p:spPr bwMode="auto">
              <a:xfrm flipV="1">
                <a:off x="3477" y="26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5" name="Line 2727"/>
              <p:cNvSpPr>
                <a:spLocks noChangeShapeType="1"/>
              </p:cNvSpPr>
              <p:nvPr/>
            </p:nvSpPr>
            <p:spPr bwMode="auto">
              <a:xfrm>
                <a:off x="3479" y="2698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6" name="Line 2728"/>
              <p:cNvSpPr>
                <a:spLocks noChangeShapeType="1"/>
              </p:cNvSpPr>
              <p:nvPr/>
            </p:nvSpPr>
            <p:spPr bwMode="auto">
              <a:xfrm flipV="1">
                <a:off x="3481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7" name="Line 2729"/>
              <p:cNvSpPr>
                <a:spLocks noChangeShapeType="1"/>
              </p:cNvSpPr>
              <p:nvPr/>
            </p:nvSpPr>
            <p:spPr bwMode="auto">
              <a:xfrm>
                <a:off x="3483" y="2702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8" name="Line 2730"/>
              <p:cNvSpPr>
                <a:spLocks noChangeShapeType="1"/>
              </p:cNvSpPr>
              <p:nvPr/>
            </p:nvSpPr>
            <p:spPr bwMode="auto">
              <a:xfrm flipV="1">
                <a:off x="3483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19" name="Line 2731"/>
              <p:cNvSpPr>
                <a:spLocks noChangeShapeType="1"/>
              </p:cNvSpPr>
              <p:nvPr/>
            </p:nvSpPr>
            <p:spPr bwMode="auto">
              <a:xfrm flipV="1">
                <a:off x="3485" y="26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0" name="Line 2732"/>
              <p:cNvSpPr>
                <a:spLocks noChangeShapeType="1"/>
              </p:cNvSpPr>
              <p:nvPr/>
            </p:nvSpPr>
            <p:spPr bwMode="auto">
              <a:xfrm flipV="1">
                <a:off x="3487" y="2682"/>
                <a:ext cx="0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1" name="Line 2733"/>
              <p:cNvSpPr>
                <a:spLocks noChangeShapeType="1"/>
              </p:cNvSpPr>
              <p:nvPr/>
            </p:nvSpPr>
            <p:spPr bwMode="auto">
              <a:xfrm flipV="1">
                <a:off x="3487" y="2668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2" name="Line 2734"/>
              <p:cNvSpPr>
                <a:spLocks noChangeShapeType="1"/>
              </p:cNvSpPr>
              <p:nvPr/>
            </p:nvSpPr>
            <p:spPr bwMode="auto">
              <a:xfrm flipV="1">
                <a:off x="3489" y="2653"/>
                <a:ext cx="2" cy="1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3" name="Line 2735"/>
              <p:cNvSpPr>
                <a:spLocks noChangeShapeType="1"/>
              </p:cNvSpPr>
              <p:nvPr/>
            </p:nvSpPr>
            <p:spPr bwMode="auto">
              <a:xfrm flipV="1">
                <a:off x="3491" y="2644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4" name="Line 2736"/>
              <p:cNvSpPr>
                <a:spLocks noChangeShapeType="1"/>
              </p:cNvSpPr>
              <p:nvPr/>
            </p:nvSpPr>
            <p:spPr bwMode="auto">
              <a:xfrm>
                <a:off x="3491" y="26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5" name="Line 2737"/>
              <p:cNvSpPr>
                <a:spLocks noChangeShapeType="1"/>
              </p:cNvSpPr>
              <p:nvPr/>
            </p:nvSpPr>
            <p:spPr bwMode="auto">
              <a:xfrm>
                <a:off x="3493" y="26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6" name="Line 2738"/>
              <p:cNvSpPr>
                <a:spLocks noChangeShapeType="1"/>
              </p:cNvSpPr>
              <p:nvPr/>
            </p:nvSpPr>
            <p:spPr bwMode="auto">
              <a:xfrm>
                <a:off x="3495" y="264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7" name="Line 2739"/>
              <p:cNvSpPr>
                <a:spLocks noChangeShapeType="1"/>
              </p:cNvSpPr>
              <p:nvPr/>
            </p:nvSpPr>
            <p:spPr bwMode="auto">
              <a:xfrm flipV="1">
                <a:off x="3495" y="264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8" name="Line 2740"/>
              <p:cNvSpPr>
                <a:spLocks noChangeShapeType="1"/>
              </p:cNvSpPr>
              <p:nvPr/>
            </p:nvSpPr>
            <p:spPr bwMode="auto">
              <a:xfrm flipV="1">
                <a:off x="3497" y="264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29" name="Line 2741"/>
              <p:cNvSpPr>
                <a:spLocks noChangeShapeType="1"/>
              </p:cNvSpPr>
              <p:nvPr/>
            </p:nvSpPr>
            <p:spPr bwMode="auto">
              <a:xfrm flipV="1">
                <a:off x="3499" y="264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0" name="Line 2742"/>
              <p:cNvSpPr>
                <a:spLocks noChangeShapeType="1"/>
              </p:cNvSpPr>
              <p:nvPr/>
            </p:nvSpPr>
            <p:spPr bwMode="auto">
              <a:xfrm>
                <a:off x="3499" y="264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1" name="Line 2743"/>
              <p:cNvSpPr>
                <a:spLocks noChangeShapeType="1"/>
              </p:cNvSpPr>
              <p:nvPr/>
            </p:nvSpPr>
            <p:spPr bwMode="auto">
              <a:xfrm>
                <a:off x="3501" y="264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2" name="Line 2744"/>
              <p:cNvSpPr>
                <a:spLocks noChangeShapeType="1"/>
              </p:cNvSpPr>
              <p:nvPr/>
            </p:nvSpPr>
            <p:spPr bwMode="auto">
              <a:xfrm>
                <a:off x="3503" y="2651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3" name="Line 2745"/>
              <p:cNvSpPr>
                <a:spLocks noChangeShapeType="1"/>
              </p:cNvSpPr>
              <p:nvPr/>
            </p:nvSpPr>
            <p:spPr bwMode="auto">
              <a:xfrm>
                <a:off x="3503" y="266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4" name="Line 2746"/>
              <p:cNvSpPr>
                <a:spLocks noChangeShapeType="1"/>
              </p:cNvSpPr>
              <p:nvPr/>
            </p:nvSpPr>
            <p:spPr bwMode="auto">
              <a:xfrm>
                <a:off x="3505" y="266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5" name="Line 2747"/>
              <p:cNvSpPr>
                <a:spLocks noChangeShapeType="1"/>
              </p:cNvSpPr>
              <p:nvPr/>
            </p:nvSpPr>
            <p:spPr bwMode="auto">
              <a:xfrm>
                <a:off x="3507" y="267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6" name="Line 2748"/>
              <p:cNvSpPr>
                <a:spLocks noChangeShapeType="1"/>
              </p:cNvSpPr>
              <p:nvPr/>
            </p:nvSpPr>
            <p:spPr bwMode="auto">
              <a:xfrm>
                <a:off x="3507" y="267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7" name="Line 2749"/>
              <p:cNvSpPr>
                <a:spLocks noChangeShapeType="1"/>
              </p:cNvSpPr>
              <p:nvPr/>
            </p:nvSpPr>
            <p:spPr bwMode="auto">
              <a:xfrm>
                <a:off x="3509" y="268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8" name="Line 2750"/>
              <p:cNvSpPr>
                <a:spLocks noChangeShapeType="1"/>
              </p:cNvSpPr>
              <p:nvPr/>
            </p:nvSpPr>
            <p:spPr bwMode="auto">
              <a:xfrm>
                <a:off x="3511" y="268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39" name="Line 2751"/>
              <p:cNvSpPr>
                <a:spLocks noChangeShapeType="1"/>
              </p:cNvSpPr>
              <p:nvPr/>
            </p:nvSpPr>
            <p:spPr bwMode="auto">
              <a:xfrm>
                <a:off x="3513" y="2692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0" name="Line 2752"/>
              <p:cNvSpPr>
                <a:spLocks noChangeShapeType="1"/>
              </p:cNvSpPr>
              <p:nvPr/>
            </p:nvSpPr>
            <p:spPr bwMode="auto">
              <a:xfrm>
                <a:off x="3513" y="27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1" name="Line 2753"/>
              <p:cNvSpPr>
                <a:spLocks noChangeShapeType="1"/>
              </p:cNvSpPr>
              <p:nvPr/>
            </p:nvSpPr>
            <p:spPr bwMode="auto">
              <a:xfrm>
                <a:off x="3515" y="2711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2" name="Line 2754"/>
              <p:cNvSpPr>
                <a:spLocks noChangeShapeType="1"/>
              </p:cNvSpPr>
              <p:nvPr/>
            </p:nvSpPr>
            <p:spPr bwMode="auto">
              <a:xfrm>
                <a:off x="3517" y="272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3" name="Line 2755"/>
              <p:cNvSpPr>
                <a:spLocks noChangeShapeType="1"/>
              </p:cNvSpPr>
              <p:nvPr/>
            </p:nvSpPr>
            <p:spPr bwMode="auto">
              <a:xfrm>
                <a:off x="3519" y="2730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4" name="Line 2756"/>
              <p:cNvSpPr>
                <a:spLocks noChangeShapeType="1"/>
              </p:cNvSpPr>
              <p:nvPr/>
            </p:nvSpPr>
            <p:spPr bwMode="auto">
              <a:xfrm>
                <a:off x="3519" y="2737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5" name="Line 2757"/>
              <p:cNvSpPr>
                <a:spLocks noChangeShapeType="1"/>
              </p:cNvSpPr>
              <p:nvPr/>
            </p:nvSpPr>
            <p:spPr bwMode="auto">
              <a:xfrm>
                <a:off x="3521" y="274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6" name="Line 2758"/>
              <p:cNvSpPr>
                <a:spLocks noChangeShapeType="1"/>
              </p:cNvSpPr>
              <p:nvPr/>
            </p:nvSpPr>
            <p:spPr bwMode="auto">
              <a:xfrm flipV="1">
                <a:off x="3523" y="274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7" name="Line 2759"/>
              <p:cNvSpPr>
                <a:spLocks noChangeShapeType="1"/>
              </p:cNvSpPr>
              <p:nvPr/>
            </p:nvSpPr>
            <p:spPr bwMode="auto">
              <a:xfrm>
                <a:off x="3525" y="274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8" name="Line 2760"/>
              <p:cNvSpPr>
                <a:spLocks noChangeShapeType="1"/>
              </p:cNvSpPr>
              <p:nvPr/>
            </p:nvSpPr>
            <p:spPr bwMode="auto">
              <a:xfrm>
                <a:off x="3527" y="274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49" name="Line 2761"/>
              <p:cNvSpPr>
                <a:spLocks noChangeShapeType="1"/>
              </p:cNvSpPr>
              <p:nvPr/>
            </p:nvSpPr>
            <p:spPr bwMode="auto">
              <a:xfrm>
                <a:off x="3529" y="2749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0" name="Line 2762"/>
              <p:cNvSpPr>
                <a:spLocks noChangeShapeType="1"/>
              </p:cNvSpPr>
              <p:nvPr/>
            </p:nvSpPr>
            <p:spPr bwMode="auto">
              <a:xfrm>
                <a:off x="3529" y="2754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1" name="Line 2763"/>
              <p:cNvSpPr>
                <a:spLocks noChangeShapeType="1"/>
              </p:cNvSpPr>
              <p:nvPr/>
            </p:nvSpPr>
            <p:spPr bwMode="auto">
              <a:xfrm>
                <a:off x="3532" y="275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2" name="Line 2764"/>
              <p:cNvSpPr>
                <a:spLocks noChangeShapeType="1"/>
              </p:cNvSpPr>
              <p:nvPr/>
            </p:nvSpPr>
            <p:spPr bwMode="auto">
              <a:xfrm>
                <a:off x="3534" y="2757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3" name="Line 2765"/>
              <p:cNvSpPr>
                <a:spLocks noChangeShapeType="1"/>
              </p:cNvSpPr>
              <p:nvPr/>
            </p:nvSpPr>
            <p:spPr bwMode="auto">
              <a:xfrm>
                <a:off x="3536" y="2761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4" name="Line 2766"/>
              <p:cNvSpPr>
                <a:spLocks noChangeShapeType="1"/>
              </p:cNvSpPr>
              <p:nvPr/>
            </p:nvSpPr>
            <p:spPr bwMode="auto">
              <a:xfrm flipV="1">
                <a:off x="3538" y="2766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5" name="Line 2767"/>
              <p:cNvSpPr>
                <a:spLocks noChangeShapeType="1"/>
              </p:cNvSpPr>
              <p:nvPr/>
            </p:nvSpPr>
            <p:spPr bwMode="auto">
              <a:xfrm>
                <a:off x="3540" y="276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6" name="Line 2768"/>
              <p:cNvSpPr>
                <a:spLocks noChangeShapeType="1"/>
              </p:cNvSpPr>
              <p:nvPr/>
            </p:nvSpPr>
            <p:spPr bwMode="auto">
              <a:xfrm flipV="1">
                <a:off x="3540" y="275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7" name="Line 2769"/>
              <p:cNvSpPr>
                <a:spLocks noChangeShapeType="1"/>
              </p:cNvSpPr>
              <p:nvPr/>
            </p:nvSpPr>
            <p:spPr bwMode="auto">
              <a:xfrm flipV="1">
                <a:off x="3542" y="27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8" name="Line 2770"/>
              <p:cNvSpPr>
                <a:spLocks noChangeShapeType="1"/>
              </p:cNvSpPr>
              <p:nvPr/>
            </p:nvSpPr>
            <p:spPr bwMode="auto">
              <a:xfrm>
                <a:off x="3544" y="2754"/>
                <a:ext cx="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59" name="Line 2771"/>
              <p:cNvSpPr>
                <a:spLocks noChangeShapeType="1"/>
              </p:cNvSpPr>
              <p:nvPr/>
            </p:nvSpPr>
            <p:spPr bwMode="auto">
              <a:xfrm>
                <a:off x="3546" y="2774"/>
                <a:ext cx="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0" name="Line 2772"/>
              <p:cNvSpPr>
                <a:spLocks noChangeShapeType="1"/>
              </p:cNvSpPr>
              <p:nvPr/>
            </p:nvSpPr>
            <p:spPr bwMode="auto">
              <a:xfrm flipV="1">
                <a:off x="3548" y="278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1" name="Line 2773"/>
              <p:cNvSpPr>
                <a:spLocks noChangeShapeType="1"/>
              </p:cNvSpPr>
              <p:nvPr/>
            </p:nvSpPr>
            <p:spPr bwMode="auto">
              <a:xfrm flipV="1">
                <a:off x="3550" y="278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2" name="Line 2774"/>
              <p:cNvSpPr>
                <a:spLocks noChangeShapeType="1"/>
              </p:cNvSpPr>
              <p:nvPr/>
            </p:nvSpPr>
            <p:spPr bwMode="auto">
              <a:xfrm flipV="1">
                <a:off x="3552" y="278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3" name="Line 2775"/>
              <p:cNvSpPr>
                <a:spLocks noChangeShapeType="1"/>
              </p:cNvSpPr>
              <p:nvPr/>
            </p:nvSpPr>
            <p:spPr bwMode="auto">
              <a:xfrm flipV="1">
                <a:off x="3554" y="27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4" name="Line 2776"/>
              <p:cNvSpPr>
                <a:spLocks noChangeShapeType="1"/>
              </p:cNvSpPr>
              <p:nvPr/>
            </p:nvSpPr>
            <p:spPr bwMode="auto">
              <a:xfrm flipV="1">
                <a:off x="3556" y="2773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5" name="Line 2777"/>
              <p:cNvSpPr>
                <a:spLocks noChangeShapeType="1"/>
              </p:cNvSpPr>
              <p:nvPr/>
            </p:nvSpPr>
            <p:spPr bwMode="auto">
              <a:xfrm flipV="1">
                <a:off x="3556" y="27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6" name="Line 2778"/>
              <p:cNvSpPr>
                <a:spLocks noChangeShapeType="1"/>
              </p:cNvSpPr>
              <p:nvPr/>
            </p:nvSpPr>
            <p:spPr bwMode="auto">
              <a:xfrm flipV="1">
                <a:off x="3558" y="276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7" name="Line 2779"/>
              <p:cNvSpPr>
                <a:spLocks noChangeShapeType="1"/>
              </p:cNvSpPr>
              <p:nvPr/>
            </p:nvSpPr>
            <p:spPr bwMode="auto">
              <a:xfrm>
                <a:off x="3560" y="2766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8" name="Line 2780"/>
              <p:cNvSpPr>
                <a:spLocks noChangeShapeType="1"/>
              </p:cNvSpPr>
              <p:nvPr/>
            </p:nvSpPr>
            <p:spPr bwMode="auto">
              <a:xfrm>
                <a:off x="3562" y="277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69" name="Line 2781"/>
              <p:cNvSpPr>
                <a:spLocks noChangeShapeType="1"/>
              </p:cNvSpPr>
              <p:nvPr/>
            </p:nvSpPr>
            <p:spPr bwMode="auto">
              <a:xfrm flipV="1">
                <a:off x="3564" y="2774"/>
                <a:ext cx="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0" name="Line 2782"/>
              <p:cNvSpPr>
                <a:spLocks noChangeShapeType="1"/>
              </p:cNvSpPr>
              <p:nvPr/>
            </p:nvSpPr>
            <p:spPr bwMode="auto">
              <a:xfrm>
                <a:off x="3566" y="277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1" name="Line 2783"/>
              <p:cNvSpPr>
                <a:spLocks noChangeShapeType="1"/>
              </p:cNvSpPr>
              <p:nvPr/>
            </p:nvSpPr>
            <p:spPr bwMode="auto">
              <a:xfrm flipV="1">
                <a:off x="3568" y="2771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2" name="Line 2784"/>
              <p:cNvSpPr>
                <a:spLocks noChangeShapeType="1"/>
              </p:cNvSpPr>
              <p:nvPr/>
            </p:nvSpPr>
            <p:spPr bwMode="auto">
              <a:xfrm flipV="1">
                <a:off x="3570" y="2766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3" name="Line 2785"/>
              <p:cNvSpPr>
                <a:spLocks noChangeShapeType="1"/>
              </p:cNvSpPr>
              <p:nvPr/>
            </p:nvSpPr>
            <p:spPr bwMode="auto">
              <a:xfrm flipV="1">
                <a:off x="3570" y="276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4" name="Line 2786"/>
              <p:cNvSpPr>
                <a:spLocks noChangeShapeType="1"/>
              </p:cNvSpPr>
              <p:nvPr/>
            </p:nvSpPr>
            <p:spPr bwMode="auto">
              <a:xfrm>
                <a:off x="3572" y="276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5" name="Line 2787"/>
              <p:cNvSpPr>
                <a:spLocks noChangeShapeType="1"/>
              </p:cNvSpPr>
              <p:nvPr/>
            </p:nvSpPr>
            <p:spPr bwMode="auto">
              <a:xfrm>
                <a:off x="3574" y="276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6" name="Line 2788"/>
              <p:cNvSpPr>
                <a:spLocks noChangeShapeType="1"/>
              </p:cNvSpPr>
              <p:nvPr/>
            </p:nvSpPr>
            <p:spPr bwMode="auto">
              <a:xfrm flipV="1">
                <a:off x="3576" y="275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7" name="Line 2789"/>
              <p:cNvSpPr>
                <a:spLocks noChangeShapeType="1"/>
              </p:cNvSpPr>
              <p:nvPr/>
            </p:nvSpPr>
            <p:spPr bwMode="auto">
              <a:xfrm>
                <a:off x="3578" y="2758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8" name="Line 2790"/>
              <p:cNvSpPr>
                <a:spLocks noChangeShapeType="1"/>
              </p:cNvSpPr>
              <p:nvPr/>
            </p:nvSpPr>
            <p:spPr bwMode="auto">
              <a:xfrm flipV="1">
                <a:off x="3580" y="276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79" name="Line 2791"/>
              <p:cNvSpPr>
                <a:spLocks noChangeShapeType="1"/>
              </p:cNvSpPr>
              <p:nvPr/>
            </p:nvSpPr>
            <p:spPr bwMode="auto">
              <a:xfrm>
                <a:off x="3582" y="276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0" name="Line 2792"/>
              <p:cNvSpPr>
                <a:spLocks noChangeShapeType="1"/>
              </p:cNvSpPr>
              <p:nvPr/>
            </p:nvSpPr>
            <p:spPr bwMode="auto">
              <a:xfrm flipV="1">
                <a:off x="3582" y="2756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1" name="Line 2793"/>
              <p:cNvSpPr>
                <a:spLocks noChangeShapeType="1"/>
              </p:cNvSpPr>
              <p:nvPr/>
            </p:nvSpPr>
            <p:spPr bwMode="auto">
              <a:xfrm flipV="1">
                <a:off x="3584" y="275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2" name="Line 2794"/>
              <p:cNvSpPr>
                <a:spLocks noChangeShapeType="1"/>
              </p:cNvSpPr>
              <p:nvPr/>
            </p:nvSpPr>
            <p:spPr bwMode="auto">
              <a:xfrm flipV="1">
                <a:off x="3586" y="274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3" name="Line 2795"/>
              <p:cNvSpPr>
                <a:spLocks noChangeShapeType="1"/>
              </p:cNvSpPr>
              <p:nvPr/>
            </p:nvSpPr>
            <p:spPr bwMode="auto">
              <a:xfrm flipV="1">
                <a:off x="3588" y="274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4" name="Line 2796"/>
              <p:cNvSpPr>
                <a:spLocks noChangeShapeType="1"/>
              </p:cNvSpPr>
              <p:nvPr/>
            </p:nvSpPr>
            <p:spPr bwMode="auto">
              <a:xfrm flipV="1">
                <a:off x="3590" y="274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5" name="Line 2797"/>
              <p:cNvSpPr>
                <a:spLocks noChangeShapeType="1"/>
              </p:cNvSpPr>
              <p:nvPr/>
            </p:nvSpPr>
            <p:spPr bwMode="auto">
              <a:xfrm flipV="1">
                <a:off x="3592" y="2736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6" name="Line 2798"/>
              <p:cNvSpPr>
                <a:spLocks noChangeShapeType="1"/>
              </p:cNvSpPr>
              <p:nvPr/>
            </p:nvSpPr>
            <p:spPr bwMode="auto">
              <a:xfrm flipV="1">
                <a:off x="3592" y="273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7" name="Line 2799"/>
              <p:cNvSpPr>
                <a:spLocks noChangeShapeType="1"/>
              </p:cNvSpPr>
              <p:nvPr/>
            </p:nvSpPr>
            <p:spPr bwMode="auto">
              <a:xfrm flipV="1">
                <a:off x="3594" y="27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8" name="Line 2800"/>
              <p:cNvSpPr>
                <a:spLocks noChangeShapeType="1"/>
              </p:cNvSpPr>
              <p:nvPr/>
            </p:nvSpPr>
            <p:spPr bwMode="auto">
              <a:xfrm flipV="1">
                <a:off x="3596" y="2723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89" name="Line 2801"/>
              <p:cNvSpPr>
                <a:spLocks noChangeShapeType="1"/>
              </p:cNvSpPr>
              <p:nvPr/>
            </p:nvSpPr>
            <p:spPr bwMode="auto">
              <a:xfrm flipV="1">
                <a:off x="3598" y="271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0" name="Line 2802"/>
              <p:cNvSpPr>
                <a:spLocks noChangeShapeType="1"/>
              </p:cNvSpPr>
              <p:nvPr/>
            </p:nvSpPr>
            <p:spPr bwMode="auto">
              <a:xfrm>
                <a:off x="3598" y="27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1" name="Line 2803"/>
              <p:cNvSpPr>
                <a:spLocks noChangeShapeType="1"/>
              </p:cNvSpPr>
              <p:nvPr/>
            </p:nvSpPr>
            <p:spPr bwMode="auto">
              <a:xfrm>
                <a:off x="3600" y="27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2" name="Line 2804"/>
              <p:cNvSpPr>
                <a:spLocks noChangeShapeType="1"/>
              </p:cNvSpPr>
              <p:nvPr/>
            </p:nvSpPr>
            <p:spPr bwMode="auto">
              <a:xfrm>
                <a:off x="3602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3" name="Line 2805"/>
              <p:cNvSpPr>
                <a:spLocks noChangeShapeType="1"/>
              </p:cNvSpPr>
              <p:nvPr/>
            </p:nvSpPr>
            <p:spPr bwMode="auto">
              <a:xfrm>
                <a:off x="3604" y="27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4" name="Line 2806"/>
              <p:cNvSpPr>
                <a:spLocks noChangeShapeType="1"/>
              </p:cNvSpPr>
              <p:nvPr/>
            </p:nvSpPr>
            <p:spPr bwMode="auto">
              <a:xfrm>
                <a:off x="3606" y="2725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5" name="Line 2807"/>
              <p:cNvSpPr>
                <a:spLocks noChangeShapeType="1"/>
              </p:cNvSpPr>
              <p:nvPr/>
            </p:nvSpPr>
            <p:spPr bwMode="auto">
              <a:xfrm flipV="1">
                <a:off x="3606" y="27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6" name="Line 2808"/>
              <p:cNvSpPr>
                <a:spLocks noChangeShapeType="1"/>
              </p:cNvSpPr>
              <p:nvPr/>
            </p:nvSpPr>
            <p:spPr bwMode="auto">
              <a:xfrm flipV="1">
                <a:off x="3608" y="271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7" name="Line 2809"/>
              <p:cNvSpPr>
                <a:spLocks noChangeShapeType="1"/>
              </p:cNvSpPr>
              <p:nvPr/>
            </p:nvSpPr>
            <p:spPr bwMode="auto">
              <a:xfrm flipV="1">
                <a:off x="3610" y="271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8" name="Line 2810"/>
              <p:cNvSpPr>
                <a:spLocks noChangeShapeType="1"/>
              </p:cNvSpPr>
              <p:nvPr/>
            </p:nvSpPr>
            <p:spPr bwMode="auto">
              <a:xfrm flipV="1">
                <a:off x="3612" y="2711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99" name="Line 2811"/>
              <p:cNvSpPr>
                <a:spLocks noChangeShapeType="1"/>
              </p:cNvSpPr>
              <p:nvPr/>
            </p:nvSpPr>
            <p:spPr bwMode="auto">
              <a:xfrm>
                <a:off x="3612" y="2711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0" name="Line 2812"/>
              <p:cNvSpPr>
                <a:spLocks noChangeShapeType="1"/>
              </p:cNvSpPr>
              <p:nvPr/>
            </p:nvSpPr>
            <p:spPr bwMode="auto">
              <a:xfrm>
                <a:off x="3614" y="27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1" name="Line 2813"/>
              <p:cNvSpPr>
                <a:spLocks noChangeShapeType="1"/>
              </p:cNvSpPr>
              <p:nvPr/>
            </p:nvSpPr>
            <p:spPr bwMode="auto">
              <a:xfrm>
                <a:off x="3616" y="27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2" name="Line 2814"/>
              <p:cNvSpPr>
                <a:spLocks noChangeShapeType="1"/>
              </p:cNvSpPr>
              <p:nvPr/>
            </p:nvSpPr>
            <p:spPr bwMode="auto">
              <a:xfrm>
                <a:off x="3618" y="271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3" name="Line 2815"/>
              <p:cNvSpPr>
                <a:spLocks noChangeShapeType="1"/>
              </p:cNvSpPr>
              <p:nvPr/>
            </p:nvSpPr>
            <p:spPr bwMode="auto">
              <a:xfrm flipV="1">
                <a:off x="3618" y="271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4" name="Line 2816"/>
              <p:cNvSpPr>
                <a:spLocks noChangeShapeType="1"/>
              </p:cNvSpPr>
              <p:nvPr/>
            </p:nvSpPr>
            <p:spPr bwMode="auto">
              <a:xfrm>
                <a:off x="3620" y="271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5" name="Line 2817"/>
              <p:cNvSpPr>
                <a:spLocks noChangeShapeType="1"/>
              </p:cNvSpPr>
              <p:nvPr/>
            </p:nvSpPr>
            <p:spPr bwMode="auto">
              <a:xfrm flipV="1">
                <a:off x="3622" y="2708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6" name="Line 2818"/>
              <p:cNvSpPr>
                <a:spLocks noChangeShapeType="1"/>
              </p:cNvSpPr>
              <p:nvPr/>
            </p:nvSpPr>
            <p:spPr bwMode="auto">
              <a:xfrm flipV="1">
                <a:off x="3624" y="2702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07" name="Line 2819"/>
              <p:cNvSpPr>
                <a:spLocks noChangeShapeType="1"/>
              </p:cNvSpPr>
              <p:nvPr/>
            </p:nvSpPr>
            <p:spPr bwMode="auto">
              <a:xfrm flipV="1">
                <a:off x="3624" y="2694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3108" name="Group 2820"/>
            <p:cNvGrpSpPr>
              <a:grpSpLocks/>
            </p:cNvGrpSpPr>
            <p:nvPr/>
          </p:nvGrpSpPr>
          <p:grpSpPr bwMode="auto">
            <a:xfrm>
              <a:off x="3626" y="2673"/>
              <a:ext cx="307" cy="74"/>
              <a:chOff x="3626" y="2673"/>
              <a:chExt cx="307" cy="74"/>
            </a:xfrm>
          </p:grpSpPr>
          <p:sp>
            <p:nvSpPr>
              <p:cNvPr id="143109" name="Line 2821"/>
              <p:cNvSpPr>
                <a:spLocks noChangeShapeType="1"/>
              </p:cNvSpPr>
              <p:nvPr/>
            </p:nvSpPr>
            <p:spPr bwMode="auto">
              <a:xfrm flipV="1">
                <a:off x="3626" y="2689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0" name="Line 2822"/>
              <p:cNvSpPr>
                <a:spLocks noChangeShapeType="1"/>
              </p:cNvSpPr>
              <p:nvPr/>
            </p:nvSpPr>
            <p:spPr bwMode="auto">
              <a:xfrm flipV="1">
                <a:off x="3628" y="268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1" name="Line 2823"/>
              <p:cNvSpPr>
                <a:spLocks noChangeShapeType="1"/>
              </p:cNvSpPr>
              <p:nvPr/>
            </p:nvSpPr>
            <p:spPr bwMode="auto">
              <a:xfrm flipV="1">
                <a:off x="3630" y="2677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2" name="Line 2824"/>
              <p:cNvSpPr>
                <a:spLocks noChangeShapeType="1"/>
              </p:cNvSpPr>
              <p:nvPr/>
            </p:nvSpPr>
            <p:spPr bwMode="auto">
              <a:xfrm flipV="1">
                <a:off x="3630" y="2675"/>
                <a:ext cx="3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3" name="Line 2825"/>
              <p:cNvSpPr>
                <a:spLocks noChangeShapeType="1"/>
              </p:cNvSpPr>
              <p:nvPr/>
            </p:nvSpPr>
            <p:spPr bwMode="auto">
              <a:xfrm flipV="1">
                <a:off x="3633" y="267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4" name="Line 2826"/>
              <p:cNvSpPr>
                <a:spLocks noChangeShapeType="1"/>
              </p:cNvSpPr>
              <p:nvPr/>
            </p:nvSpPr>
            <p:spPr bwMode="auto">
              <a:xfrm flipV="1">
                <a:off x="3635" y="2673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5" name="Line 2827"/>
              <p:cNvSpPr>
                <a:spLocks noChangeShapeType="1"/>
              </p:cNvSpPr>
              <p:nvPr/>
            </p:nvSpPr>
            <p:spPr bwMode="auto">
              <a:xfrm>
                <a:off x="3635" y="2673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6" name="Line 2828"/>
              <p:cNvSpPr>
                <a:spLocks noChangeShapeType="1"/>
              </p:cNvSpPr>
              <p:nvPr/>
            </p:nvSpPr>
            <p:spPr bwMode="auto">
              <a:xfrm>
                <a:off x="3637" y="267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7" name="Line 2829"/>
              <p:cNvSpPr>
                <a:spLocks noChangeShapeType="1"/>
              </p:cNvSpPr>
              <p:nvPr/>
            </p:nvSpPr>
            <p:spPr bwMode="auto">
              <a:xfrm>
                <a:off x="3639" y="267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8" name="Line 2830"/>
              <p:cNvSpPr>
                <a:spLocks noChangeShapeType="1"/>
              </p:cNvSpPr>
              <p:nvPr/>
            </p:nvSpPr>
            <p:spPr bwMode="auto">
              <a:xfrm>
                <a:off x="3639" y="267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19" name="Line 2831"/>
              <p:cNvSpPr>
                <a:spLocks noChangeShapeType="1"/>
              </p:cNvSpPr>
              <p:nvPr/>
            </p:nvSpPr>
            <p:spPr bwMode="auto">
              <a:xfrm>
                <a:off x="3641" y="267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0" name="Line 2832"/>
              <p:cNvSpPr>
                <a:spLocks noChangeShapeType="1"/>
              </p:cNvSpPr>
              <p:nvPr/>
            </p:nvSpPr>
            <p:spPr bwMode="auto">
              <a:xfrm>
                <a:off x="3643" y="267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1" name="Line 2833"/>
              <p:cNvSpPr>
                <a:spLocks noChangeShapeType="1"/>
              </p:cNvSpPr>
              <p:nvPr/>
            </p:nvSpPr>
            <p:spPr bwMode="auto">
              <a:xfrm>
                <a:off x="3645" y="2681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2" name="Line 2834"/>
              <p:cNvSpPr>
                <a:spLocks noChangeShapeType="1"/>
              </p:cNvSpPr>
              <p:nvPr/>
            </p:nvSpPr>
            <p:spPr bwMode="auto">
              <a:xfrm>
                <a:off x="3645" y="2694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3" name="Line 2835"/>
              <p:cNvSpPr>
                <a:spLocks noChangeShapeType="1"/>
              </p:cNvSpPr>
              <p:nvPr/>
            </p:nvSpPr>
            <p:spPr bwMode="auto">
              <a:xfrm>
                <a:off x="3647" y="2694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4" name="Line 2836"/>
              <p:cNvSpPr>
                <a:spLocks noChangeShapeType="1"/>
              </p:cNvSpPr>
              <p:nvPr/>
            </p:nvSpPr>
            <p:spPr bwMode="auto">
              <a:xfrm>
                <a:off x="3649" y="270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5" name="Line 2837"/>
              <p:cNvSpPr>
                <a:spLocks noChangeShapeType="1"/>
              </p:cNvSpPr>
              <p:nvPr/>
            </p:nvSpPr>
            <p:spPr bwMode="auto">
              <a:xfrm flipV="1">
                <a:off x="3649" y="270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6" name="Line 2838"/>
              <p:cNvSpPr>
                <a:spLocks noChangeShapeType="1"/>
              </p:cNvSpPr>
              <p:nvPr/>
            </p:nvSpPr>
            <p:spPr bwMode="auto">
              <a:xfrm>
                <a:off x="3651" y="27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7" name="Line 2839"/>
              <p:cNvSpPr>
                <a:spLocks noChangeShapeType="1"/>
              </p:cNvSpPr>
              <p:nvPr/>
            </p:nvSpPr>
            <p:spPr bwMode="auto">
              <a:xfrm flipV="1">
                <a:off x="3653" y="27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8" name="Line 2840"/>
              <p:cNvSpPr>
                <a:spLocks noChangeShapeType="1"/>
              </p:cNvSpPr>
              <p:nvPr/>
            </p:nvSpPr>
            <p:spPr bwMode="auto">
              <a:xfrm>
                <a:off x="3655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29" name="Line 2841"/>
              <p:cNvSpPr>
                <a:spLocks noChangeShapeType="1"/>
              </p:cNvSpPr>
              <p:nvPr/>
            </p:nvSpPr>
            <p:spPr bwMode="auto">
              <a:xfrm flipV="1">
                <a:off x="3655" y="2695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0" name="Line 2842"/>
              <p:cNvSpPr>
                <a:spLocks noChangeShapeType="1"/>
              </p:cNvSpPr>
              <p:nvPr/>
            </p:nvSpPr>
            <p:spPr bwMode="auto">
              <a:xfrm flipV="1">
                <a:off x="3657" y="269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1" name="Line 2843"/>
              <p:cNvSpPr>
                <a:spLocks noChangeShapeType="1"/>
              </p:cNvSpPr>
              <p:nvPr/>
            </p:nvSpPr>
            <p:spPr bwMode="auto">
              <a:xfrm>
                <a:off x="3659" y="269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2" name="Line 2844"/>
              <p:cNvSpPr>
                <a:spLocks noChangeShapeType="1"/>
              </p:cNvSpPr>
              <p:nvPr/>
            </p:nvSpPr>
            <p:spPr bwMode="auto">
              <a:xfrm>
                <a:off x="3661" y="269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3" name="Line 2845"/>
              <p:cNvSpPr>
                <a:spLocks noChangeShapeType="1"/>
              </p:cNvSpPr>
              <p:nvPr/>
            </p:nvSpPr>
            <p:spPr bwMode="auto">
              <a:xfrm>
                <a:off x="3661" y="2697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4" name="Line 2846"/>
              <p:cNvSpPr>
                <a:spLocks noChangeShapeType="1"/>
              </p:cNvSpPr>
              <p:nvPr/>
            </p:nvSpPr>
            <p:spPr bwMode="auto">
              <a:xfrm>
                <a:off x="3663" y="26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5" name="Line 2847"/>
              <p:cNvSpPr>
                <a:spLocks noChangeShapeType="1"/>
              </p:cNvSpPr>
              <p:nvPr/>
            </p:nvSpPr>
            <p:spPr bwMode="auto">
              <a:xfrm>
                <a:off x="3665" y="26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6" name="Line 2848"/>
              <p:cNvSpPr>
                <a:spLocks noChangeShapeType="1"/>
              </p:cNvSpPr>
              <p:nvPr/>
            </p:nvSpPr>
            <p:spPr bwMode="auto">
              <a:xfrm>
                <a:off x="3667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7" name="Line 2849"/>
              <p:cNvSpPr>
                <a:spLocks noChangeShapeType="1"/>
              </p:cNvSpPr>
              <p:nvPr/>
            </p:nvSpPr>
            <p:spPr bwMode="auto">
              <a:xfrm>
                <a:off x="3667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8" name="Line 2850"/>
              <p:cNvSpPr>
                <a:spLocks noChangeShapeType="1"/>
              </p:cNvSpPr>
              <p:nvPr/>
            </p:nvSpPr>
            <p:spPr bwMode="auto">
              <a:xfrm>
                <a:off x="3669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39" name="Line 2851"/>
              <p:cNvSpPr>
                <a:spLocks noChangeShapeType="1"/>
              </p:cNvSpPr>
              <p:nvPr/>
            </p:nvSpPr>
            <p:spPr bwMode="auto">
              <a:xfrm>
                <a:off x="3671" y="2704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0" name="Line 2852"/>
              <p:cNvSpPr>
                <a:spLocks noChangeShapeType="1"/>
              </p:cNvSpPr>
              <p:nvPr/>
            </p:nvSpPr>
            <p:spPr bwMode="auto">
              <a:xfrm>
                <a:off x="3671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1" name="Line 2853"/>
              <p:cNvSpPr>
                <a:spLocks noChangeShapeType="1"/>
              </p:cNvSpPr>
              <p:nvPr/>
            </p:nvSpPr>
            <p:spPr bwMode="auto">
              <a:xfrm>
                <a:off x="3673" y="270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2" name="Line 2854"/>
              <p:cNvSpPr>
                <a:spLocks noChangeShapeType="1"/>
              </p:cNvSpPr>
              <p:nvPr/>
            </p:nvSpPr>
            <p:spPr bwMode="auto">
              <a:xfrm>
                <a:off x="3675" y="270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3" name="Line 2855"/>
              <p:cNvSpPr>
                <a:spLocks noChangeShapeType="1"/>
              </p:cNvSpPr>
              <p:nvPr/>
            </p:nvSpPr>
            <p:spPr bwMode="auto">
              <a:xfrm flipV="1">
                <a:off x="3677" y="2705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4" name="Line 2856"/>
              <p:cNvSpPr>
                <a:spLocks noChangeShapeType="1"/>
              </p:cNvSpPr>
              <p:nvPr/>
            </p:nvSpPr>
            <p:spPr bwMode="auto">
              <a:xfrm flipV="1">
                <a:off x="3677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5" name="Line 2857"/>
              <p:cNvSpPr>
                <a:spLocks noChangeShapeType="1"/>
              </p:cNvSpPr>
              <p:nvPr/>
            </p:nvSpPr>
            <p:spPr bwMode="auto">
              <a:xfrm>
                <a:off x="3679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6" name="Line 2858"/>
              <p:cNvSpPr>
                <a:spLocks noChangeShapeType="1"/>
              </p:cNvSpPr>
              <p:nvPr/>
            </p:nvSpPr>
            <p:spPr bwMode="auto">
              <a:xfrm>
                <a:off x="3681" y="270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7" name="Line 2859"/>
              <p:cNvSpPr>
                <a:spLocks noChangeShapeType="1"/>
              </p:cNvSpPr>
              <p:nvPr/>
            </p:nvSpPr>
            <p:spPr bwMode="auto">
              <a:xfrm>
                <a:off x="3683" y="27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8" name="Line 2860"/>
              <p:cNvSpPr>
                <a:spLocks noChangeShapeType="1"/>
              </p:cNvSpPr>
              <p:nvPr/>
            </p:nvSpPr>
            <p:spPr bwMode="auto">
              <a:xfrm flipV="1">
                <a:off x="3683" y="270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49" name="Line 2861"/>
              <p:cNvSpPr>
                <a:spLocks noChangeShapeType="1"/>
              </p:cNvSpPr>
              <p:nvPr/>
            </p:nvSpPr>
            <p:spPr bwMode="auto">
              <a:xfrm>
                <a:off x="3685" y="2706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0" name="Line 2862"/>
              <p:cNvSpPr>
                <a:spLocks noChangeShapeType="1"/>
              </p:cNvSpPr>
              <p:nvPr/>
            </p:nvSpPr>
            <p:spPr bwMode="auto">
              <a:xfrm>
                <a:off x="3687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1" name="Line 2863"/>
              <p:cNvSpPr>
                <a:spLocks noChangeShapeType="1"/>
              </p:cNvSpPr>
              <p:nvPr/>
            </p:nvSpPr>
            <p:spPr bwMode="auto">
              <a:xfrm>
                <a:off x="3689" y="271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2" name="Line 2864"/>
              <p:cNvSpPr>
                <a:spLocks noChangeShapeType="1"/>
              </p:cNvSpPr>
              <p:nvPr/>
            </p:nvSpPr>
            <p:spPr bwMode="auto">
              <a:xfrm>
                <a:off x="3689" y="27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3" name="Line 2865"/>
              <p:cNvSpPr>
                <a:spLocks noChangeShapeType="1"/>
              </p:cNvSpPr>
              <p:nvPr/>
            </p:nvSpPr>
            <p:spPr bwMode="auto">
              <a:xfrm>
                <a:off x="3691" y="27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4" name="Line 2866"/>
              <p:cNvSpPr>
                <a:spLocks noChangeShapeType="1"/>
              </p:cNvSpPr>
              <p:nvPr/>
            </p:nvSpPr>
            <p:spPr bwMode="auto">
              <a:xfrm flipV="1">
                <a:off x="3693" y="27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5" name="Line 2867"/>
              <p:cNvSpPr>
                <a:spLocks noChangeShapeType="1"/>
              </p:cNvSpPr>
              <p:nvPr/>
            </p:nvSpPr>
            <p:spPr bwMode="auto">
              <a:xfrm>
                <a:off x="3695" y="2711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6" name="Line 2868"/>
              <p:cNvSpPr>
                <a:spLocks noChangeShapeType="1"/>
              </p:cNvSpPr>
              <p:nvPr/>
            </p:nvSpPr>
            <p:spPr bwMode="auto">
              <a:xfrm>
                <a:off x="3695" y="271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7" name="Line 2869"/>
              <p:cNvSpPr>
                <a:spLocks noChangeShapeType="1"/>
              </p:cNvSpPr>
              <p:nvPr/>
            </p:nvSpPr>
            <p:spPr bwMode="auto">
              <a:xfrm flipV="1">
                <a:off x="3697" y="271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8" name="Line 2870"/>
              <p:cNvSpPr>
                <a:spLocks noChangeShapeType="1"/>
              </p:cNvSpPr>
              <p:nvPr/>
            </p:nvSpPr>
            <p:spPr bwMode="auto">
              <a:xfrm>
                <a:off x="3699" y="271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59" name="Line 2871"/>
              <p:cNvSpPr>
                <a:spLocks noChangeShapeType="1"/>
              </p:cNvSpPr>
              <p:nvPr/>
            </p:nvSpPr>
            <p:spPr bwMode="auto">
              <a:xfrm>
                <a:off x="3701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0" name="Line 2872"/>
              <p:cNvSpPr>
                <a:spLocks noChangeShapeType="1"/>
              </p:cNvSpPr>
              <p:nvPr/>
            </p:nvSpPr>
            <p:spPr bwMode="auto">
              <a:xfrm>
                <a:off x="3703" y="27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1" name="Line 2873"/>
              <p:cNvSpPr>
                <a:spLocks noChangeShapeType="1"/>
              </p:cNvSpPr>
              <p:nvPr/>
            </p:nvSpPr>
            <p:spPr bwMode="auto">
              <a:xfrm>
                <a:off x="3703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2" name="Line 2874"/>
              <p:cNvSpPr>
                <a:spLocks noChangeShapeType="1"/>
              </p:cNvSpPr>
              <p:nvPr/>
            </p:nvSpPr>
            <p:spPr bwMode="auto">
              <a:xfrm>
                <a:off x="3705" y="272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3" name="Line 2875"/>
              <p:cNvSpPr>
                <a:spLocks noChangeShapeType="1"/>
              </p:cNvSpPr>
              <p:nvPr/>
            </p:nvSpPr>
            <p:spPr bwMode="auto">
              <a:xfrm flipV="1">
                <a:off x="3707" y="272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4" name="Line 2876"/>
              <p:cNvSpPr>
                <a:spLocks noChangeShapeType="1"/>
              </p:cNvSpPr>
              <p:nvPr/>
            </p:nvSpPr>
            <p:spPr bwMode="auto">
              <a:xfrm>
                <a:off x="3709" y="27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5" name="Line 2877"/>
              <p:cNvSpPr>
                <a:spLocks noChangeShapeType="1"/>
              </p:cNvSpPr>
              <p:nvPr/>
            </p:nvSpPr>
            <p:spPr bwMode="auto">
              <a:xfrm flipV="1">
                <a:off x="3709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6" name="Line 2878"/>
              <p:cNvSpPr>
                <a:spLocks noChangeShapeType="1"/>
              </p:cNvSpPr>
              <p:nvPr/>
            </p:nvSpPr>
            <p:spPr bwMode="auto">
              <a:xfrm>
                <a:off x="3711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7" name="Line 2879"/>
              <p:cNvSpPr>
                <a:spLocks noChangeShapeType="1"/>
              </p:cNvSpPr>
              <p:nvPr/>
            </p:nvSpPr>
            <p:spPr bwMode="auto">
              <a:xfrm flipV="1">
                <a:off x="3713" y="27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8" name="Line 2880"/>
              <p:cNvSpPr>
                <a:spLocks noChangeShapeType="1"/>
              </p:cNvSpPr>
              <p:nvPr/>
            </p:nvSpPr>
            <p:spPr bwMode="auto">
              <a:xfrm>
                <a:off x="3715" y="27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69" name="Line 2881"/>
              <p:cNvSpPr>
                <a:spLocks noChangeShapeType="1"/>
              </p:cNvSpPr>
              <p:nvPr/>
            </p:nvSpPr>
            <p:spPr bwMode="auto">
              <a:xfrm>
                <a:off x="3715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0" name="Line 2882"/>
              <p:cNvSpPr>
                <a:spLocks noChangeShapeType="1"/>
              </p:cNvSpPr>
              <p:nvPr/>
            </p:nvSpPr>
            <p:spPr bwMode="auto">
              <a:xfrm>
                <a:off x="3717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1" name="Line 2883"/>
              <p:cNvSpPr>
                <a:spLocks noChangeShapeType="1"/>
              </p:cNvSpPr>
              <p:nvPr/>
            </p:nvSpPr>
            <p:spPr bwMode="auto">
              <a:xfrm flipV="1">
                <a:off x="3719" y="27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2" name="Line 2884"/>
              <p:cNvSpPr>
                <a:spLocks noChangeShapeType="1"/>
              </p:cNvSpPr>
              <p:nvPr/>
            </p:nvSpPr>
            <p:spPr bwMode="auto">
              <a:xfrm>
                <a:off x="3721" y="27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3" name="Line 2885"/>
              <p:cNvSpPr>
                <a:spLocks noChangeShapeType="1"/>
              </p:cNvSpPr>
              <p:nvPr/>
            </p:nvSpPr>
            <p:spPr bwMode="auto">
              <a:xfrm flipV="1">
                <a:off x="3723" y="27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4" name="Line 2886"/>
              <p:cNvSpPr>
                <a:spLocks noChangeShapeType="1"/>
              </p:cNvSpPr>
              <p:nvPr/>
            </p:nvSpPr>
            <p:spPr bwMode="auto">
              <a:xfrm flipV="1">
                <a:off x="3723" y="27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5" name="Line 2887"/>
              <p:cNvSpPr>
                <a:spLocks noChangeShapeType="1"/>
              </p:cNvSpPr>
              <p:nvPr/>
            </p:nvSpPr>
            <p:spPr bwMode="auto">
              <a:xfrm>
                <a:off x="3725" y="27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6" name="Line 2888"/>
              <p:cNvSpPr>
                <a:spLocks noChangeShapeType="1"/>
              </p:cNvSpPr>
              <p:nvPr/>
            </p:nvSpPr>
            <p:spPr bwMode="auto">
              <a:xfrm flipV="1">
                <a:off x="3727" y="27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7" name="Line 2889"/>
              <p:cNvSpPr>
                <a:spLocks noChangeShapeType="1"/>
              </p:cNvSpPr>
              <p:nvPr/>
            </p:nvSpPr>
            <p:spPr bwMode="auto">
              <a:xfrm>
                <a:off x="3729" y="27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8" name="Line 2890"/>
              <p:cNvSpPr>
                <a:spLocks noChangeShapeType="1"/>
              </p:cNvSpPr>
              <p:nvPr/>
            </p:nvSpPr>
            <p:spPr bwMode="auto">
              <a:xfrm>
                <a:off x="3729" y="271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79" name="Line 2891"/>
              <p:cNvSpPr>
                <a:spLocks noChangeShapeType="1"/>
              </p:cNvSpPr>
              <p:nvPr/>
            </p:nvSpPr>
            <p:spPr bwMode="auto">
              <a:xfrm>
                <a:off x="3731" y="2720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0" name="Line 2892"/>
              <p:cNvSpPr>
                <a:spLocks noChangeShapeType="1"/>
              </p:cNvSpPr>
              <p:nvPr/>
            </p:nvSpPr>
            <p:spPr bwMode="auto">
              <a:xfrm flipV="1">
                <a:off x="3734" y="27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1" name="Line 2893"/>
              <p:cNvSpPr>
                <a:spLocks noChangeShapeType="1"/>
              </p:cNvSpPr>
              <p:nvPr/>
            </p:nvSpPr>
            <p:spPr bwMode="auto">
              <a:xfrm>
                <a:off x="3736" y="27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2" name="Line 2894"/>
              <p:cNvSpPr>
                <a:spLocks noChangeShapeType="1"/>
              </p:cNvSpPr>
              <p:nvPr/>
            </p:nvSpPr>
            <p:spPr bwMode="auto">
              <a:xfrm>
                <a:off x="3736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3" name="Line 2895"/>
              <p:cNvSpPr>
                <a:spLocks noChangeShapeType="1"/>
              </p:cNvSpPr>
              <p:nvPr/>
            </p:nvSpPr>
            <p:spPr bwMode="auto">
              <a:xfrm>
                <a:off x="3738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4" name="Line 2896"/>
              <p:cNvSpPr>
                <a:spLocks noChangeShapeType="1"/>
              </p:cNvSpPr>
              <p:nvPr/>
            </p:nvSpPr>
            <p:spPr bwMode="auto">
              <a:xfrm>
                <a:off x="3740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5" name="Line 2897"/>
              <p:cNvSpPr>
                <a:spLocks noChangeShapeType="1"/>
              </p:cNvSpPr>
              <p:nvPr/>
            </p:nvSpPr>
            <p:spPr bwMode="auto">
              <a:xfrm>
                <a:off x="3742" y="272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6" name="Line 2898"/>
              <p:cNvSpPr>
                <a:spLocks noChangeShapeType="1"/>
              </p:cNvSpPr>
              <p:nvPr/>
            </p:nvSpPr>
            <p:spPr bwMode="auto">
              <a:xfrm>
                <a:off x="3742" y="27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7" name="Line 2899"/>
              <p:cNvSpPr>
                <a:spLocks noChangeShapeType="1"/>
              </p:cNvSpPr>
              <p:nvPr/>
            </p:nvSpPr>
            <p:spPr bwMode="auto">
              <a:xfrm flipV="1">
                <a:off x="3744" y="2709"/>
                <a:ext cx="2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8" name="Line 2900"/>
              <p:cNvSpPr>
                <a:spLocks noChangeShapeType="1"/>
              </p:cNvSpPr>
              <p:nvPr/>
            </p:nvSpPr>
            <p:spPr bwMode="auto">
              <a:xfrm flipV="1">
                <a:off x="3746" y="2697"/>
                <a:ext cx="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89" name="Line 2901"/>
              <p:cNvSpPr>
                <a:spLocks noChangeShapeType="1"/>
              </p:cNvSpPr>
              <p:nvPr/>
            </p:nvSpPr>
            <p:spPr bwMode="auto">
              <a:xfrm flipV="1">
                <a:off x="3748" y="2688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0" name="Line 2902"/>
              <p:cNvSpPr>
                <a:spLocks noChangeShapeType="1"/>
              </p:cNvSpPr>
              <p:nvPr/>
            </p:nvSpPr>
            <p:spPr bwMode="auto">
              <a:xfrm>
                <a:off x="3748" y="268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1" name="Line 2903"/>
              <p:cNvSpPr>
                <a:spLocks noChangeShapeType="1"/>
              </p:cNvSpPr>
              <p:nvPr/>
            </p:nvSpPr>
            <p:spPr bwMode="auto">
              <a:xfrm>
                <a:off x="3750" y="2691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2" name="Line 2904"/>
              <p:cNvSpPr>
                <a:spLocks noChangeShapeType="1"/>
              </p:cNvSpPr>
              <p:nvPr/>
            </p:nvSpPr>
            <p:spPr bwMode="auto">
              <a:xfrm>
                <a:off x="3752" y="269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3" name="Line 2905"/>
              <p:cNvSpPr>
                <a:spLocks noChangeShapeType="1"/>
              </p:cNvSpPr>
              <p:nvPr/>
            </p:nvSpPr>
            <p:spPr bwMode="auto">
              <a:xfrm>
                <a:off x="3754" y="2697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4" name="Line 2906"/>
              <p:cNvSpPr>
                <a:spLocks noChangeShapeType="1"/>
              </p:cNvSpPr>
              <p:nvPr/>
            </p:nvSpPr>
            <p:spPr bwMode="auto">
              <a:xfrm>
                <a:off x="3754" y="269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5" name="Line 2907"/>
              <p:cNvSpPr>
                <a:spLocks noChangeShapeType="1"/>
              </p:cNvSpPr>
              <p:nvPr/>
            </p:nvSpPr>
            <p:spPr bwMode="auto">
              <a:xfrm>
                <a:off x="3756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6" name="Line 2908"/>
              <p:cNvSpPr>
                <a:spLocks noChangeShapeType="1"/>
              </p:cNvSpPr>
              <p:nvPr/>
            </p:nvSpPr>
            <p:spPr bwMode="auto">
              <a:xfrm>
                <a:off x="3758" y="2705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7" name="Line 2909"/>
              <p:cNvSpPr>
                <a:spLocks noChangeShapeType="1"/>
              </p:cNvSpPr>
              <p:nvPr/>
            </p:nvSpPr>
            <p:spPr bwMode="auto">
              <a:xfrm>
                <a:off x="3760" y="271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8" name="Line 2910"/>
              <p:cNvSpPr>
                <a:spLocks noChangeShapeType="1"/>
              </p:cNvSpPr>
              <p:nvPr/>
            </p:nvSpPr>
            <p:spPr bwMode="auto">
              <a:xfrm>
                <a:off x="3760" y="2715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99" name="Line 2911"/>
              <p:cNvSpPr>
                <a:spLocks noChangeShapeType="1"/>
              </p:cNvSpPr>
              <p:nvPr/>
            </p:nvSpPr>
            <p:spPr bwMode="auto">
              <a:xfrm>
                <a:off x="3762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0" name="Line 2912"/>
              <p:cNvSpPr>
                <a:spLocks noChangeShapeType="1"/>
              </p:cNvSpPr>
              <p:nvPr/>
            </p:nvSpPr>
            <p:spPr bwMode="auto">
              <a:xfrm>
                <a:off x="3764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1" name="Line 2913"/>
              <p:cNvSpPr>
                <a:spLocks noChangeShapeType="1"/>
              </p:cNvSpPr>
              <p:nvPr/>
            </p:nvSpPr>
            <p:spPr bwMode="auto">
              <a:xfrm>
                <a:off x="3766" y="27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2" name="Line 2914"/>
              <p:cNvSpPr>
                <a:spLocks noChangeShapeType="1"/>
              </p:cNvSpPr>
              <p:nvPr/>
            </p:nvSpPr>
            <p:spPr bwMode="auto">
              <a:xfrm>
                <a:off x="3766" y="272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3" name="Line 2915"/>
              <p:cNvSpPr>
                <a:spLocks noChangeShapeType="1"/>
              </p:cNvSpPr>
              <p:nvPr/>
            </p:nvSpPr>
            <p:spPr bwMode="auto">
              <a:xfrm flipV="1">
                <a:off x="3768" y="272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4" name="Line 2916"/>
              <p:cNvSpPr>
                <a:spLocks noChangeShapeType="1"/>
              </p:cNvSpPr>
              <p:nvPr/>
            </p:nvSpPr>
            <p:spPr bwMode="auto">
              <a:xfrm flipV="1">
                <a:off x="3770" y="27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5" name="Line 2917"/>
              <p:cNvSpPr>
                <a:spLocks noChangeShapeType="1"/>
              </p:cNvSpPr>
              <p:nvPr/>
            </p:nvSpPr>
            <p:spPr bwMode="auto">
              <a:xfrm flipV="1">
                <a:off x="3772" y="2713"/>
                <a:ext cx="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6" name="Line 2918"/>
              <p:cNvSpPr>
                <a:spLocks noChangeShapeType="1"/>
              </p:cNvSpPr>
              <p:nvPr/>
            </p:nvSpPr>
            <p:spPr bwMode="auto">
              <a:xfrm flipV="1">
                <a:off x="3772" y="2704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7" name="Line 2919"/>
              <p:cNvSpPr>
                <a:spLocks noChangeShapeType="1"/>
              </p:cNvSpPr>
              <p:nvPr/>
            </p:nvSpPr>
            <p:spPr bwMode="auto">
              <a:xfrm>
                <a:off x="3774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8" name="Line 2920"/>
              <p:cNvSpPr>
                <a:spLocks noChangeShapeType="1"/>
              </p:cNvSpPr>
              <p:nvPr/>
            </p:nvSpPr>
            <p:spPr bwMode="auto">
              <a:xfrm>
                <a:off x="3776" y="270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09" name="Line 2921"/>
              <p:cNvSpPr>
                <a:spLocks noChangeShapeType="1"/>
              </p:cNvSpPr>
              <p:nvPr/>
            </p:nvSpPr>
            <p:spPr bwMode="auto">
              <a:xfrm>
                <a:off x="3778" y="270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0" name="Line 2922"/>
              <p:cNvSpPr>
                <a:spLocks noChangeShapeType="1"/>
              </p:cNvSpPr>
              <p:nvPr/>
            </p:nvSpPr>
            <p:spPr bwMode="auto">
              <a:xfrm>
                <a:off x="3778" y="270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1" name="Line 2923"/>
              <p:cNvSpPr>
                <a:spLocks noChangeShapeType="1"/>
              </p:cNvSpPr>
              <p:nvPr/>
            </p:nvSpPr>
            <p:spPr bwMode="auto">
              <a:xfrm>
                <a:off x="3780" y="271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2" name="Line 2924"/>
              <p:cNvSpPr>
                <a:spLocks noChangeShapeType="1"/>
              </p:cNvSpPr>
              <p:nvPr/>
            </p:nvSpPr>
            <p:spPr bwMode="auto">
              <a:xfrm>
                <a:off x="3782" y="2718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3" name="Line 2925"/>
              <p:cNvSpPr>
                <a:spLocks noChangeShapeType="1"/>
              </p:cNvSpPr>
              <p:nvPr/>
            </p:nvSpPr>
            <p:spPr bwMode="auto">
              <a:xfrm>
                <a:off x="3784" y="272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4" name="Line 2926"/>
              <p:cNvSpPr>
                <a:spLocks noChangeShapeType="1"/>
              </p:cNvSpPr>
              <p:nvPr/>
            </p:nvSpPr>
            <p:spPr bwMode="auto">
              <a:xfrm>
                <a:off x="3786" y="272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5" name="Line 2927"/>
              <p:cNvSpPr>
                <a:spLocks noChangeShapeType="1"/>
              </p:cNvSpPr>
              <p:nvPr/>
            </p:nvSpPr>
            <p:spPr bwMode="auto">
              <a:xfrm>
                <a:off x="3786" y="27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6" name="Line 2928"/>
              <p:cNvSpPr>
                <a:spLocks noChangeShapeType="1"/>
              </p:cNvSpPr>
              <p:nvPr/>
            </p:nvSpPr>
            <p:spPr bwMode="auto">
              <a:xfrm flipV="1">
                <a:off x="3788" y="27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7" name="Line 2929"/>
              <p:cNvSpPr>
                <a:spLocks noChangeShapeType="1"/>
              </p:cNvSpPr>
              <p:nvPr/>
            </p:nvSpPr>
            <p:spPr bwMode="auto">
              <a:xfrm>
                <a:off x="3790" y="27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8" name="Line 2930"/>
              <p:cNvSpPr>
                <a:spLocks noChangeShapeType="1"/>
              </p:cNvSpPr>
              <p:nvPr/>
            </p:nvSpPr>
            <p:spPr bwMode="auto">
              <a:xfrm>
                <a:off x="3792" y="272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19" name="Line 2931"/>
              <p:cNvSpPr>
                <a:spLocks noChangeShapeType="1"/>
              </p:cNvSpPr>
              <p:nvPr/>
            </p:nvSpPr>
            <p:spPr bwMode="auto">
              <a:xfrm>
                <a:off x="3792" y="27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0" name="Line 2932"/>
              <p:cNvSpPr>
                <a:spLocks noChangeShapeType="1"/>
              </p:cNvSpPr>
              <p:nvPr/>
            </p:nvSpPr>
            <p:spPr bwMode="auto">
              <a:xfrm>
                <a:off x="3794" y="27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1" name="Line 2933"/>
              <p:cNvSpPr>
                <a:spLocks noChangeShapeType="1"/>
              </p:cNvSpPr>
              <p:nvPr/>
            </p:nvSpPr>
            <p:spPr bwMode="auto">
              <a:xfrm flipV="1">
                <a:off x="3796" y="2727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2" name="Line 2934"/>
              <p:cNvSpPr>
                <a:spLocks noChangeShapeType="1"/>
              </p:cNvSpPr>
              <p:nvPr/>
            </p:nvSpPr>
            <p:spPr bwMode="auto">
              <a:xfrm flipV="1">
                <a:off x="3798" y="2720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3" name="Line 2935"/>
              <p:cNvSpPr>
                <a:spLocks noChangeShapeType="1"/>
              </p:cNvSpPr>
              <p:nvPr/>
            </p:nvSpPr>
            <p:spPr bwMode="auto">
              <a:xfrm>
                <a:off x="3800" y="27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4" name="Line 2936"/>
              <p:cNvSpPr>
                <a:spLocks noChangeShapeType="1"/>
              </p:cNvSpPr>
              <p:nvPr/>
            </p:nvSpPr>
            <p:spPr bwMode="auto">
              <a:xfrm flipV="1">
                <a:off x="3800" y="2712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5" name="Line 2937"/>
              <p:cNvSpPr>
                <a:spLocks noChangeShapeType="1"/>
              </p:cNvSpPr>
              <p:nvPr/>
            </p:nvSpPr>
            <p:spPr bwMode="auto">
              <a:xfrm>
                <a:off x="3802" y="271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6" name="Line 2938"/>
              <p:cNvSpPr>
                <a:spLocks noChangeShapeType="1"/>
              </p:cNvSpPr>
              <p:nvPr/>
            </p:nvSpPr>
            <p:spPr bwMode="auto">
              <a:xfrm>
                <a:off x="3804" y="27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7" name="Line 2939"/>
              <p:cNvSpPr>
                <a:spLocks noChangeShapeType="1"/>
              </p:cNvSpPr>
              <p:nvPr/>
            </p:nvSpPr>
            <p:spPr bwMode="auto">
              <a:xfrm>
                <a:off x="3806" y="271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8" name="Line 2940"/>
              <p:cNvSpPr>
                <a:spLocks noChangeShapeType="1"/>
              </p:cNvSpPr>
              <p:nvPr/>
            </p:nvSpPr>
            <p:spPr bwMode="auto">
              <a:xfrm>
                <a:off x="3806" y="271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29" name="Line 2941"/>
              <p:cNvSpPr>
                <a:spLocks noChangeShapeType="1"/>
              </p:cNvSpPr>
              <p:nvPr/>
            </p:nvSpPr>
            <p:spPr bwMode="auto">
              <a:xfrm>
                <a:off x="3808" y="271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0" name="Line 2942"/>
              <p:cNvSpPr>
                <a:spLocks noChangeShapeType="1"/>
              </p:cNvSpPr>
              <p:nvPr/>
            </p:nvSpPr>
            <p:spPr bwMode="auto">
              <a:xfrm>
                <a:off x="3810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1" name="Line 2943"/>
              <p:cNvSpPr>
                <a:spLocks noChangeShapeType="1"/>
              </p:cNvSpPr>
              <p:nvPr/>
            </p:nvSpPr>
            <p:spPr bwMode="auto">
              <a:xfrm>
                <a:off x="3812" y="272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2" name="Line 2944"/>
              <p:cNvSpPr>
                <a:spLocks noChangeShapeType="1"/>
              </p:cNvSpPr>
              <p:nvPr/>
            </p:nvSpPr>
            <p:spPr bwMode="auto">
              <a:xfrm>
                <a:off x="3812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3" name="Line 2945"/>
              <p:cNvSpPr>
                <a:spLocks noChangeShapeType="1"/>
              </p:cNvSpPr>
              <p:nvPr/>
            </p:nvSpPr>
            <p:spPr bwMode="auto">
              <a:xfrm>
                <a:off x="3814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4" name="Line 2946"/>
              <p:cNvSpPr>
                <a:spLocks noChangeShapeType="1"/>
              </p:cNvSpPr>
              <p:nvPr/>
            </p:nvSpPr>
            <p:spPr bwMode="auto">
              <a:xfrm>
                <a:off x="3816" y="272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5" name="Line 2947"/>
              <p:cNvSpPr>
                <a:spLocks noChangeShapeType="1"/>
              </p:cNvSpPr>
              <p:nvPr/>
            </p:nvSpPr>
            <p:spPr bwMode="auto">
              <a:xfrm>
                <a:off x="3818" y="272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6" name="Line 2948"/>
              <p:cNvSpPr>
                <a:spLocks noChangeShapeType="1"/>
              </p:cNvSpPr>
              <p:nvPr/>
            </p:nvSpPr>
            <p:spPr bwMode="auto">
              <a:xfrm>
                <a:off x="3818" y="27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7" name="Line 2949"/>
              <p:cNvSpPr>
                <a:spLocks noChangeShapeType="1"/>
              </p:cNvSpPr>
              <p:nvPr/>
            </p:nvSpPr>
            <p:spPr bwMode="auto">
              <a:xfrm flipV="1">
                <a:off x="3820" y="272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8" name="Line 2950"/>
              <p:cNvSpPr>
                <a:spLocks noChangeShapeType="1"/>
              </p:cNvSpPr>
              <p:nvPr/>
            </p:nvSpPr>
            <p:spPr bwMode="auto">
              <a:xfrm>
                <a:off x="3822" y="272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39" name="Line 2951"/>
              <p:cNvSpPr>
                <a:spLocks noChangeShapeType="1"/>
              </p:cNvSpPr>
              <p:nvPr/>
            </p:nvSpPr>
            <p:spPr bwMode="auto">
              <a:xfrm>
                <a:off x="3824" y="272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0" name="Line 2952"/>
              <p:cNvSpPr>
                <a:spLocks noChangeShapeType="1"/>
              </p:cNvSpPr>
              <p:nvPr/>
            </p:nvSpPr>
            <p:spPr bwMode="auto">
              <a:xfrm flipV="1">
                <a:off x="3826" y="27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1" name="Line 2953"/>
              <p:cNvSpPr>
                <a:spLocks noChangeShapeType="1"/>
              </p:cNvSpPr>
              <p:nvPr/>
            </p:nvSpPr>
            <p:spPr bwMode="auto">
              <a:xfrm>
                <a:off x="3826" y="27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2" name="Line 2954"/>
              <p:cNvSpPr>
                <a:spLocks noChangeShapeType="1"/>
              </p:cNvSpPr>
              <p:nvPr/>
            </p:nvSpPr>
            <p:spPr bwMode="auto">
              <a:xfrm flipV="1">
                <a:off x="3828" y="272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3" name="Line 2955"/>
              <p:cNvSpPr>
                <a:spLocks noChangeShapeType="1"/>
              </p:cNvSpPr>
              <p:nvPr/>
            </p:nvSpPr>
            <p:spPr bwMode="auto">
              <a:xfrm>
                <a:off x="3830" y="272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4" name="Line 2956"/>
              <p:cNvSpPr>
                <a:spLocks noChangeShapeType="1"/>
              </p:cNvSpPr>
              <p:nvPr/>
            </p:nvSpPr>
            <p:spPr bwMode="auto">
              <a:xfrm>
                <a:off x="3832" y="272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5" name="Line 2957"/>
              <p:cNvSpPr>
                <a:spLocks noChangeShapeType="1"/>
              </p:cNvSpPr>
              <p:nvPr/>
            </p:nvSpPr>
            <p:spPr bwMode="auto">
              <a:xfrm flipV="1">
                <a:off x="3832" y="2726"/>
                <a:ext cx="3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6" name="Line 2958"/>
              <p:cNvSpPr>
                <a:spLocks noChangeShapeType="1"/>
              </p:cNvSpPr>
              <p:nvPr/>
            </p:nvSpPr>
            <p:spPr bwMode="auto">
              <a:xfrm>
                <a:off x="3835" y="272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7" name="Line 2959"/>
              <p:cNvSpPr>
                <a:spLocks noChangeShapeType="1"/>
              </p:cNvSpPr>
              <p:nvPr/>
            </p:nvSpPr>
            <p:spPr bwMode="auto">
              <a:xfrm flipV="1">
                <a:off x="3837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8" name="Line 2960"/>
              <p:cNvSpPr>
                <a:spLocks noChangeShapeType="1"/>
              </p:cNvSpPr>
              <p:nvPr/>
            </p:nvSpPr>
            <p:spPr bwMode="auto">
              <a:xfrm flipV="1">
                <a:off x="3839" y="272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49" name="Line 2961"/>
              <p:cNvSpPr>
                <a:spLocks noChangeShapeType="1"/>
              </p:cNvSpPr>
              <p:nvPr/>
            </p:nvSpPr>
            <p:spPr bwMode="auto">
              <a:xfrm>
                <a:off x="3841" y="2720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0" name="Line 2962"/>
              <p:cNvSpPr>
                <a:spLocks noChangeShapeType="1"/>
              </p:cNvSpPr>
              <p:nvPr/>
            </p:nvSpPr>
            <p:spPr bwMode="auto">
              <a:xfrm>
                <a:off x="3841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1" name="Line 2963"/>
              <p:cNvSpPr>
                <a:spLocks noChangeShapeType="1"/>
              </p:cNvSpPr>
              <p:nvPr/>
            </p:nvSpPr>
            <p:spPr bwMode="auto">
              <a:xfrm flipV="1">
                <a:off x="3843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2" name="Line 2964"/>
              <p:cNvSpPr>
                <a:spLocks noChangeShapeType="1"/>
              </p:cNvSpPr>
              <p:nvPr/>
            </p:nvSpPr>
            <p:spPr bwMode="auto">
              <a:xfrm>
                <a:off x="3845" y="272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3" name="Line 2965"/>
              <p:cNvSpPr>
                <a:spLocks noChangeShapeType="1"/>
              </p:cNvSpPr>
              <p:nvPr/>
            </p:nvSpPr>
            <p:spPr bwMode="auto">
              <a:xfrm>
                <a:off x="3847" y="272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4" name="Line 2966"/>
              <p:cNvSpPr>
                <a:spLocks noChangeShapeType="1"/>
              </p:cNvSpPr>
              <p:nvPr/>
            </p:nvSpPr>
            <p:spPr bwMode="auto">
              <a:xfrm>
                <a:off x="3847" y="272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5" name="Line 2967"/>
              <p:cNvSpPr>
                <a:spLocks noChangeShapeType="1"/>
              </p:cNvSpPr>
              <p:nvPr/>
            </p:nvSpPr>
            <p:spPr bwMode="auto">
              <a:xfrm>
                <a:off x="3849" y="272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6" name="Line 2968"/>
              <p:cNvSpPr>
                <a:spLocks noChangeShapeType="1"/>
              </p:cNvSpPr>
              <p:nvPr/>
            </p:nvSpPr>
            <p:spPr bwMode="auto">
              <a:xfrm flipV="1">
                <a:off x="3851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7" name="Line 2969"/>
              <p:cNvSpPr>
                <a:spLocks noChangeShapeType="1"/>
              </p:cNvSpPr>
              <p:nvPr/>
            </p:nvSpPr>
            <p:spPr bwMode="auto">
              <a:xfrm flipV="1">
                <a:off x="3853" y="27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8" name="Line 2970"/>
              <p:cNvSpPr>
                <a:spLocks noChangeShapeType="1"/>
              </p:cNvSpPr>
              <p:nvPr/>
            </p:nvSpPr>
            <p:spPr bwMode="auto">
              <a:xfrm flipV="1">
                <a:off x="3855" y="272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59" name="Line 2971"/>
              <p:cNvSpPr>
                <a:spLocks noChangeShapeType="1"/>
              </p:cNvSpPr>
              <p:nvPr/>
            </p:nvSpPr>
            <p:spPr bwMode="auto">
              <a:xfrm>
                <a:off x="3855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0" name="Line 2972"/>
              <p:cNvSpPr>
                <a:spLocks noChangeShapeType="1"/>
              </p:cNvSpPr>
              <p:nvPr/>
            </p:nvSpPr>
            <p:spPr bwMode="auto">
              <a:xfrm>
                <a:off x="3857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1" name="Line 2973"/>
              <p:cNvSpPr>
                <a:spLocks noChangeShapeType="1"/>
              </p:cNvSpPr>
              <p:nvPr/>
            </p:nvSpPr>
            <p:spPr bwMode="auto">
              <a:xfrm>
                <a:off x="3859" y="272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2" name="Line 2974"/>
              <p:cNvSpPr>
                <a:spLocks noChangeShapeType="1"/>
              </p:cNvSpPr>
              <p:nvPr/>
            </p:nvSpPr>
            <p:spPr bwMode="auto">
              <a:xfrm>
                <a:off x="3861" y="272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3" name="Line 2975"/>
              <p:cNvSpPr>
                <a:spLocks noChangeShapeType="1"/>
              </p:cNvSpPr>
              <p:nvPr/>
            </p:nvSpPr>
            <p:spPr bwMode="auto">
              <a:xfrm>
                <a:off x="3861" y="2730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4" name="Line 2976"/>
              <p:cNvSpPr>
                <a:spLocks noChangeShapeType="1"/>
              </p:cNvSpPr>
              <p:nvPr/>
            </p:nvSpPr>
            <p:spPr bwMode="auto">
              <a:xfrm>
                <a:off x="3863" y="273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5" name="Line 2977"/>
              <p:cNvSpPr>
                <a:spLocks noChangeShapeType="1"/>
              </p:cNvSpPr>
              <p:nvPr/>
            </p:nvSpPr>
            <p:spPr bwMode="auto">
              <a:xfrm>
                <a:off x="3865" y="2736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6" name="Line 2978"/>
              <p:cNvSpPr>
                <a:spLocks noChangeShapeType="1"/>
              </p:cNvSpPr>
              <p:nvPr/>
            </p:nvSpPr>
            <p:spPr bwMode="auto">
              <a:xfrm>
                <a:off x="3867" y="2744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7" name="Line 2979"/>
              <p:cNvSpPr>
                <a:spLocks noChangeShapeType="1"/>
              </p:cNvSpPr>
              <p:nvPr/>
            </p:nvSpPr>
            <p:spPr bwMode="auto">
              <a:xfrm>
                <a:off x="3869" y="2747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8" name="Line 2980"/>
              <p:cNvSpPr>
                <a:spLocks noChangeShapeType="1"/>
              </p:cNvSpPr>
              <p:nvPr/>
            </p:nvSpPr>
            <p:spPr bwMode="auto">
              <a:xfrm flipV="1">
                <a:off x="3869" y="2746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69" name="Line 2981"/>
              <p:cNvSpPr>
                <a:spLocks noChangeShapeType="1"/>
              </p:cNvSpPr>
              <p:nvPr/>
            </p:nvSpPr>
            <p:spPr bwMode="auto">
              <a:xfrm>
                <a:off x="3871" y="27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0" name="Line 2982"/>
              <p:cNvSpPr>
                <a:spLocks noChangeShapeType="1"/>
              </p:cNvSpPr>
              <p:nvPr/>
            </p:nvSpPr>
            <p:spPr bwMode="auto">
              <a:xfrm>
                <a:off x="3873" y="274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1" name="Line 2983"/>
              <p:cNvSpPr>
                <a:spLocks noChangeShapeType="1"/>
              </p:cNvSpPr>
              <p:nvPr/>
            </p:nvSpPr>
            <p:spPr bwMode="auto">
              <a:xfrm flipV="1">
                <a:off x="3875" y="273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2" name="Line 2984"/>
              <p:cNvSpPr>
                <a:spLocks noChangeShapeType="1"/>
              </p:cNvSpPr>
              <p:nvPr/>
            </p:nvSpPr>
            <p:spPr bwMode="auto">
              <a:xfrm flipV="1">
                <a:off x="3877" y="273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3" name="Line 2985"/>
              <p:cNvSpPr>
                <a:spLocks noChangeShapeType="1"/>
              </p:cNvSpPr>
              <p:nvPr/>
            </p:nvSpPr>
            <p:spPr bwMode="auto">
              <a:xfrm flipV="1">
                <a:off x="3879" y="2726"/>
                <a:ext cx="0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4" name="Line 2986"/>
              <p:cNvSpPr>
                <a:spLocks noChangeShapeType="1"/>
              </p:cNvSpPr>
              <p:nvPr/>
            </p:nvSpPr>
            <p:spPr bwMode="auto">
              <a:xfrm flipV="1">
                <a:off x="3879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5" name="Line 2987"/>
              <p:cNvSpPr>
                <a:spLocks noChangeShapeType="1"/>
              </p:cNvSpPr>
              <p:nvPr/>
            </p:nvSpPr>
            <p:spPr bwMode="auto">
              <a:xfrm flipV="1">
                <a:off x="3881" y="2719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6" name="Line 2988"/>
              <p:cNvSpPr>
                <a:spLocks noChangeShapeType="1"/>
              </p:cNvSpPr>
              <p:nvPr/>
            </p:nvSpPr>
            <p:spPr bwMode="auto">
              <a:xfrm flipV="1">
                <a:off x="3883" y="271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7" name="Line 2989"/>
              <p:cNvSpPr>
                <a:spLocks noChangeShapeType="1"/>
              </p:cNvSpPr>
              <p:nvPr/>
            </p:nvSpPr>
            <p:spPr bwMode="auto">
              <a:xfrm>
                <a:off x="3885" y="2715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8" name="Line 2990"/>
              <p:cNvSpPr>
                <a:spLocks noChangeShapeType="1"/>
              </p:cNvSpPr>
              <p:nvPr/>
            </p:nvSpPr>
            <p:spPr bwMode="auto">
              <a:xfrm>
                <a:off x="3885" y="271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79" name="Line 2991"/>
              <p:cNvSpPr>
                <a:spLocks noChangeShapeType="1"/>
              </p:cNvSpPr>
              <p:nvPr/>
            </p:nvSpPr>
            <p:spPr bwMode="auto">
              <a:xfrm>
                <a:off x="3887" y="2720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0" name="Line 2992"/>
              <p:cNvSpPr>
                <a:spLocks noChangeShapeType="1"/>
              </p:cNvSpPr>
              <p:nvPr/>
            </p:nvSpPr>
            <p:spPr bwMode="auto">
              <a:xfrm>
                <a:off x="3889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1" name="Line 2993"/>
              <p:cNvSpPr>
                <a:spLocks noChangeShapeType="1"/>
              </p:cNvSpPr>
              <p:nvPr/>
            </p:nvSpPr>
            <p:spPr bwMode="auto">
              <a:xfrm>
                <a:off x="3891" y="272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2" name="Line 2994"/>
              <p:cNvSpPr>
                <a:spLocks noChangeShapeType="1"/>
              </p:cNvSpPr>
              <p:nvPr/>
            </p:nvSpPr>
            <p:spPr bwMode="auto">
              <a:xfrm flipV="1">
                <a:off x="3891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3" name="Line 2995"/>
              <p:cNvSpPr>
                <a:spLocks noChangeShapeType="1"/>
              </p:cNvSpPr>
              <p:nvPr/>
            </p:nvSpPr>
            <p:spPr bwMode="auto">
              <a:xfrm>
                <a:off x="3893" y="272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4" name="Line 2996"/>
              <p:cNvSpPr>
                <a:spLocks noChangeShapeType="1"/>
              </p:cNvSpPr>
              <p:nvPr/>
            </p:nvSpPr>
            <p:spPr bwMode="auto">
              <a:xfrm>
                <a:off x="3895" y="272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5" name="Line 2997"/>
              <p:cNvSpPr>
                <a:spLocks noChangeShapeType="1"/>
              </p:cNvSpPr>
              <p:nvPr/>
            </p:nvSpPr>
            <p:spPr bwMode="auto">
              <a:xfrm flipV="1">
                <a:off x="3897" y="2722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6" name="Line 2998"/>
              <p:cNvSpPr>
                <a:spLocks noChangeShapeType="1"/>
              </p:cNvSpPr>
              <p:nvPr/>
            </p:nvSpPr>
            <p:spPr bwMode="auto">
              <a:xfrm>
                <a:off x="3899" y="2722"/>
                <a:ext cx="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7" name="Line 2999"/>
              <p:cNvSpPr>
                <a:spLocks noChangeShapeType="1"/>
              </p:cNvSpPr>
              <p:nvPr/>
            </p:nvSpPr>
            <p:spPr bwMode="auto">
              <a:xfrm flipV="1">
                <a:off x="3899" y="273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8" name="Line 3000"/>
              <p:cNvSpPr>
                <a:spLocks noChangeShapeType="1"/>
              </p:cNvSpPr>
              <p:nvPr/>
            </p:nvSpPr>
            <p:spPr bwMode="auto">
              <a:xfrm flipV="1">
                <a:off x="3901" y="2732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89" name="Line 3001"/>
              <p:cNvSpPr>
                <a:spLocks noChangeShapeType="1"/>
              </p:cNvSpPr>
              <p:nvPr/>
            </p:nvSpPr>
            <p:spPr bwMode="auto">
              <a:xfrm flipV="1">
                <a:off x="3903" y="273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0" name="Line 3002"/>
              <p:cNvSpPr>
                <a:spLocks noChangeShapeType="1"/>
              </p:cNvSpPr>
              <p:nvPr/>
            </p:nvSpPr>
            <p:spPr bwMode="auto">
              <a:xfrm flipV="1">
                <a:off x="3905" y="272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1" name="Line 3003"/>
              <p:cNvSpPr>
                <a:spLocks noChangeShapeType="1"/>
              </p:cNvSpPr>
              <p:nvPr/>
            </p:nvSpPr>
            <p:spPr bwMode="auto">
              <a:xfrm flipV="1">
                <a:off x="3907" y="2726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2" name="Line 3004"/>
              <p:cNvSpPr>
                <a:spLocks noChangeShapeType="1"/>
              </p:cNvSpPr>
              <p:nvPr/>
            </p:nvSpPr>
            <p:spPr bwMode="auto">
              <a:xfrm flipV="1">
                <a:off x="3907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3" name="Line 3005"/>
              <p:cNvSpPr>
                <a:spLocks noChangeShapeType="1"/>
              </p:cNvSpPr>
              <p:nvPr/>
            </p:nvSpPr>
            <p:spPr bwMode="auto">
              <a:xfrm flipV="1">
                <a:off x="3909" y="272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4" name="Line 3006"/>
              <p:cNvSpPr>
                <a:spLocks noChangeShapeType="1"/>
              </p:cNvSpPr>
              <p:nvPr/>
            </p:nvSpPr>
            <p:spPr bwMode="auto">
              <a:xfrm flipV="1">
                <a:off x="3911" y="2720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5" name="Line 3007"/>
              <p:cNvSpPr>
                <a:spLocks noChangeShapeType="1"/>
              </p:cNvSpPr>
              <p:nvPr/>
            </p:nvSpPr>
            <p:spPr bwMode="auto">
              <a:xfrm flipV="1">
                <a:off x="3913" y="27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6" name="Line 3008"/>
              <p:cNvSpPr>
                <a:spLocks noChangeShapeType="1"/>
              </p:cNvSpPr>
              <p:nvPr/>
            </p:nvSpPr>
            <p:spPr bwMode="auto">
              <a:xfrm flipV="1">
                <a:off x="3913" y="271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7" name="Line 3009"/>
              <p:cNvSpPr>
                <a:spLocks noChangeShapeType="1"/>
              </p:cNvSpPr>
              <p:nvPr/>
            </p:nvSpPr>
            <p:spPr bwMode="auto">
              <a:xfrm flipV="1">
                <a:off x="3915" y="27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8" name="Line 3010"/>
              <p:cNvSpPr>
                <a:spLocks noChangeShapeType="1"/>
              </p:cNvSpPr>
              <p:nvPr/>
            </p:nvSpPr>
            <p:spPr bwMode="auto">
              <a:xfrm flipV="1">
                <a:off x="3917" y="2713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99" name="Line 3011"/>
              <p:cNvSpPr>
                <a:spLocks noChangeShapeType="1"/>
              </p:cNvSpPr>
              <p:nvPr/>
            </p:nvSpPr>
            <p:spPr bwMode="auto">
              <a:xfrm flipV="1">
                <a:off x="3919" y="2712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0" name="Line 3012"/>
              <p:cNvSpPr>
                <a:spLocks noChangeShapeType="1"/>
              </p:cNvSpPr>
              <p:nvPr/>
            </p:nvSpPr>
            <p:spPr bwMode="auto">
              <a:xfrm flipV="1">
                <a:off x="3919" y="27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1" name="Line 3013"/>
              <p:cNvSpPr>
                <a:spLocks noChangeShapeType="1"/>
              </p:cNvSpPr>
              <p:nvPr/>
            </p:nvSpPr>
            <p:spPr bwMode="auto">
              <a:xfrm flipV="1">
                <a:off x="3921" y="2709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2" name="Line 3014"/>
              <p:cNvSpPr>
                <a:spLocks noChangeShapeType="1"/>
              </p:cNvSpPr>
              <p:nvPr/>
            </p:nvSpPr>
            <p:spPr bwMode="auto">
              <a:xfrm flipV="1">
                <a:off x="3923" y="27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3" name="Line 3015"/>
              <p:cNvSpPr>
                <a:spLocks noChangeShapeType="1"/>
              </p:cNvSpPr>
              <p:nvPr/>
            </p:nvSpPr>
            <p:spPr bwMode="auto">
              <a:xfrm flipV="1">
                <a:off x="3925" y="2692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4" name="Line 3016"/>
              <p:cNvSpPr>
                <a:spLocks noChangeShapeType="1"/>
              </p:cNvSpPr>
              <p:nvPr/>
            </p:nvSpPr>
            <p:spPr bwMode="auto">
              <a:xfrm>
                <a:off x="3925" y="2692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5" name="Line 3017"/>
              <p:cNvSpPr>
                <a:spLocks noChangeShapeType="1"/>
              </p:cNvSpPr>
              <p:nvPr/>
            </p:nvSpPr>
            <p:spPr bwMode="auto">
              <a:xfrm>
                <a:off x="3927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6" name="Line 3018"/>
              <p:cNvSpPr>
                <a:spLocks noChangeShapeType="1"/>
              </p:cNvSpPr>
              <p:nvPr/>
            </p:nvSpPr>
            <p:spPr bwMode="auto">
              <a:xfrm>
                <a:off x="3929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7" name="Line 3019"/>
              <p:cNvSpPr>
                <a:spLocks noChangeShapeType="1"/>
              </p:cNvSpPr>
              <p:nvPr/>
            </p:nvSpPr>
            <p:spPr bwMode="auto">
              <a:xfrm>
                <a:off x="3931" y="270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08" name="Line 3020"/>
              <p:cNvSpPr>
                <a:spLocks noChangeShapeType="1"/>
              </p:cNvSpPr>
              <p:nvPr/>
            </p:nvSpPr>
            <p:spPr bwMode="auto">
              <a:xfrm>
                <a:off x="3931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3309" name="Group 3021"/>
            <p:cNvGrpSpPr>
              <a:grpSpLocks/>
            </p:cNvGrpSpPr>
            <p:nvPr/>
          </p:nvGrpSpPr>
          <p:grpSpPr bwMode="auto">
            <a:xfrm>
              <a:off x="3933" y="2689"/>
              <a:ext cx="322" cy="120"/>
              <a:chOff x="3933" y="2689"/>
              <a:chExt cx="322" cy="120"/>
            </a:xfrm>
          </p:grpSpPr>
          <p:sp>
            <p:nvSpPr>
              <p:cNvPr id="143310" name="Line 3022"/>
              <p:cNvSpPr>
                <a:spLocks noChangeShapeType="1"/>
              </p:cNvSpPr>
              <p:nvPr/>
            </p:nvSpPr>
            <p:spPr bwMode="auto">
              <a:xfrm>
                <a:off x="3933" y="2701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1" name="Line 3023"/>
              <p:cNvSpPr>
                <a:spLocks noChangeShapeType="1"/>
              </p:cNvSpPr>
              <p:nvPr/>
            </p:nvSpPr>
            <p:spPr bwMode="auto">
              <a:xfrm>
                <a:off x="3936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2" name="Line 3024"/>
              <p:cNvSpPr>
                <a:spLocks noChangeShapeType="1"/>
              </p:cNvSpPr>
              <p:nvPr/>
            </p:nvSpPr>
            <p:spPr bwMode="auto">
              <a:xfrm>
                <a:off x="3938" y="270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3" name="Line 3025"/>
              <p:cNvSpPr>
                <a:spLocks noChangeShapeType="1"/>
              </p:cNvSpPr>
              <p:nvPr/>
            </p:nvSpPr>
            <p:spPr bwMode="auto">
              <a:xfrm>
                <a:off x="3938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4" name="Line 3026"/>
              <p:cNvSpPr>
                <a:spLocks noChangeShapeType="1"/>
              </p:cNvSpPr>
              <p:nvPr/>
            </p:nvSpPr>
            <p:spPr bwMode="auto">
              <a:xfrm>
                <a:off x="3940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5" name="Line 3027"/>
              <p:cNvSpPr>
                <a:spLocks noChangeShapeType="1"/>
              </p:cNvSpPr>
              <p:nvPr/>
            </p:nvSpPr>
            <p:spPr bwMode="auto">
              <a:xfrm flipV="1">
                <a:off x="3942" y="269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6" name="Line 3028"/>
              <p:cNvSpPr>
                <a:spLocks noChangeShapeType="1"/>
              </p:cNvSpPr>
              <p:nvPr/>
            </p:nvSpPr>
            <p:spPr bwMode="auto">
              <a:xfrm>
                <a:off x="3942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7" name="Line 3029"/>
              <p:cNvSpPr>
                <a:spLocks noChangeShapeType="1"/>
              </p:cNvSpPr>
              <p:nvPr/>
            </p:nvSpPr>
            <p:spPr bwMode="auto">
              <a:xfrm>
                <a:off x="3944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8" name="Line 3030"/>
              <p:cNvSpPr>
                <a:spLocks noChangeShapeType="1"/>
              </p:cNvSpPr>
              <p:nvPr/>
            </p:nvSpPr>
            <p:spPr bwMode="auto">
              <a:xfrm>
                <a:off x="3946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19" name="Line 3031"/>
              <p:cNvSpPr>
                <a:spLocks noChangeShapeType="1"/>
              </p:cNvSpPr>
              <p:nvPr/>
            </p:nvSpPr>
            <p:spPr bwMode="auto">
              <a:xfrm>
                <a:off x="3948" y="269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0" name="Line 3032"/>
              <p:cNvSpPr>
                <a:spLocks noChangeShapeType="1"/>
              </p:cNvSpPr>
              <p:nvPr/>
            </p:nvSpPr>
            <p:spPr bwMode="auto">
              <a:xfrm>
                <a:off x="3948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1" name="Line 3033"/>
              <p:cNvSpPr>
                <a:spLocks noChangeShapeType="1"/>
              </p:cNvSpPr>
              <p:nvPr/>
            </p:nvSpPr>
            <p:spPr bwMode="auto">
              <a:xfrm>
                <a:off x="3950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2" name="Line 3034"/>
              <p:cNvSpPr>
                <a:spLocks noChangeShapeType="1"/>
              </p:cNvSpPr>
              <p:nvPr/>
            </p:nvSpPr>
            <p:spPr bwMode="auto">
              <a:xfrm>
                <a:off x="3952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3" name="Line 3035"/>
              <p:cNvSpPr>
                <a:spLocks noChangeShapeType="1"/>
              </p:cNvSpPr>
              <p:nvPr/>
            </p:nvSpPr>
            <p:spPr bwMode="auto">
              <a:xfrm>
                <a:off x="3954" y="269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4" name="Line 3036"/>
              <p:cNvSpPr>
                <a:spLocks noChangeShapeType="1"/>
              </p:cNvSpPr>
              <p:nvPr/>
            </p:nvSpPr>
            <p:spPr bwMode="auto">
              <a:xfrm>
                <a:off x="3954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5" name="Line 3037"/>
              <p:cNvSpPr>
                <a:spLocks noChangeShapeType="1"/>
              </p:cNvSpPr>
              <p:nvPr/>
            </p:nvSpPr>
            <p:spPr bwMode="auto">
              <a:xfrm>
                <a:off x="3956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6" name="Line 3038"/>
              <p:cNvSpPr>
                <a:spLocks noChangeShapeType="1"/>
              </p:cNvSpPr>
              <p:nvPr/>
            </p:nvSpPr>
            <p:spPr bwMode="auto">
              <a:xfrm>
                <a:off x="3958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7" name="Line 3039"/>
              <p:cNvSpPr>
                <a:spLocks noChangeShapeType="1"/>
              </p:cNvSpPr>
              <p:nvPr/>
            </p:nvSpPr>
            <p:spPr bwMode="auto">
              <a:xfrm>
                <a:off x="3960" y="2699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8" name="Line 3040"/>
              <p:cNvSpPr>
                <a:spLocks noChangeShapeType="1"/>
              </p:cNvSpPr>
              <p:nvPr/>
            </p:nvSpPr>
            <p:spPr bwMode="auto">
              <a:xfrm>
                <a:off x="3960" y="269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29" name="Line 3041"/>
              <p:cNvSpPr>
                <a:spLocks noChangeShapeType="1"/>
              </p:cNvSpPr>
              <p:nvPr/>
            </p:nvSpPr>
            <p:spPr bwMode="auto">
              <a:xfrm flipV="1">
                <a:off x="3962" y="268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0" name="Line 3042"/>
              <p:cNvSpPr>
                <a:spLocks noChangeShapeType="1"/>
              </p:cNvSpPr>
              <p:nvPr/>
            </p:nvSpPr>
            <p:spPr bwMode="auto">
              <a:xfrm>
                <a:off x="3964" y="2689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1" name="Line 3043"/>
              <p:cNvSpPr>
                <a:spLocks noChangeShapeType="1"/>
              </p:cNvSpPr>
              <p:nvPr/>
            </p:nvSpPr>
            <p:spPr bwMode="auto">
              <a:xfrm>
                <a:off x="3964" y="269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2" name="Line 3044"/>
              <p:cNvSpPr>
                <a:spLocks noChangeShapeType="1"/>
              </p:cNvSpPr>
              <p:nvPr/>
            </p:nvSpPr>
            <p:spPr bwMode="auto">
              <a:xfrm>
                <a:off x="3966" y="269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3" name="Line 3045"/>
              <p:cNvSpPr>
                <a:spLocks noChangeShapeType="1"/>
              </p:cNvSpPr>
              <p:nvPr/>
            </p:nvSpPr>
            <p:spPr bwMode="auto">
              <a:xfrm>
                <a:off x="3968" y="26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4" name="Line 3046"/>
              <p:cNvSpPr>
                <a:spLocks noChangeShapeType="1"/>
              </p:cNvSpPr>
              <p:nvPr/>
            </p:nvSpPr>
            <p:spPr bwMode="auto">
              <a:xfrm>
                <a:off x="3970" y="269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5" name="Line 3047"/>
              <p:cNvSpPr>
                <a:spLocks noChangeShapeType="1"/>
              </p:cNvSpPr>
              <p:nvPr/>
            </p:nvSpPr>
            <p:spPr bwMode="auto">
              <a:xfrm>
                <a:off x="3970" y="269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6" name="Line 3048"/>
              <p:cNvSpPr>
                <a:spLocks noChangeShapeType="1"/>
              </p:cNvSpPr>
              <p:nvPr/>
            </p:nvSpPr>
            <p:spPr bwMode="auto">
              <a:xfrm>
                <a:off x="3972" y="270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7" name="Line 3049"/>
              <p:cNvSpPr>
                <a:spLocks noChangeShapeType="1"/>
              </p:cNvSpPr>
              <p:nvPr/>
            </p:nvSpPr>
            <p:spPr bwMode="auto">
              <a:xfrm flipV="1">
                <a:off x="3974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8" name="Line 3050"/>
              <p:cNvSpPr>
                <a:spLocks noChangeShapeType="1"/>
              </p:cNvSpPr>
              <p:nvPr/>
            </p:nvSpPr>
            <p:spPr bwMode="auto">
              <a:xfrm>
                <a:off x="3976" y="2702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39" name="Line 3051"/>
              <p:cNvSpPr>
                <a:spLocks noChangeShapeType="1"/>
              </p:cNvSpPr>
              <p:nvPr/>
            </p:nvSpPr>
            <p:spPr bwMode="auto">
              <a:xfrm>
                <a:off x="3976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0" name="Line 3052"/>
              <p:cNvSpPr>
                <a:spLocks noChangeShapeType="1"/>
              </p:cNvSpPr>
              <p:nvPr/>
            </p:nvSpPr>
            <p:spPr bwMode="auto">
              <a:xfrm>
                <a:off x="3978" y="270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1" name="Line 3053"/>
              <p:cNvSpPr>
                <a:spLocks noChangeShapeType="1"/>
              </p:cNvSpPr>
              <p:nvPr/>
            </p:nvSpPr>
            <p:spPr bwMode="auto">
              <a:xfrm>
                <a:off x="3980" y="27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2" name="Line 3054"/>
              <p:cNvSpPr>
                <a:spLocks noChangeShapeType="1"/>
              </p:cNvSpPr>
              <p:nvPr/>
            </p:nvSpPr>
            <p:spPr bwMode="auto">
              <a:xfrm>
                <a:off x="3982" y="27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3" name="Line 3055"/>
              <p:cNvSpPr>
                <a:spLocks noChangeShapeType="1"/>
              </p:cNvSpPr>
              <p:nvPr/>
            </p:nvSpPr>
            <p:spPr bwMode="auto">
              <a:xfrm>
                <a:off x="3982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4" name="Line 3056"/>
              <p:cNvSpPr>
                <a:spLocks noChangeShapeType="1"/>
              </p:cNvSpPr>
              <p:nvPr/>
            </p:nvSpPr>
            <p:spPr bwMode="auto">
              <a:xfrm>
                <a:off x="3984" y="27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5" name="Line 3057"/>
              <p:cNvSpPr>
                <a:spLocks noChangeShapeType="1"/>
              </p:cNvSpPr>
              <p:nvPr/>
            </p:nvSpPr>
            <p:spPr bwMode="auto">
              <a:xfrm>
                <a:off x="3986" y="271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6" name="Line 3058"/>
              <p:cNvSpPr>
                <a:spLocks noChangeShapeType="1"/>
              </p:cNvSpPr>
              <p:nvPr/>
            </p:nvSpPr>
            <p:spPr bwMode="auto">
              <a:xfrm flipV="1">
                <a:off x="3988" y="2716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7" name="Line 3059"/>
              <p:cNvSpPr>
                <a:spLocks noChangeShapeType="1"/>
              </p:cNvSpPr>
              <p:nvPr/>
            </p:nvSpPr>
            <p:spPr bwMode="auto">
              <a:xfrm>
                <a:off x="3988" y="27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8" name="Line 3060"/>
              <p:cNvSpPr>
                <a:spLocks noChangeShapeType="1"/>
              </p:cNvSpPr>
              <p:nvPr/>
            </p:nvSpPr>
            <p:spPr bwMode="auto">
              <a:xfrm>
                <a:off x="3990" y="271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49" name="Line 3061"/>
              <p:cNvSpPr>
                <a:spLocks noChangeShapeType="1"/>
              </p:cNvSpPr>
              <p:nvPr/>
            </p:nvSpPr>
            <p:spPr bwMode="auto">
              <a:xfrm flipV="1">
                <a:off x="3992" y="27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0" name="Line 3062"/>
              <p:cNvSpPr>
                <a:spLocks noChangeShapeType="1"/>
              </p:cNvSpPr>
              <p:nvPr/>
            </p:nvSpPr>
            <p:spPr bwMode="auto">
              <a:xfrm flipV="1">
                <a:off x="3994" y="27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1" name="Line 3063"/>
              <p:cNvSpPr>
                <a:spLocks noChangeShapeType="1"/>
              </p:cNvSpPr>
              <p:nvPr/>
            </p:nvSpPr>
            <p:spPr bwMode="auto">
              <a:xfrm flipV="1">
                <a:off x="3994" y="2708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2" name="Line 3064"/>
              <p:cNvSpPr>
                <a:spLocks noChangeShapeType="1"/>
              </p:cNvSpPr>
              <p:nvPr/>
            </p:nvSpPr>
            <p:spPr bwMode="auto">
              <a:xfrm flipV="1">
                <a:off x="3996" y="270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3" name="Line 3065"/>
              <p:cNvSpPr>
                <a:spLocks noChangeShapeType="1"/>
              </p:cNvSpPr>
              <p:nvPr/>
            </p:nvSpPr>
            <p:spPr bwMode="auto">
              <a:xfrm flipV="1">
                <a:off x="3998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4" name="Line 3066"/>
              <p:cNvSpPr>
                <a:spLocks noChangeShapeType="1"/>
              </p:cNvSpPr>
              <p:nvPr/>
            </p:nvSpPr>
            <p:spPr bwMode="auto">
              <a:xfrm flipV="1">
                <a:off x="4000" y="2695"/>
                <a:ext cx="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5" name="Line 3067"/>
              <p:cNvSpPr>
                <a:spLocks noChangeShapeType="1"/>
              </p:cNvSpPr>
              <p:nvPr/>
            </p:nvSpPr>
            <p:spPr bwMode="auto">
              <a:xfrm flipV="1">
                <a:off x="4000" y="26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6" name="Line 3068"/>
              <p:cNvSpPr>
                <a:spLocks noChangeShapeType="1"/>
              </p:cNvSpPr>
              <p:nvPr/>
            </p:nvSpPr>
            <p:spPr bwMode="auto">
              <a:xfrm>
                <a:off x="4002" y="269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7" name="Line 3069"/>
              <p:cNvSpPr>
                <a:spLocks noChangeShapeType="1"/>
              </p:cNvSpPr>
              <p:nvPr/>
            </p:nvSpPr>
            <p:spPr bwMode="auto">
              <a:xfrm>
                <a:off x="4004" y="269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8" name="Line 3070"/>
              <p:cNvSpPr>
                <a:spLocks noChangeShapeType="1"/>
              </p:cNvSpPr>
              <p:nvPr/>
            </p:nvSpPr>
            <p:spPr bwMode="auto">
              <a:xfrm>
                <a:off x="4004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59" name="Line 3071"/>
              <p:cNvSpPr>
                <a:spLocks noChangeShapeType="1"/>
              </p:cNvSpPr>
              <p:nvPr/>
            </p:nvSpPr>
            <p:spPr bwMode="auto">
              <a:xfrm>
                <a:off x="4006" y="270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0" name="Line 3072"/>
              <p:cNvSpPr>
                <a:spLocks noChangeShapeType="1"/>
              </p:cNvSpPr>
              <p:nvPr/>
            </p:nvSpPr>
            <p:spPr bwMode="auto">
              <a:xfrm>
                <a:off x="4008" y="27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1" name="Line 3073"/>
              <p:cNvSpPr>
                <a:spLocks noChangeShapeType="1"/>
              </p:cNvSpPr>
              <p:nvPr/>
            </p:nvSpPr>
            <p:spPr bwMode="auto">
              <a:xfrm>
                <a:off x="4010" y="2709"/>
                <a:ext cx="0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2" name="Line 3074"/>
              <p:cNvSpPr>
                <a:spLocks noChangeShapeType="1"/>
              </p:cNvSpPr>
              <p:nvPr/>
            </p:nvSpPr>
            <p:spPr bwMode="auto">
              <a:xfrm>
                <a:off x="4010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3" name="Line 3075"/>
              <p:cNvSpPr>
                <a:spLocks noChangeShapeType="1"/>
              </p:cNvSpPr>
              <p:nvPr/>
            </p:nvSpPr>
            <p:spPr bwMode="auto">
              <a:xfrm>
                <a:off x="4012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4" name="Line 3076"/>
              <p:cNvSpPr>
                <a:spLocks noChangeShapeType="1"/>
              </p:cNvSpPr>
              <p:nvPr/>
            </p:nvSpPr>
            <p:spPr bwMode="auto">
              <a:xfrm>
                <a:off x="4014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5" name="Line 3077"/>
              <p:cNvSpPr>
                <a:spLocks noChangeShapeType="1"/>
              </p:cNvSpPr>
              <p:nvPr/>
            </p:nvSpPr>
            <p:spPr bwMode="auto">
              <a:xfrm>
                <a:off x="4016" y="2711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6" name="Line 3078"/>
              <p:cNvSpPr>
                <a:spLocks noChangeShapeType="1"/>
              </p:cNvSpPr>
              <p:nvPr/>
            </p:nvSpPr>
            <p:spPr bwMode="auto">
              <a:xfrm>
                <a:off x="4016" y="271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7" name="Line 3079"/>
              <p:cNvSpPr>
                <a:spLocks noChangeShapeType="1"/>
              </p:cNvSpPr>
              <p:nvPr/>
            </p:nvSpPr>
            <p:spPr bwMode="auto">
              <a:xfrm flipV="1">
                <a:off x="4018" y="2713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8" name="Line 3080"/>
              <p:cNvSpPr>
                <a:spLocks noChangeShapeType="1"/>
              </p:cNvSpPr>
              <p:nvPr/>
            </p:nvSpPr>
            <p:spPr bwMode="auto">
              <a:xfrm>
                <a:off x="4020" y="27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69" name="Line 3081"/>
              <p:cNvSpPr>
                <a:spLocks noChangeShapeType="1"/>
              </p:cNvSpPr>
              <p:nvPr/>
            </p:nvSpPr>
            <p:spPr bwMode="auto">
              <a:xfrm flipV="1">
                <a:off x="4022" y="2708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0" name="Line 3082"/>
              <p:cNvSpPr>
                <a:spLocks noChangeShapeType="1"/>
              </p:cNvSpPr>
              <p:nvPr/>
            </p:nvSpPr>
            <p:spPr bwMode="auto">
              <a:xfrm flipV="1">
                <a:off x="4022" y="2704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1" name="Line 3083"/>
              <p:cNvSpPr>
                <a:spLocks noChangeShapeType="1"/>
              </p:cNvSpPr>
              <p:nvPr/>
            </p:nvSpPr>
            <p:spPr bwMode="auto">
              <a:xfrm flipV="1">
                <a:off x="4024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2" name="Line 3084"/>
              <p:cNvSpPr>
                <a:spLocks noChangeShapeType="1"/>
              </p:cNvSpPr>
              <p:nvPr/>
            </p:nvSpPr>
            <p:spPr bwMode="auto">
              <a:xfrm>
                <a:off x="4026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3" name="Line 3085"/>
              <p:cNvSpPr>
                <a:spLocks noChangeShapeType="1"/>
              </p:cNvSpPr>
              <p:nvPr/>
            </p:nvSpPr>
            <p:spPr bwMode="auto">
              <a:xfrm>
                <a:off x="4028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4" name="Line 3086"/>
              <p:cNvSpPr>
                <a:spLocks noChangeShapeType="1"/>
              </p:cNvSpPr>
              <p:nvPr/>
            </p:nvSpPr>
            <p:spPr bwMode="auto">
              <a:xfrm>
                <a:off x="4028" y="27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5" name="Line 3087"/>
              <p:cNvSpPr>
                <a:spLocks noChangeShapeType="1"/>
              </p:cNvSpPr>
              <p:nvPr/>
            </p:nvSpPr>
            <p:spPr bwMode="auto">
              <a:xfrm>
                <a:off x="4030" y="27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6" name="Line 3088"/>
              <p:cNvSpPr>
                <a:spLocks noChangeShapeType="1"/>
              </p:cNvSpPr>
              <p:nvPr/>
            </p:nvSpPr>
            <p:spPr bwMode="auto">
              <a:xfrm flipV="1">
                <a:off x="4032" y="270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7" name="Line 3089"/>
              <p:cNvSpPr>
                <a:spLocks noChangeShapeType="1"/>
              </p:cNvSpPr>
              <p:nvPr/>
            </p:nvSpPr>
            <p:spPr bwMode="auto">
              <a:xfrm>
                <a:off x="4034" y="270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8" name="Line 3090"/>
              <p:cNvSpPr>
                <a:spLocks noChangeShapeType="1"/>
              </p:cNvSpPr>
              <p:nvPr/>
            </p:nvSpPr>
            <p:spPr bwMode="auto">
              <a:xfrm flipV="1">
                <a:off x="4034" y="2701"/>
                <a:ext cx="3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79" name="Line 3091"/>
              <p:cNvSpPr>
                <a:spLocks noChangeShapeType="1"/>
              </p:cNvSpPr>
              <p:nvPr/>
            </p:nvSpPr>
            <p:spPr bwMode="auto">
              <a:xfrm>
                <a:off x="4037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0" name="Line 3092"/>
              <p:cNvSpPr>
                <a:spLocks noChangeShapeType="1"/>
              </p:cNvSpPr>
              <p:nvPr/>
            </p:nvSpPr>
            <p:spPr bwMode="auto">
              <a:xfrm>
                <a:off x="4039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1" name="Line 3093"/>
              <p:cNvSpPr>
                <a:spLocks noChangeShapeType="1"/>
              </p:cNvSpPr>
              <p:nvPr/>
            </p:nvSpPr>
            <p:spPr bwMode="auto">
              <a:xfrm>
                <a:off x="4041" y="2701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2" name="Line 3094"/>
              <p:cNvSpPr>
                <a:spLocks noChangeShapeType="1"/>
              </p:cNvSpPr>
              <p:nvPr/>
            </p:nvSpPr>
            <p:spPr bwMode="auto">
              <a:xfrm>
                <a:off x="4041" y="270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3" name="Line 3095"/>
              <p:cNvSpPr>
                <a:spLocks noChangeShapeType="1"/>
              </p:cNvSpPr>
              <p:nvPr/>
            </p:nvSpPr>
            <p:spPr bwMode="auto">
              <a:xfrm>
                <a:off x="4043" y="270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4" name="Line 3096"/>
              <p:cNvSpPr>
                <a:spLocks noChangeShapeType="1"/>
              </p:cNvSpPr>
              <p:nvPr/>
            </p:nvSpPr>
            <p:spPr bwMode="auto">
              <a:xfrm>
                <a:off x="4045" y="27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5" name="Line 3097"/>
              <p:cNvSpPr>
                <a:spLocks noChangeShapeType="1"/>
              </p:cNvSpPr>
              <p:nvPr/>
            </p:nvSpPr>
            <p:spPr bwMode="auto">
              <a:xfrm>
                <a:off x="4047" y="27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6" name="Line 3098"/>
              <p:cNvSpPr>
                <a:spLocks noChangeShapeType="1"/>
              </p:cNvSpPr>
              <p:nvPr/>
            </p:nvSpPr>
            <p:spPr bwMode="auto">
              <a:xfrm flipV="1">
                <a:off x="4047" y="270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7" name="Line 3099"/>
              <p:cNvSpPr>
                <a:spLocks noChangeShapeType="1"/>
              </p:cNvSpPr>
              <p:nvPr/>
            </p:nvSpPr>
            <p:spPr bwMode="auto">
              <a:xfrm>
                <a:off x="4049" y="270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8" name="Line 3100"/>
              <p:cNvSpPr>
                <a:spLocks noChangeShapeType="1"/>
              </p:cNvSpPr>
              <p:nvPr/>
            </p:nvSpPr>
            <p:spPr bwMode="auto">
              <a:xfrm flipV="1">
                <a:off x="4051" y="2702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89" name="Line 3101"/>
              <p:cNvSpPr>
                <a:spLocks noChangeShapeType="1"/>
              </p:cNvSpPr>
              <p:nvPr/>
            </p:nvSpPr>
            <p:spPr bwMode="auto">
              <a:xfrm>
                <a:off x="4053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0" name="Line 3102"/>
              <p:cNvSpPr>
                <a:spLocks noChangeShapeType="1"/>
              </p:cNvSpPr>
              <p:nvPr/>
            </p:nvSpPr>
            <p:spPr bwMode="auto">
              <a:xfrm>
                <a:off x="4053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1" name="Line 3103"/>
              <p:cNvSpPr>
                <a:spLocks noChangeShapeType="1"/>
              </p:cNvSpPr>
              <p:nvPr/>
            </p:nvSpPr>
            <p:spPr bwMode="auto">
              <a:xfrm>
                <a:off x="4055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2" name="Line 3104"/>
              <p:cNvSpPr>
                <a:spLocks noChangeShapeType="1"/>
              </p:cNvSpPr>
              <p:nvPr/>
            </p:nvSpPr>
            <p:spPr bwMode="auto">
              <a:xfrm>
                <a:off x="4057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3" name="Line 3105"/>
              <p:cNvSpPr>
                <a:spLocks noChangeShapeType="1"/>
              </p:cNvSpPr>
              <p:nvPr/>
            </p:nvSpPr>
            <p:spPr bwMode="auto">
              <a:xfrm>
                <a:off x="4057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4" name="Line 3106"/>
              <p:cNvSpPr>
                <a:spLocks noChangeShapeType="1"/>
              </p:cNvSpPr>
              <p:nvPr/>
            </p:nvSpPr>
            <p:spPr bwMode="auto">
              <a:xfrm>
                <a:off x="4059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5" name="Line 3107"/>
              <p:cNvSpPr>
                <a:spLocks noChangeShapeType="1"/>
              </p:cNvSpPr>
              <p:nvPr/>
            </p:nvSpPr>
            <p:spPr bwMode="auto">
              <a:xfrm>
                <a:off x="4061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6" name="Line 3108"/>
              <p:cNvSpPr>
                <a:spLocks noChangeShapeType="1"/>
              </p:cNvSpPr>
              <p:nvPr/>
            </p:nvSpPr>
            <p:spPr bwMode="auto">
              <a:xfrm>
                <a:off x="4063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7" name="Line 3109"/>
              <p:cNvSpPr>
                <a:spLocks noChangeShapeType="1"/>
              </p:cNvSpPr>
              <p:nvPr/>
            </p:nvSpPr>
            <p:spPr bwMode="auto">
              <a:xfrm>
                <a:off x="4063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8" name="Line 3110"/>
              <p:cNvSpPr>
                <a:spLocks noChangeShapeType="1"/>
              </p:cNvSpPr>
              <p:nvPr/>
            </p:nvSpPr>
            <p:spPr bwMode="auto">
              <a:xfrm>
                <a:off x="4065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99" name="Line 3111"/>
              <p:cNvSpPr>
                <a:spLocks noChangeShapeType="1"/>
              </p:cNvSpPr>
              <p:nvPr/>
            </p:nvSpPr>
            <p:spPr bwMode="auto">
              <a:xfrm>
                <a:off x="4067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0" name="Line 3112"/>
              <p:cNvSpPr>
                <a:spLocks noChangeShapeType="1"/>
              </p:cNvSpPr>
              <p:nvPr/>
            </p:nvSpPr>
            <p:spPr bwMode="auto">
              <a:xfrm>
                <a:off x="4069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1" name="Line 3113"/>
              <p:cNvSpPr>
                <a:spLocks noChangeShapeType="1"/>
              </p:cNvSpPr>
              <p:nvPr/>
            </p:nvSpPr>
            <p:spPr bwMode="auto">
              <a:xfrm>
                <a:off x="4069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2" name="Line 3114"/>
              <p:cNvSpPr>
                <a:spLocks noChangeShapeType="1"/>
              </p:cNvSpPr>
              <p:nvPr/>
            </p:nvSpPr>
            <p:spPr bwMode="auto">
              <a:xfrm>
                <a:off x="4071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3" name="Line 3115"/>
              <p:cNvSpPr>
                <a:spLocks noChangeShapeType="1"/>
              </p:cNvSpPr>
              <p:nvPr/>
            </p:nvSpPr>
            <p:spPr bwMode="auto">
              <a:xfrm>
                <a:off x="4073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4" name="Line 3116"/>
              <p:cNvSpPr>
                <a:spLocks noChangeShapeType="1"/>
              </p:cNvSpPr>
              <p:nvPr/>
            </p:nvSpPr>
            <p:spPr bwMode="auto">
              <a:xfrm>
                <a:off x="4075" y="2702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5" name="Line 3117"/>
              <p:cNvSpPr>
                <a:spLocks noChangeShapeType="1"/>
              </p:cNvSpPr>
              <p:nvPr/>
            </p:nvSpPr>
            <p:spPr bwMode="auto">
              <a:xfrm>
                <a:off x="4075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6" name="Line 3118"/>
              <p:cNvSpPr>
                <a:spLocks noChangeShapeType="1"/>
              </p:cNvSpPr>
              <p:nvPr/>
            </p:nvSpPr>
            <p:spPr bwMode="auto">
              <a:xfrm>
                <a:off x="4077" y="270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7" name="Line 3119"/>
              <p:cNvSpPr>
                <a:spLocks noChangeShapeType="1"/>
              </p:cNvSpPr>
              <p:nvPr/>
            </p:nvSpPr>
            <p:spPr bwMode="auto">
              <a:xfrm flipV="1">
                <a:off x="4079" y="270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8" name="Line 3120"/>
              <p:cNvSpPr>
                <a:spLocks noChangeShapeType="1"/>
              </p:cNvSpPr>
              <p:nvPr/>
            </p:nvSpPr>
            <p:spPr bwMode="auto">
              <a:xfrm>
                <a:off x="4079" y="270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09" name="Line 3121"/>
              <p:cNvSpPr>
                <a:spLocks noChangeShapeType="1"/>
              </p:cNvSpPr>
              <p:nvPr/>
            </p:nvSpPr>
            <p:spPr bwMode="auto">
              <a:xfrm>
                <a:off x="4081" y="2701"/>
                <a:ext cx="2" cy="4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0" name="Line 3122"/>
              <p:cNvSpPr>
                <a:spLocks noChangeShapeType="1"/>
              </p:cNvSpPr>
              <p:nvPr/>
            </p:nvSpPr>
            <p:spPr bwMode="auto">
              <a:xfrm flipV="1">
                <a:off x="4083" y="274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1" name="Line 3123"/>
              <p:cNvSpPr>
                <a:spLocks noChangeShapeType="1"/>
              </p:cNvSpPr>
              <p:nvPr/>
            </p:nvSpPr>
            <p:spPr bwMode="auto">
              <a:xfrm>
                <a:off x="4085" y="274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2" name="Line 3124"/>
              <p:cNvSpPr>
                <a:spLocks noChangeShapeType="1"/>
              </p:cNvSpPr>
              <p:nvPr/>
            </p:nvSpPr>
            <p:spPr bwMode="auto">
              <a:xfrm>
                <a:off x="4087" y="2744"/>
                <a:ext cx="0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3" name="Line 3125"/>
              <p:cNvSpPr>
                <a:spLocks noChangeShapeType="1"/>
              </p:cNvSpPr>
              <p:nvPr/>
            </p:nvSpPr>
            <p:spPr bwMode="auto">
              <a:xfrm flipV="1">
                <a:off x="4087" y="2708"/>
                <a:ext cx="2" cy="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4" name="Line 3126"/>
              <p:cNvSpPr>
                <a:spLocks noChangeShapeType="1"/>
              </p:cNvSpPr>
              <p:nvPr/>
            </p:nvSpPr>
            <p:spPr bwMode="auto">
              <a:xfrm flipV="1">
                <a:off x="4089" y="2705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5" name="Line 3127"/>
              <p:cNvSpPr>
                <a:spLocks noChangeShapeType="1"/>
              </p:cNvSpPr>
              <p:nvPr/>
            </p:nvSpPr>
            <p:spPr bwMode="auto">
              <a:xfrm flipV="1">
                <a:off x="4091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6" name="Line 3128"/>
              <p:cNvSpPr>
                <a:spLocks noChangeShapeType="1"/>
              </p:cNvSpPr>
              <p:nvPr/>
            </p:nvSpPr>
            <p:spPr bwMode="auto">
              <a:xfrm>
                <a:off x="4093" y="2704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7" name="Line 3129"/>
              <p:cNvSpPr>
                <a:spLocks noChangeShapeType="1"/>
              </p:cNvSpPr>
              <p:nvPr/>
            </p:nvSpPr>
            <p:spPr bwMode="auto">
              <a:xfrm flipV="1">
                <a:off x="4093" y="270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8" name="Line 3130"/>
              <p:cNvSpPr>
                <a:spLocks noChangeShapeType="1"/>
              </p:cNvSpPr>
              <p:nvPr/>
            </p:nvSpPr>
            <p:spPr bwMode="auto">
              <a:xfrm flipV="1">
                <a:off x="4095" y="2702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19" name="Line 3131"/>
              <p:cNvSpPr>
                <a:spLocks noChangeShapeType="1"/>
              </p:cNvSpPr>
              <p:nvPr/>
            </p:nvSpPr>
            <p:spPr bwMode="auto">
              <a:xfrm>
                <a:off x="4097" y="270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0" name="Line 3132"/>
              <p:cNvSpPr>
                <a:spLocks noChangeShapeType="1"/>
              </p:cNvSpPr>
              <p:nvPr/>
            </p:nvSpPr>
            <p:spPr bwMode="auto">
              <a:xfrm>
                <a:off x="4099" y="2708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1" name="Line 3133"/>
              <p:cNvSpPr>
                <a:spLocks noChangeShapeType="1"/>
              </p:cNvSpPr>
              <p:nvPr/>
            </p:nvSpPr>
            <p:spPr bwMode="auto">
              <a:xfrm flipV="1">
                <a:off x="4099" y="27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2" name="Line 3134"/>
              <p:cNvSpPr>
                <a:spLocks noChangeShapeType="1"/>
              </p:cNvSpPr>
              <p:nvPr/>
            </p:nvSpPr>
            <p:spPr bwMode="auto">
              <a:xfrm>
                <a:off x="4101" y="2711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3" name="Line 3135"/>
              <p:cNvSpPr>
                <a:spLocks noChangeShapeType="1"/>
              </p:cNvSpPr>
              <p:nvPr/>
            </p:nvSpPr>
            <p:spPr bwMode="auto">
              <a:xfrm>
                <a:off x="4103" y="27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4" name="Line 3136"/>
              <p:cNvSpPr>
                <a:spLocks noChangeShapeType="1"/>
              </p:cNvSpPr>
              <p:nvPr/>
            </p:nvSpPr>
            <p:spPr bwMode="auto">
              <a:xfrm>
                <a:off x="4105" y="2713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5" name="Line 3137"/>
              <p:cNvSpPr>
                <a:spLocks noChangeShapeType="1"/>
              </p:cNvSpPr>
              <p:nvPr/>
            </p:nvSpPr>
            <p:spPr bwMode="auto">
              <a:xfrm>
                <a:off x="4105" y="27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6" name="Line 3138"/>
              <p:cNvSpPr>
                <a:spLocks noChangeShapeType="1"/>
              </p:cNvSpPr>
              <p:nvPr/>
            </p:nvSpPr>
            <p:spPr bwMode="auto">
              <a:xfrm>
                <a:off x="4107" y="2713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7" name="Line 3139"/>
              <p:cNvSpPr>
                <a:spLocks noChangeShapeType="1"/>
              </p:cNvSpPr>
              <p:nvPr/>
            </p:nvSpPr>
            <p:spPr bwMode="auto">
              <a:xfrm flipV="1">
                <a:off x="4109" y="2711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8" name="Line 3140"/>
              <p:cNvSpPr>
                <a:spLocks noChangeShapeType="1"/>
              </p:cNvSpPr>
              <p:nvPr/>
            </p:nvSpPr>
            <p:spPr bwMode="auto">
              <a:xfrm>
                <a:off x="4111" y="2711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29" name="Line 3141"/>
              <p:cNvSpPr>
                <a:spLocks noChangeShapeType="1"/>
              </p:cNvSpPr>
              <p:nvPr/>
            </p:nvSpPr>
            <p:spPr bwMode="auto">
              <a:xfrm flipV="1">
                <a:off x="4111" y="2711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0" name="Line 3142"/>
              <p:cNvSpPr>
                <a:spLocks noChangeShapeType="1"/>
              </p:cNvSpPr>
              <p:nvPr/>
            </p:nvSpPr>
            <p:spPr bwMode="auto">
              <a:xfrm>
                <a:off x="4113" y="271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1" name="Line 3143"/>
              <p:cNvSpPr>
                <a:spLocks noChangeShapeType="1"/>
              </p:cNvSpPr>
              <p:nvPr/>
            </p:nvSpPr>
            <p:spPr bwMode="auto">
              <a:xfrm>
                <a:off x="4115" y="271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2" name="Line 3144"/>
              <p:cNvSpPr>
                <a:spLocks noChangeShapeType="1"/>
              </p:cNvSpPr>
              <p:nvPr/>
            </p:nvSpPr>
            <p:spPr bwMode="auto">
              <a:xfrm>
                <a:off x="4117" y="2715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3" name="Line 3145"/>
              <p:cNvSpPr>
                <a:spLocks noChangeShapeType="1"/>
              </p:cNvSpPr>
              <p:nvPr/>
            </p:nvSpPr>
            <p:spPr bwMode="auto">
              <a:xfrm>
                <a:off x="4117" y="2720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4" name="Line 3146"/>
              <p:cNvSpPr>
                <a:spLocks noChangeShapeType="1"/>
              </p:cNvSpPr>
              <p:nvPr/>
            </p:nvSpPr>
            <p:spPr bwMode="auto">
              <a:xfrm>
                <a:off x="4119" y="2722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5" name="Line 3147"/>
              <p:cNvSpPr>
                <a:spLocks noChangeShapeType="1"/>
              </p:cNvSpPr>
              <p:nvPr/>
            </p:nvSpPr>
            <p:spPr bwMode="auto">
              <a:xfrm flipV="1">
                <a:off x="4121" y="27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6" name="Line 3148"/>
              <p:cNvSpPr>
                <a:spLocks noChangeShapeType="1"/>
              </p:cNvSpPr>
              <p:nvPr/>
            </p:nvSpPr>
            <p:spPr bwMode="auto">
              <a:xfrm>
                <a:off x="4123" y="2719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7" name="Line 3149"/>
              <p:cNvSpPr>
                <a:spLocks noChangeShapeType="1"/>
              </p:cNvSpPr>
              <p:nvPr/>
            </p:nvSpPr>
            <p:spPr bwMode="auto">
              <a:xfrm>
                <a:off x="4125" y="2720"/>
                <a:ext cx="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8" name="Line 3150"/>
              <p:cNvSpPr>
                <a:spLocks noChangeShapeType="1"/>
              </p:cNvSpPr>
              <p:nvPr/>
            </p:nvSpPr>
            <p:spPr bwMode="auto">
              <a:xfrm>
                <a:off x="4125" y="2725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39" name="Line 3151"/>
              <p:cNvSpPr>
                <a:spLocks noChangeShapeType="1"/>
              </p:cNvSpPr>
              <p:nvPr/>
            </p:nvSpPr>
            <p:spPr bwMode="auto">
              <a:xfrm flipV="1">
                <a:off x="4127" y="2722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0" name="Line 3152"/>
              <p:cNvSpPr>
                <a:spLocks noChangeShapeType="1"/>
              </p:cNvSpPr>
              <p:nvPr/>
            </p:nvSpPr>
            <p:spPr bwMode="auto">
              <a:xfrm flipV="1">
                <a:off x="4129" y="2716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1" name="Line 3153"/>
              <p:cNvSpPr>
                <a:spLocks noChangeShapeType="1"/>
              </p:cNvSpPr>
              <p:nvPr/>
            </p:nvSpPr>
            <p:spPr bwMode="auto">
              <a:xfrm>
                <a:off x="4131" y="27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2" name="Line 3154"/>
              <p:cNvSpPr>
                <a:spLocks noChangeShapeType="1"/>
              </p:cNvSpPr>
              <p:nvPr/>
            </p:nvSpPr>
            <p:spPr bwMode="auto">
              <a:xfrm>
                <a:off x="4131" y="271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3" name="Line 3155"/>
              <p:cNvSpPr>
                <a:spLocks noChangeShapeType="1"/>
              </p:cNvSpPr>
              <p:nvPr/>
            </p:nvSpPr>
            <p:spPr bwMode="auto">
              <a:xfrm>
                <a:off x="4133" y="27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4" name="Line 3156"/>
              <p:cNvSpPr>
                <a:spLocks noChangeShapeType="1"/>
              </p:cNvSpPr>
              <p:nvPr/>
            </p:nvSpPr>
            <p:spPr bwMode="auto">
              <a:xfrm>
                <a:off x="4135" y="2719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5" name="Line 3157"/>
              <p:cNvSpPr>
                <a:spLocks noChangeShapeType="1"/>
              </p:cNvSpPr>
              <p:nvPr/>
            </p:nvSpPr>
            <p:spPr bwMode="auto">
              <a:xfrm flipV="1">
                <a:off x="4138" y="2718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6" name="Line 3158"/>
              <p:cNvSpPr>
                <a:spLocks noChangeShapeType="1"/>
              </p:cNvSpPr>
              <p:nvPr/>
            </p:nvSpPr>
            <p:spPr bwMode="auto">
              <a:xfrm flipV="1">
                <a:off x="4138" y="2712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7" name="Line 3159"/>
              <p:cNvSpPr>
                <a:spLocks noChangeShapeType="1"/>
              </p:cNvSpPr>
              <p:nvPr/>
            </p:nvSpPr>
            <p:spPr bwMode="auto">
              <a:xfrm flipV="1">
                <a:off x="4140" y="270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8" name="Line 3160"/>
              <p:cNvSpPr>
                <a:spLocks noChangeShapeType="1"/>
              </p:cNvSpPr>
              <p:nvPr/>
            </p:nvSpPr>
            <p:spPr bwMode="auto">
              <a:xfrm>
                <a:off x="4142" y="2709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49" name="Line 3161"/>
              <p:cNvSpPr>
                <a:spLocks noChangeShapeType="1"/>
              </p:cNvSpPr>
              <p:nvPr/>
            </p:nvSpPr>
            <p:spPr bwMode="auto">
              <a:xfrm>
                <a:off x="4144" y="271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0" name="Line 3162"/>
              <p:cNvSpPr>
                <a:spLocks noChangeShapeType="1"/>
              </p:cNvSpPr>
              <p:nvPr/>
            </p:nvSpPr>
            <p:spPr bwMode="auto">
              <a:xfrm>
                <a:off x="4144" y="27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1" name="Line 3163"/>
              <p:cNvSpPr>
                <a:spLocks noChangeShapeType="1"/>
              </p:cNvSpPr>
              <p:nvPr/>
            </p:nvSpPr>
            <p:spPr bwMode="auto">
              <a:xfrm flipV="1">
                <a:off x="4146" y="27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2" name="Line 3164"/>
              <p:cNvSpPr>
                <a:spLocks noChangeShapeType="1"/>
              </p:cNvSpPr>
              <p:nvPr/>
            </p:nvSpPr>
            <p:spPr bwMode="auto">
              <a:xfrm>
                <a:off x="4148" y="2716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3" name="Line 3165"/>
              <p:cNvSpPr>
                <a:spLocks noChangeShapeType="1"/>
              </p:cNvSpPr>
              <p:nvPr/>
            </p:nvSpPr>
            <p:spPr bwMode="auto">
              <a:xfrm>
                <a:off x="4150" y="2719"/>
                <a:ext cx="2" cy="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4" name="Line 3166"/>
              <p:cNvSpPr>
                <a:spLocks noChangeShapeType="1"/>
              </p:cNvSpPr>
              <p:nvPr/>
            </p:nvSpPr>
            <p:spPr bwMode="auto">
              <a:xfrm>
                <a:off x="4152" y="2722"/>
                <a:ext cx="0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5" name="Line 3167"/>
              <p:cNvSpPr>
                <a:spLocks noChangeShapeType="1"/>
              </p:cNvSpPr>
              <p:nvPr/>
            </p:nvSpPr>
            <p:spPr bwMode="auto">
              <a:xfrm>
                <a:off x="4152" y="2726"/>
                <a:ext cx="2" cy="1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6" name="Line 3168"/>
              <p:cNvSpPr>
                <a:spLocks noChangeShapeType="1"/>
              </p:cNvSpPr>
              <p:nvPr/>
            </p:nvSpPr>
            <p:spPr bwMode="auto">
              <a:xfrm>
                <a:off x="4154" y="2743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7" name="Line 3169"/>
              <p:cNvSpPr>
                <a:spLocks noChangeShapeType="1"/>
              </p:cNvSpPr>
              <p:nvPr/>
            </p:nvSpPr>
            <p:spPr bwMode="auto">
              <a:xfrm>
                <a:off x="4156" y="2754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8" name="Line 3170"/>
              <p:cNvSpPr>
                <a:spLocks noChangeShapeType="1"/>
              </p:cNvSpPr>
              <p:nvPr/>
            </p:nvSpPr>
            <p:spPr bwMode="auto">
              <a:xfrm>
                <a:off x="4158" y="275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59" name="Line 3171"/>
              <p:cNvSpPr>
                <a:spLocks noChangeShapeType="1"/>
              </p:cNvSpPr>
              <p:nvPr/>
            </p:nvSpPr>
            <p:spPr bwMode="auto">
              <a:xfrm>
                <a:off x="4160" y="2760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0" name="Line 3172"/>
              <p:cNvSpPr>
                <a:spLocks noChangeShapeType="1"/>
              </p:cNvSpPr>
              <p:nvPr/>
            </p:nvSpPr>
            <p:spPr bwMode="auto">
              <a:xfrm>
                <a:off x="4162" y="2760"/>
                <a:ext cx="0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1" name="Line 3173"/>
              <p:cNvSpPr>
                <a:spLocks noChangeShapeType="1"/>
              </p:cNvSpPr>
              <p:nvPr/>
            </p:nvSpPr>
            <p:spPr bwMode="auto">
              <a:xfrm>
                <a:off x="4162" y="2768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2" name="Line 3174"/>
              <p:cNvSpPr>
                <a:spLocks noChangeShapeType="1"/>
              </p:cNvSpPr>
              <p:nvPr/>
            </p:nvSpPr>
            <p:spPr bwMode="auto">
              <a:xfrm>
                <a:off x="4164" y="2773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3" name="Line 3175"/>
              <p:cNvSpPr>
                <a:spLocks noChangeShapeType="1"/>
              </p:cNvSpPr>
              <p:nvPr/>
            </p:nvSpPr>
            <p:spPr bwMode="auto">
              <a:xfrm flipV="1">
                <a:off x="4166" y="2775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4" name="Line 3176"/>
              <p:cNvSpPr>
                <a:spLocks noChangeShapeType="1"/>
              </p:cNvSpPr>
              <p:nvPr/>
            </p:nvSpPr>
            <p:spPr bwMode="auto">
              <a:xfrm flipV="1">
                <a:off x="4168" y="2773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5" name="Line 3177"/>
              <p:cNvSpPr>
                <a:spLocks noChangeShapeType="1"/>
              </p:cNvSpPr>
              <p:nvPr/>
            </p:nvSpPr>
            <p:spPr bwMode="auto">
              <a:xfrm>
                <a:off x="4170" y="2773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6" name="Line 3178"/>
              <p:cNvSpPr>
                <a:spLocks noChangeShapeType="1"/>
              </p:cNvSpPr>
              <p:nvPr/>
            </p:nvSpPr>
            <p:spPr bwMode="auto">
              <a:xfrm>
                <a:off x="4172" y="2774"/>
                <a:ext cx="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7" name="Line 3179"/>
              <p:cNvSpPr>
                <a:spLocks noChangeShapeType="1"/>
              </p:cNvSpPr>
              <p:nvPr/>
            </p:nvSpPr>
            <p:spPr bwMode="auto">
              <a:xfrm flipV="1">
                <a:off x="4174" y="2773"/>
                <a:ext cx="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8" name="Line 3180"/>
              <p:cNvSpPr>
                <a:spLocks noChangeShapeType="1"/>
              </p:cNvSpPr>
              <p:nvPr/>
            </p:nvSpPr>
            <p:spPr bwMode="auto">
              <a:xfrm>
                <a:off x="4176" y="2773"/>
                <a:ext cx="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69" name="Line 3181"/>
              <p:cNvSpPr>
                <a:spLocks noChangeShapeType="1"/>
              </p:cNvSpPr>
              <p:nvPr/>
            </p:nvSpPr>
            <p:spPr bwMode="auto">
              <a:xfrm flipV="1">
                <a:off x="4176" y="278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0" name="Line 3182"/>
              <p:cNvSpPr>
                <a:spLocks noChangeShapeType="1"/>
              </p:cNvSpPr>
              <p:nvPr/>
            </p:nvSpPr>
            <p:spPr bwMode="auto">
              <a:xfrm>
                <a:off x="4178" y="2784"/>
                <a:ext cx="2" cy="1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1" name="Line 3183"/>
              <p:cNvSpPr>
                <a:spLocks noChangeShapeType="1"/>
              </p:cNvSpPr>
              <p:nvPr/>
            </p:nvSpPr>
            <p:spPr bwMode="auto">
              <a:xfrm>
                <a:off x="4180" y="2795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2" name="Line 3184"/>
              <p:cNvSpPr>
                <a:spLocks noChangeShapeType="1"/>
              </p:cNvSpPr>
              <p:nvPr/>
            </p:nvSpPr>
            <p:spPr bwMode="auto">
              <a:xfrm flipV="1">
                <a:off x="4182" y="279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3" name="Line 3185"/>
              <p:cNvSpPr>
                <a:spLocks noChangeShapeType="1"/>
              </p:cNvSpPr>
              <p:nvPr/>
            </p:nvSpPr>
            <p:spPr bwMode="auto">
              <a:xfrm>
                <a:off x="4184" y="27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4" name="Line 3186"/>
              <p:cNvSpPr>
                <a:spLocks noChangeShapeType="1"/>
              </p:cNvSpPr>
              <p:nvPr/>
            </p:nvSpPr>
            <p:spPr bwMode="auto">
              <a:xfrm>
                <a:off x="4186" y="279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5" name="Line 3187"/>
              <p:cNvSpPr>
                <a:spLocks noChangeShapeType="1"/>
              </p:cNvSpPr>
              <p:nvPr/>
            </p:nvSpPr>
            <p:spPr bwMode="auto">
              <a:xfrm flipV="1">
                <a:off x="4188" y="279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6" name="Line 3188"/>
              <p:cNvSpPr>
                <a:spLocks noChangeShapeType="1"/>
              </p:cNvSpPr>
              <p:nvPr/>
            </p:nvSpPr>
            <p:spPr bwMode="auto">
              <a:xfrm flipV="1">
                <a:off x="4190" y="2787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7" name="Line 3189"/>
              <p:cNvSpPr>
                <a:spLocks noChangeShapeType="1"/>
              </p:cNvSpPr>
              <p:nvPr/>
            </p:nvSpPr>
            <p:spPr bwMode="auto">
              <a:xfrm>
                <a:off x="4192" y="27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8" name="Line 3190"/>
              <p:cNvSpPr>
                <a:spLocks noChangeShapeType="1"/>
              </p:cNvSpPr>
              <p:nvPr/>
            </p:nvSpPr>
            <p:spPr bwMode="auto">
              <a:xfrm>
                <a:off x="4194" y="27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79" name="Line 3191"/>
              <p:cNvSpPr>
                <a:spLocks noChangeShapeType="1"/>
              </p:cNvSpPr>
              <p:nvPr/>
            </p:nvSpPr>
            <p:spPr bwMode="auto">
              <a:xfrm>
                <a:off x="4196" y="2787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0" name="Line 3192"/>
              <p:cNvSpPr>
                <a:spLocks noChangeShapeType="1"/>
              </p:cNvSpPr>
              <p:nvPr/>
            </p:nvSpPr>
            <p:spPr bwMode="auto">
              <a:xfrm flipV="1">
                <a:off x="4198" y="2785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1" name="Line 3193"/>
              <p:cNvSpPr>
                <a:spLocks noChangeShapeType="1"/>
              </p:cNvSpPr>
              <p:nvPr/>
            </p:nvSpPr>
            <p:spPr bwMode="auto">
              <a:xfrm>
                <a:off x="4200" y="2785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2" name="Line 3194"/>
              <p:cNvSpPr>
                <a:spLocks noChangeShapeType="1"/>
              </p:cNvSpPr>
              <p:nvPr/>
            </p:nvSpPr>
            <p:spPr bwMode="auto">
              <a:xfrm>
                <a:off x="4200" y="278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3" name="Line 3195"/>
              <p:cNvSpPr>
                <a:spLocks noChangeShapeType="1"/>
              </p:cNvSpPr>
              <p:nvPr/>
            </p:nvSpPr>
            <p:spPr bwMode="auto">
              <a:xfrm>
                <a:off x="4202" y="278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4" name="Line 3196"/>
              <p:cNvSpPr>
                <a:spLocks noChangeShapeType="1"/>
              </p:cNvSpPr>
              <p:nvPr/>
            </p:nvSpPr>
            <p:spPr bwMode="auto">
              <a:xfrm>
                <a:off x="4204" y="278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5" name="Line 3197"/>
              <p:cNvSpPr>
                <a:spLocks noChangeShapeType="1"/>
              </p:cNvSpPr>
              <p:nvPr/>
            </p:nvSpPr>
            <p:spPr bwMode="auto">
              <a:xfrm>
                <a:off x="4206" y="278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6" name="Line 3198"/>
              <p:cNvSpPr>
                <a:spLocks noChangeShapeType="1"/>
              </p:cNvSpPr>
              <p:nvPr/>
            </p:nvSpPr>
            <p:spPr bwMode="auto">
              <a:xfrm>
                <a:off x="4208" y="2785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7" name="Line 3199"/>
              <p:cNvSpPr>
                <a:spLocks noChangeShapeType="1"/>
              </p:cNvSpPr>
              <p:nvPr/>
            </p:nvSpPr>
            <p:spPr bwMode="auto">
              <a:xfrm>
                <a:off x="4210" y="2785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8" name="Line 3200"/>
              <p:cNvSpPr>
                <a:spLocks noChangeShapeType="1"/>
              </p:cNvSpPr>
              <p:nvPr/>
            </p:nvSpPr>
            <p:spPr bwMode="auto">
              <a:xfrm>
                <a:off x="4212" y="2794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89" name="Line 3201"/>
              <p:cNvSpPr>
                <a:spLocks noChangeShapeType="1"/>
              </p:cNvSpPr>
              <p:nvPr/>
            </p:nvSpPr>
            <p:spPr bwMode="auto">
              <a:xfrm flipV="1">
                <a:off x="4214" y="2791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0" name="Line 3202"/>
              <p:cNvSpPr>
                <a:spLocks noChangeShapeType="1"/>
              </p:cNvSpPr>
              <p:nvPr/>
            </p:nvSpPr>
            <p:spPr bwMode="auto">
              <a:xfrm>
                <a:off x="4216" y="2791"/>
                <a:ext cx="2" cy="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1" name="Line 3203"/>
              <p:cNvSpPr>
                <a:spLocks noChangeShapeType="1"/>
              </p:cNvSpPr>
              <p:nvPr/>
            </p:nvSpPr>
            <p:spPr bwMode="auto">
              <a:xfrm>
                <a:off x="4218" y="2799"/>
                <a:ext cx="2" cy="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2" name="Line 3204"/>
              <p:cNvSpPr>
                <a:spLocks noChangeShapeType="1"/>
              </p:cNvSpPr>
              <p:nvPr/>
            </p:nvSpPr>
            <p:spPr bwMode="auto">
              <a:xfrm>
                <a:off x="4220" y="2809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3" name="Line 3205"/>
              <p:cNvSpPr>
                <a:spLocks noChangeShapeType="1"/>
              </p:cNvSpPr>
              <p:nvPr/>
            </p:nvSpPr>
            <p:spPr bwMode="auto">
              <a:xfrm flipV="1">
                <a:off x="4222" y="2808"/>
                <a:ext cx="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4" name="Line 3206"/>
              <p:cNvSpPr>
                <a:spLocks noChangeShapeType="1"/>
              </p:cNvSpPr>
              <p:nvPr/>
            </p:nvSpPr>
            <p:spPr bwMode="auto">
              <a:xfrm>
                <a:off x="4224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5" name="Line 3207"/>
              <p:cNvSpPr>
                <a:spLocks noChangeShapeType="1"/>
              </p:cNvSpPr>
              <p:nvPr/>
            </p:nvSpPr>
            <p:spPr bwMode="auto">
              <a:xfrm>
                <a:off x="4226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6" name="Line 3208"/>
              <p:cNvSpPr>
                <a:spLocks noChangeShapeType="1"/>
              </p:cNvSpPr>
              <p:nvPr/>
            </p:nvSpPr>
            <p:spPr bwMode="auto">
              <a:xfrm>
                <a:off x="4228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7" name="Line 3209"/>
              <p:cNvSpPr>
                <a:spLocks noChangeShapeType="1"/>
              </p:cNvSpPr>
              <p:nvPr/>
            </p:nvSpPr>
            <p:spPr bwMode="auto">
              <a:xfrm>
                <a:off x="4230" y="280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8" name="Line 3210"/>
              <p:cNvSpPr>
                <a:spLocks noChangeShapeType="1"/>
              </p:cNvSpPr>
              <p:nvPr/>
            </p:nvSpPr>
            <p:spPr bwMode="auto">
              <a:xfrm>
                <a:off x="4230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99" name="Line 3211"/>
              <p:cNvSpPr>
                <a:spLocks noChangeShapeType="1"/>
              </p:cNvSpPr>
              <p:nvPr/>
            </p:nvSpPr>
            <p:spPr bwMode="auto">
              <a:xfrm>
                <a:off x="4232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0" name="Line 3212"/>
              <p:cNvSpPr>
                <a:spLocks noChangeShapeType="1"/>
              </p:cNvSpPr>
              <p:nvPr/>
            </p:nvSpPr>
            <p:spPr bwMode="auto">
              <a:xfrm>
                <a:off x="4234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1" name="Line 3213"/>
              <p:cNvSpPr>
                <a:spLocks noChangeShapeType="1"/>
              </p:cNvSpPr>
              <p:nvPr/>
            </p:nvSpPr>
            <p:spPr bwMode="auto">
              <a:xfrm>
                <a:off x="4236" y="2808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2" name="Line 3214"/>
              <p:cNvSpPr>
                <a:spLocks noChangeShapeType="1"/>
              </p:cNvSpPr>
              <p:nvPr/>
            </p:nvSpPr>
            <p:spPr bwMode="auto">
              <a:xfrm>
                <a:off x="4239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3" name="Line 3215"/>
              <p:cNvSpPr>
                <a:spLocks noChangeShapeType="1"/>
              </p:cNvSpPr>
              <p:nvPr/>
            </p:nvSpPr>
            <p:spPr bwMode="auto">
              <a:xfrm>
                <a:off x="4241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4" name="Line 3216"/>
              <p:cNvSpPr>
                <a:spLocks noChangeShapeType="1"/>
              </p:cNvSpPr>
              <p:nvPr/>
            </p:nvSpPr>
            <p:spPr bwMode="auto">
              <a:xfrm>
                <a:off x="4243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5" name="Line 3217"/>
              <p:cNvSpPr>
                <a:spLocks noChangeShapeType="1"/>
              </p:cNvSpPr>
              <p:nvPr/>
            </p:nvSpPr>
            <p:spPr bwMode="auto">
              <a:xfrm>
                <a:off x="4245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6" name="Line 3218"/>
              <p:cNvSpPr>
                <a:spLocks noChangeShapeType="1"/>
              </p:cNvSpPr>
              <p:nvPr/>
            </p:nvSpPr>
            <p:spPr bwMode="auto">
              <a:xfrm>
                <a:off x="4247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7" name="Line 3219"/>
              <p:cNvSpPr>
                <a:spLocks noChangeShapeType="1"/>
              </p:cNvSpPr>
              <p:nvPr/>
            </p:nvSpPr>
            <p:spPr bwMode="auto">
              <a:xfrm>
                <a:off x="4249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8" name="Line 3220"/>
              <p:cNvSpPr>
                <a:spLocks noChangeShapeType="1"/>
              </p:cNvSpPr>
              <p:nvPr/>
            </p:nvSpPr>
            <p:spPr bwMode="auto">
              <a:xfrm>
                <a:off x="4251" y="2808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09" name="Line 3221"/>
              <p:cNvSpPr>
                <a:spLocks noChangeShapeType="1"/>
              </p:cNvSpPr>
              <p:nvPr/>
            </p:nvSpPr>
            <p:spPr bwMode="auto">
              <a:xfrm flipV="1">
                <a:off x="4253" y="280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3510" name="Group 3222"/>
            <p:cNvGrpSpPr>
              <a:grpSpLocks/>
            </p:cNvGrpSpPr>
            <p:nvPr/>
          </p:nvGrpSpPr>
          <p:grpSpPr bwMode="auto">
            <a:xfrm>
              <a:off x="4255" y="2806"/>
              <a:ext cx="390" cy="0"/>
              <a:chOff x="4255" y="2806"/>
              <a:chExt cx="390" cy="0"/>
            </a:xfrm>
          </p:grpSpPr>
          <p:sp>
            <p:nvSpPr>
              <p:cNvPr id="143511" name="Line 3223"/>
              <p:cNvSpPr>
                <a:spLocks noChangeShapeType="1"/>
              </p:cNvSpPr>
              <p:nvPr/>
            </p:nvSpPr>
            <p:spPr bwMode="auto">
              <a:xfrm>
                <a:off x="425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2" name="Line 3224"/>
              <p:cNvSpPr>
                <a:spLocks noChangeShapeType="1"/>
              </p:cNvSpPr>
              <p:nvPr/>
            </p:nvSpPr>
            <p:spPr bwMode="auto">
              <a:xfrm>
                <a:off x="425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3" name="Line 3225"/>
              <p:cNvSpPr>
                <a:spLocks noChangeShapeType="1"/>
              </p:cNvSpPr>
              <p:nvPr/>
            </p:nvSpPr>
            <p:spPr bwMode="auto">
              <a:xfrm>
                <a:off x="425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4" name="Line 3226"/>
              <p:cNvSpPr>
                <a:spLocks noChangeShapeType="1"/>
              </p:cNvSpPr>
              <p:nvPr/>
            </p:nvSpPr>
            <p:spPr bwMode="auto">
              <a:xfrm>
                <a:off x="426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5" name="Line 3227"/>
              <p:cNvSpPr>
                <a:spLocks noChangeShapeType="1"/>
              </p:cNvSpPr>
              <p:nvPr/>
            </p:nvSpPr>
            <p:spPr bwMode="auto">
              <a:xfrm>
                <a:off x="426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6" name="Line 3228"/>
              <p:cNvSpPr>
                <a:spLocks noChangeShapeType="1"/>
              </p:cNvSpPr>
              <p:nvPr/>
            </p:nvSpPr>
            <p:spPr bwMode="auto">
              <a:xfrm>
                <a:off x="426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7" name="Line 3229"/>
              <p:cNvSpPr>
                <a:spLocks noChangeShapeType="1"/>
              </p:cNvSpPr>
              <p:nvPr/>
            </p:nvSpPr>
            <p:spPr bwMode="auto">
              <a:xfrm>
                <a:off x="426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8" name="Line 3230"/>
              <p:cNvSpPr>
                <a:spLocks noChangeShapeType="1"/>
              </p:cNvSpPr>
              <p:nvPr/>
            </p:nvSpPr>
            <p:spPr bwMode="auto">
              <a:xfrm>
                <a:off x="426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19" name="Line 3231"/>
              <p:cNvSpPr>
                <a:spLocks noChangeShapeType="1"/>
              </p:cNvSpPr>
              <p:nvPr/>
            </p:nvSpPr>
            <p:spPr bwMode="auto">
              <a:xfrm>
                <a:off x="427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0" name="Line 3232"/>
              <p:cNvSpPr>
                <a:spLocks noChangeShapeType="1"/>
              </p:cNvSpPr>
              <p:nvPr/>
            </p:nvSpPr>
            <p:spPr bwMode="auto">
              <a:xfrm>
                <a:off x="427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1" name="Line 3233"/>
              <p:cNvSpPr>
                <a:spLocks noChangeShapeType="1"/>
              </p:cNvSpPr>
              <p:nvPr/>
            </p:nvSpPr>
            <p:spPr bwMode="auto">
              <a:xfrm>
                <a:off x="427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2" name="Line 3234"/>
              <p:cNvSpPr>
                <a:spLocks noChangeShapeType="1"/>
              </p:cNvSpPr>
              <p:nvPr/>
            </p:nvSpPr>
            <p:spPr bwMode="auto">
              <a:xfrm>
                <a:off x="427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3" name="Line 3235"/>
              <p:cNvSpPr>
                <a:spLocks noChangeShapeType="1"/>
              </p:cNvSpPr>
              <p:nvPr/>
            </p:nvSpPr>
            <p:spPr bwMode="auto">
              <a:xfrm>
                <a:off x="427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4" name="Line 3236"/>
              <p:cNvSpPr>
                <a:spLocks noChangeShapeType="1"/>
              </p:cNvSpPr>
              <p:nvPr/>
            </p:nvSpPr>
            <p:spPr bwMode="auto">
              <a:xfrm>
                <a:off x="428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5" name="Line 3237"/>
              <p:cNvSpPr>
                <a:spLocks noChangeShapeType="1"/>
              </p:cNvSpPr>
              <p:nvPr/>
            </p:nvSpPr>
            <p:spPr bwMode="auto">
              <a:xfrm>
                <a:off x="428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6" name="Line 3238"/>
              <p:cNvSpPr>
                <a:spLocks noChangeShapeType="1"/>
              </p:cNvSpPr>
              <p:nvPr/>
            </p:nvSpPr>
            <p:spPr bwMode="auto">
              <a:xfrm>
                <a:off x="428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7" name="Line 3239"/>
              <p:cNvSpPr>
                <a:spLocks noChangeShapeType="1"/>
              </p:cNvSpPr>
              <p:nvPr/>
            </p:nvSpPr>
            <p:spPr bwMode="auto">
              <a:xfrm>
                <a:off x="4287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8" name="Line 3240"/>
              <p:cNvSpPr>
                <a:spLocks noChangeShapeType="1"/>
              </p:cNvSpPr>
              <p:nvPr/>
            </p:nvSpPr>
            <p:spPr bwMode="auto">
              <a:xfrm>
                <a:off x="428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29" name="Line 3241"/>
              <p:cNvSpPr>
                <a:spLocks noChangeShapeType="1"/>
              </p:cNvSpPr>
              <p:nvPr/>
            </p:nvSpPr>
            <p:spPr bwMode="auto">
              <a:xfrm>
                <a:off x="428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0" name="Line 3242"/>
              <p:cNvSpPr>
                <a:spLocks noChangeShapeType="1"/>
              </p:cNvSpPr>
              <p:nvPr/>
            </p:nvSpPr>
            <p:spPr bwMode="auto">
              <a:xfrm>
                <a:off x="429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1" name="Line 3243"/>
              <p:cNvSpPr>
                <a:spLocks noChangeShapeType="1"/>
              </p:cNvSpPr>
              <p:nvPr/>
            </p:nvSpPr>
            <p:spPr bwMode="auto">
              <a:xfrm>
                <a:off x="429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2" name="Line 3244"/>
              <p:cNvSpPr>
                <a:spLocks noChangeShapeType="1"/>
              </p:cNvSpPr>
              <p:nvPr/>
            </p:nvSpPr>
            <p:spPr bwMode="auto">
              <a:xfrm>
                <a:off x="429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3" name="Line 3245"/>
              <p:cNvSpPr>
                <a:spLocks noChangeShapeType="1"/>
              </p:cNvSpPr>
              <p:nvPr/>
            </p:nvSpPr>
            <p:spPr bwMode="auto">
              <a:xfrm>
                <a:off x="429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4" name="Line 3246"/>
              <p:cNvSpPr>
                <a:spLocks noChangeShapeType="1"/>
              </p:cNvSpPr>
              <p:nvPr/>
            </p:nvSpPr>
            <p:spPr bwMode="auto">
              <a:xfrm>
                <a:off x="429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5" name="Line 3247"/>
              <p:cNvSpPr>
                <a:spLocks noChangeShapeType="1"/>
              </p:cNvSpPr>
              <p:nvPr/>
            </p:nvSpPr>
            <p:spPr bwMode="auto">
              <a:xfrm>
                <a:off x="430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6" name="Line 3248"/>
              <p:cNvSpPr>
                <a:spLocks noChangeShapeType="1"/>
              </p:cNvSpPr>
              <p:nvPr/>
            </p:nvSpPr>
            <p:spPr bwMode="auto">
              <a:xfrm>
                <a:off x="430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7" name="Line 3249"/>
              <p:cNvSpPr>
                <a:spLocks noChangeShapeType="1"/>
              </p:cNvSpPr>
              <p:nvPr/>
            </p:nvSpPr>
            <p:spPr bwMode="auto">
              <a:xfrm>
                <a:off x="430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8" name="Line 3250"/>
              <p:cNvSpPr>
                <a:spLocks noChangeShapeType="1"/>
              </p:cNvSpPr>
              <p:nvPr/>
            </p:nvSpPr>
            <p:spPr bwMode="auto">
              <a:xfrm>
                <a:off x="430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39" name="Line 3251"/>
              <p:cNvSpPr>
                <a:spLocks noChangeShapeType="1"/>
              </p:cNvSpPr>
              <p:nvPr/>
            </p:nvSpPr>
            <p:spPr bwMode="auto">
              <a:xfrm>
                <a:off x="430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0" name="Line 3252"/>
              <p:cNvSpPr>
                <a:spLocks noChangeShapeType="1"/>
              </p:cNvSpPr>
              <p:nvPr/>
            </p:nvSpPr>
            <p:spPr bwMode="auto">
              <a:xfrm>
                <a:off x="431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1" name="Line 3253"/>
              <p:cNvSpPr>
                <a:spLocks noChangeShapeType="1"/>
              </p:cNvSpPr>
              <p:nvPr/>
            </p:nvSpPr>
            <p:spPr bwMode="auto">
              <a:xfrm>
                <a:off x="431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2" name="Line 3254"/>
              <p:cNvSpPr>
                <a:spLocks noChangeShapeType="1"/>
              </p:cNvSpPr>
              <p:nvPr/>
            </p:nvSpPr>
            <p:spPr bwMode="auto">
              <a:xfrm>
                <a:off x="431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3" name="Line 3255"/>
              <p:cNvSpPr>
                <a:spLocks noChangeShapeType="1"/>
              </p:cNvSpPr>
              <p:nvPr/>
            </p:nvSpPr>
            <p:spPr bwMode="auto">
              <a:xfrm>
                <a:off x="431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4" name="Line 3256"/>
              <p:cNvSpPr>
                <a:spLocks noChangeShapeType="1"/>
              </p:cNvSpPr>
              <p:nvPr/>
            </p:nvSpPr>
            <p:spPr bwMode="auto">
              <a:xfrm>
                <a:off x="431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5" name="Line 3257"/>
              <p:cNvSpPr>
                <a:spLocks noChangeShapeType="1"/>
              </p:cNvSpPr>
              <p:nvPr/>
            </p:nvSpPr>
            <p:spPr bwMode="auto">
              <a:xfrm>
                <a:off x="432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6" name="Line 3258"/>
              <p:cNvSpPr>
                <a:spLocks noChangeShapeType="1"/>
              </p:cNvSpPr>
              <p:nvPr/>
            </p:nvSpPr>
            <p:spPr bwMode="auto">
              <a:xfrm>
                <a:off x="432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7" name="Line 3259"/>
              <p:cNvSpPr>
                <a:spLocks noChangeShapeType="1"/>
              </p:cNvSpPr>
              <p:nvPr/>
            </p:nvSpPr>
            <p:spPr bwMode="auto">
              <a:xfrm>
                <a:off x="432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8" name="Line 3260"/>
              <p:cNvSpPr>
                <a:spLocks noChangeShapeType="1"/>
              </p:cNvSpPr>
              <p:nvPr/>
            </p:nvSpPr>
            <p:spPr bwMode="auto">
              <a:xfrm>
                <a:off x="432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49" name="Line 3261"/>
              <p:cNvSpPr>
                <a:spLocks noChangeShapeType="1"/>
              </p:cNvSpPr>
              <p:nvPr/>
            </p:nvSpPr>
            <p:spPr bwMode="auto">
              <a:xfrm>
                <a:off x="432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0" name="Line 3262"/>
              <p:cNvSpPr>
                <a:spLocks noChangeShapeType="1"/>
              </p:cNvSpPr>
              <p:nvPr/>
            </p:nvSpPr>
            <p:spPr bwMode="auto">
              <a:xfrm>
                <a:off x="433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1" name="Line 3263"/>
              <p:cNvSpPr>
                <a:spLocks noChangeShapeType="1"/>
              </p:cNvSpPr>
              <p:nvPr/>
            </p:nvSpPr>
            <p:spPr bwMode="auto">
              <a:xfrm>
                <a:off x="433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2" name="Line 3264"/>
              <p:cNvSpPr>
                <a:spLocks noChangeShapeType="1"/>
              </p:cNvSpPr>
              <p:nvPr/>
            </p:nvSpPr>
            <p:spPr bwMode="auto">
              <a:xfrm>
                <a:off x="433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3" name="Line 3265"/>
              <p:cNvSpPr>
                <a:spLocks noChangeShapeType="1"/>
              </p:cNvSpPr>
              <p:nvPr/>
            </p:nvSpPr>
            <p:spPr bwMode="auto">
              <a:xfrm>
                <a:off x="4337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4" name="Line 3266"/>
              <p:cNvSpPr>
                <a:spLocks noChangeShapeType="1"/>
              </p:cNvSpPr>
              <p:nvPr/>
            </p:nvSpPr>
            <p:spPr bwMode="auto">
              <a:xfrm>
                <a:off x="434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5" name="Line 3267"/>
              <p:cNvSpPr>
                <a:spLocks noChangeShapeType="1"/>
              </p:cNvSpPr>
              <p:nvPr/>
            </p:nvSpPr>
            <p:spPr bwMode="auto">
              <a:xfrm>
                <a:off x="434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6" name="Line 3268"/>
              <p:cNvSpPr>
                <a:spLocks noChangeShapeType="1"/>
              </p:cNvSpPr>
              <p:nvPr/>
            </p:nvSpPr>
            <p:spPr bwMode="auto">
              <a:xfrm>
                <a:off x="4344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7" name="Line 3269"/>
              <p:cNvSpPr>
                <a:spLocks noChangeShapeType="1"/>
              </p:cNvSpPr>
              <p:nvPr/>
            </p:nvSpPr>
            <p:spPr bwMode="auto">
              <a:xfrm>
                <a:off x="434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8" name="Line 3270"/>
              <p:cNvSpPr>
                <a:spLocks noChangeShapeType="1"/>
              </p:cNvSpPr>
              <p:nvPr/>
            </p:nvSpPr>
            <p:spPr bwMode="auto">
              <a:xfrm>
                <a:off x="434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59" name="Line 3271"/>
              <p:cNvSpPr>
                <a:spLocks noChangeShapeType="1"/>
              </p:cNvSpPr>
              <p:nvPr/>
            </p:nvSpPr>
            <p:spPr bwMode="auto">
              <a:xfrm>
                <a:off x="434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0" name="Line 3272"/>
              <p:cNvSpPr>
                <a:spLocks noChangeShapeType="1"/>
              </p:cNvSpPr>
              <p:nvPr/>
            </p:nvSpPr>
            <p:spPr bwMode="auto">
              <a:xfrm>
                <a:off x="435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1" name="Line 3273"/>
              <p:cNvSpPr>
                <a:spLocks noChangeShapeType="1"/>
              </p:cNvSpPr>
              <p:nvPr/>
            </p:nvSpPr>
            <p:spPr bwMode="auto">
              <a:xfrm>
                <a:off x="435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2" name="Line 3274"/>
              <p:cNvSpPr>
                <a:spLocks noChangeShapeType="1"/>
              </p:cNvSpPr>
              <p:nvPr/>
            </p:nvSpPr>
            <p:spPr bwMode="auto">
              <a:xfrm>
                <a:off x="435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3" name="Line 3275"/>
              <p:cNvSpPr>
                <a:spLocks noChangeShapeType="1"/>
              </p:cNvSpPr>
              <p:nvPr/>
            </p:nvSpPr>
            <p:spPr bwMode="auto">
              <a:xfrm>
                <a:off x="435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4" name="Line 3276"/>
              <p:cNvSpPr>
                <a:spLocks noChangeShapeType="1"/>
              </p:cNvSpPr>
              <p:nvPr/>
            </p:nvSpPr>
            <p:spPr bwMode="auto">
              <a:xfrm>
                <a:off x="435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5" name="Line 3277"/>
              <p:cNvSpPr>
                <a:spLocks noChangeShapeType="1"/>
              </p:cNvSpPr>
              <p:nvPr/>
            </p:nvSpPr>
            <p:spPr bwMode="auto">
              <a:xfrm>
                <a:off x="436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6" name="Line 3278"/>
              <p:cNvSpPr>
                <a:spLocks noChangeShapeType="1"/>
              </p:cNvSpPr>
              <p:nvPr/>
            </p:nvSpPr>
            <p:spPr bwMode="auto">
              <a:xfrm>
                <a:off x="436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7" name="Line 3279"/>
              <p:cNvSpPr>
                <a:spLocks noChangeShapeType="1"/>
              </p:cNvSpPr>
              <p:nvPr/>
            </p:nvSpPr>
            <p:spPr bwMode="auto">
              <a:xfrm>
                <a:off x="436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8" name="Line 3280"/>
              <p:cNvSpPr>
                <a:spLocks noChangeShapeType="1"/>
              </p:cNvSpPr>
              <p:nvPr/>
            </p:nvSpPr>
            <p:spPr bwMode="auto">
              <a:xfrm>
                <a:off x="436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69" name="Line 3281"/>
              <p:cNvSpPr>
                <a:spLocks noChangeShapeType="1"/>
              </p:cNvSpPr>
              <p:nvPr/>
            </p:nvSpPr>
            <p:spPr bwMode="auto">
              <a:xfrm>
                <a:off x="436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0" name="Line 3282"/>
              <p:cNvSpPr>
                <a:spLocks noChangeShapeType="1"/>
              </p:cNvSpPr>
              <p:nvPr/>
            </p:nvSpPr>
            <p:spPr bwMode="auto">
              <a:xfrm>
                <a:off x="437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1" name="Line 3283"/>
              <p:cNvSpPr>
                <a:spLocks noChangeShapeType="1"/>
              </p:cNvSpPr>
              <p:nvPr/>
            </p:nvSpPr>
            <p:spPr bwMode="auto">
              <a:xfrm>
                <a:off x="437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2" name="Line 3284"/>
              <p:cNvSpPr>
                <a:spLocks noChangeShapeType="1"/>
              </p:cNvSpPr>
              <p:nvPr/>
            </p:nvSpPr>
            <p:spPr bwMode="auto">
              <a:xfrm>
                <a:off x="437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3" name="Line 3285"/>
              <p:cNvSpPr>
                <a:spLocks noChangeShapeType="1"/>
              </p:cNvSpPr>
              <p:nvPr/>
            </p:nvSpPr>
            <p:spPr bwMode="auto">
              <a:xfrm>
                <a:off x="437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4" name="Line 3286"/>
              <p:cNvSpPr>
                <a:spLocks noChangeShapeType="1"/>
              </p:cNvSpPr>
              <p:nvPr/>
            </p:nvSpPr>
            <p:spPr bwMode="auto">
              <a:xfrm>
                <a:off x="437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5" name="Line 3287"/>
              <p:cNvSpPr>
                <a:spLocks noChangeShapeType="1"/>
              </p:cNvSpPr>
              <p:nvPr/>
            </p:nvSpPr>
            <p:spPr bwMode="auto">
              <a:xfrm>
                <a:off x="438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6" name="Line 3288"/>
              <p:cNvSpPr>
                <a:spLocks noChangeShapeType="1"/>
              </p:cNvSpPr>
              <p:nvPr/>
            </p:nvSpPr>
            <p:spPr bwMode="auto">
              <a:xfrm>
                <a:off x="438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7" name="Line 3289"/>
              <p:cNvSpPr>
                <a:spLocks noChangeShapeType="1"/>
              </p:cNvSpPr>
              <p:nvPr/>
            </p:nvSpPr>
            <p:spPr bwMode="auto">
              <a:xfrm>
                <a:off x="438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8" name="Line 3290"/>
              <p:cNvSpPr>
                <a:spLocks noChangeShapeType="1"/>
              </p:cNvSpPr>
              <p:nvPr/>
            </p:nvSpPr>
            <p:spPr bwMode="auto">
              <a:xfrm>
                <a:off x="438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79" name="Line 3291"/>
              <p:cNvSpPr>
                <a:spLocks noChangeShapeType="1"/>
              </p:cNvSpPr>
              <p:nvPr/>
            </p:nvSpPr>
            <p:spPr bwMode="auto">
              <a:xfrm>
                <a:off x="438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0" name="Line 3292"/>
              <p:cNvSpPr>
                <a:spLocks noChangeShapeType="1"/>
              </p:cNvSpPr>
              <p:nvPr/>
            </p:nvSpPr>
            <p:spPr bwMode="auto">
              <a:xfrm>
                <a:off x="439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1" name="Line 3293"/>
              <p:cNvSpPr>
                <a:spLocks noChangeShapeType="1"/>
              </p:cNvSpPr>
              <p:nvPr/>
            </p:nvSpPr>
            <p:spPr bwMode="auto">
              <a:xfrm>
                <a:off x="439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2" name="Line 3294"/>
              <p:cNvSpPr>
                <a:spLocks noChangeShapeType="1"/>
              </p:cNvSpPr>
              <p:nvPr/>
            </p:nvSpPr>
            <p:spPr bwMode="auto">
              <a:xfrm>
                <a:off x="439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3" name="Line 3295"/>
              <p:cNvSpPr>
                <a:spLocks noChangeShapeType="1"/>
              </p:cNvSpPr>
              <p:nvPr/>
            </p:nvSpPr>
            <p:spPr bwMode="auto">
              <a:xfrm>
                <a:off x="439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4" name="Line 3296"/>
              <p:cNvSpPr>
                <a:spLocks noChangeShapeType="1"/>
              </p:cNvSpPr>
              <p:nvPr/>
            </p:nvSpPr>
            <p:spPr bwMode="auto">
              <a:xfrm>
                <a:off x="4398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5" name="Line 3297"/>
              <p:cNvSpPr>
                <a:spLocks noChangeShapeType="1"/>
              </p:cNvSpPr>
              <p:nvPr/>
            </p:nvSpPr>
            <p:spPr bwMode="auto">
              <a:xfrm>
                <a:off x="439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6" name="Line 3298"/>
              <p:cNvSpPr>
                <a:spLocks noChangeShapeType="1"/>
              </p:cNvSpPr>
              <p:nvPr/>
            </p:nvSpPr>
            <p:spPr bwMode="auto">
              <a:xfrm>
                <a:off x="440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7" name="Line 3299"/>
              <p:cNvSpPr>
                <a:spLocks noChangeShapeType="1"/>
              </p:cNvSpPr>
              <p:nvPr/>
            </p:nvSpPr>
            <p:spPr bwMode="auto">
              <a:xfrm>
                <a:off x="440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8" name="Line 3300"/>
              <p:cNvSpPr>
                <a:spLocks noChangeShapeType="1"/>
              </p:cNvSpPr>
              <p:nvPr/>
            </p:nvSpPr>
            <p:spPr bwMode="auto">
              <a:xfrm>
                <a:off x="440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89" name="Line 3301"/>
              <p:cNvSpPr>
                <a:spLocks noChangeShapeType="1"/>
              </p:cNvSpPr>
              <p:nvPr/>
            </p:nvSpPr>
            <p:spPr bwMode="auto">
              <a:xfrm>
                <a:off x="440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0" name="Line 3302"/>
              <p:cNvSpPr>
                <a:spLocks noChangeShapeType="1"/>
              </p:cNvSpPr>
              <p:nvPr/>
            </p:nvSpPr>
            <p:spPr bwMode="auto">
              <a:xfrm>
                <a:off x="440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1" name="Line 3303"/>
              <p:cNvSpPr>
                <a:spLocks noChangeShapeType="1"/>
              </p:cNvSpPr>
              <p:nvPr/>
            </p:nvSpPr>
            <p:spPr bwMode="auto">
              <a:xfrm>
                <a:off x="441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2" name="Line 3304"/>
              <p:cNvSpPr>
                <a:spLocks noChangeShapeType="1"/>
              </p:cNvSpPr>
              <p:nvPr/>
            </p:nvSpPr>
            <p:spPr bwMode="auto">
              <a:xfrm>
                <a:off x="441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3" name="Line 3305"/>
              <p:cNvSpPr>
                <a:spLocks noChangeShapeType="1"/>
              </p:cNvSpPr>
              <p:nvPr/>
            </p:nvSpPr>
            <p:spPr bwMode="auto">
              <a:xfrm>
                <a:off x="441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4" name="Line 3306"/>
              <p:cNvSpPr>
                <a:spLocks noChangeShapeType="1"/>
              </p:cNvSpPr>
              <p:nvPr/>
            </p:nvSpPr>
            <p:spPr bwMode="auto">
              <a:xfrm>
                <a:off x="441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5" name="Line 3307"/>
              <p:cNvSpPr>
                <a:spLocks noChangeShapeType="1"/>
              </p:cNvSpPr>
              <p:nvPr/>
            </p:nvSpPr>
            <p:spPr bwMode="auto">
              <a:xfrm>
                <a:off x="441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6" name="Line 3308"/>
              <p:cNvSpPr>
                <a:spLocks noChangeShapeType="1"/>
              </p:cNvSpPr>
              <p:nvPr/>
            </p:nvSpPr>
            <p:spPr bwMode="auto">
              <a:xfrm>
                <a:off x="442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7" name="Line 3309"/>
              <p:cNvSpPr>
                <a:spLocks noChangeShapeType="1"/>
              </p:cNvSpPr>
              <p:nvPr/>
            </p:nvSpPr>
            <p:spPr bwMode="auto">
              <a:xfrm>
                <a:off x="442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8" name="Line 3310"/>
              <p:cNvSpPr>
                <a:spLocks noChangeShapeType="1"/>
              </p:cNvSpPr>
              <p:nvPr/>
            </p:nvSpPr>
            <p:spPr bwMode="auto">
              <a:xfrm>
                <a:off x="442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99" name="Line 3311"/>
              <p:cNvSpPr>
                <a:spLocks noChangeShapeType="1"/>
              </p:cNvSpPr>
              <p:nvPr/>
            </p:nvSpPr>
            <p:spPr bwMode="auto">
              <a:xfrm>
                <a:off x="442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0" name="Line 3312"/>
              <p:cNvSpPr>
                <a:spLocks noChangeShapeType="1"/>
              </p:cNvSpPr>
              <p:nvPr/>
            </p:nvSpPr>
            <p:spPr bwMode="auto">
              <a:xfrm>
                <a:off x="442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1" name="Line 3313"/>
              <p:cNvSpPr>
                <a:spLocks noChangeShapeType="1"/>
              </p:cNvSpPr>
              <p:nvPr/>
            </p:nvSpPr>
            <p:spPr bwMode="auto">
              <a:xfrm>
                <a:off x="443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2" name="Line 3314"/>
              <p:cNvSpPr>
                <a:spLocks noChangeShapeType="1"/>
              </p:cNvSpPr>
              <p:nvPr/>
            </p:nvSpPr>
            <p:spPr bwMode="auto">
              <a:xfrm>
                <a:off x="443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3" name="Line 3315"/>
              <p:cNvSpPr>
                <a:spLocks noChangeShapeType="1"/>
              </p:cNvSpPr>
              <p:nvPr/>
            </p:nvSpPr>
            <p:spPr bwMode="auto">
              <a:xfrm>
                <a:off x="443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4" name="Line 3316"/>
              <p:cNvSpPr>
                <a:spLocks noChangeShapeType="1"/>
              </p:cNvSpPr>
              <p:nvPr/>
            </p:nvSpPr>
            <p:spPr bwMode="auto">
              <a:xfrm>
                <a:off x="443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5" name="Line 3317"/>
              <p:cNvSpPr>
                <a:spLocks noChangeShapeType="1"/>
              </p:cNvSpPr>
              <p:nvPr/>
            </p:nvSpPr>
            <p:spPr bwMode="auto">
              <a:xfrm>
                <a:off x="4438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6" name="Line 3318"/>
              <p:cNvSpPr>
                <a:spLocks noChangeShapeType="1"/>
              </p:cNvSpPr>
              <p:nvPr/>
            </p:nvSpPr>
            <p:spPr bwMode="auto">
              <a:xfrm>
                <a:off x="444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7" name="Line 3319"/>
              <p:cNvSpPr>
                <a:spLocks noChangeShapeType="1"/>
              </p:cNvSpPr>
              <p:nvPr/>
            </p:nvSpPr>
            <p:spPr bwMode="auto">
              <a:xfrm>
                <a:off x="444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8" name="Line 3320"/>
              <p:cNvSpPr>
                <a:spLocks noChangeShapeType="1"/>
              </p:cNvSpPr>
              <p:nvPr/>
            </p:nvSpPr>
            <p:spPr bwMode="auto">
              <a:xfrm>
                <a:off x="444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09" name="Line 3321"/>
              <p:cNvSpPr>
                <a:spLocks noChangeShapeType="1"/>
              </p:cNvSpPr>
              <p:nvPr/>
            </p:nvSpPr>
            <p:spPr bwMode="auto">
              <a:xfrm>
                <a:off x="444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0" name="Line 3322"/>
              <p:cNvSpPr>
                <a:spLocks noChangeShapeType="1"/>
              </p:cNvSpPr>
              <p:nvPr/>
            </p:nvSpPr>
            <p:spPr bwMode="auto">
              <a:xfrm>
                <a:off x="444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1" name="Line 3323"/>
              <p:cNvSpPr>
                <a:spLocks noChangeShapeType="1"/>
              </p:cNvSpPr>
              <p:nvPr/>
            </p:nvSpPr>
            <p:spPr bwMode="auto">
              <a:xfrm>
                <a:off x="445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2" name="Line 3324"/>
              <p:cNvSpPr>
                <a:spLocks noChangeShapeType="1"/>
              </p:cNvSpPr>
              <p:nvPr/>
            </p:nvSpPr>
            <p:spPr bwMode="auto">
              <a:xfrm>
                <a:off x="445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3" name="Line 3325"/>
              <p:cNvSpPr>
                <a:spLocks noChangeShapeType="1"/>
              </p:cNvSpPr>
              <p:nvPr/>
            </p:nvSpPr>
            <p:spPr bwMode="auto">
              <a:xfrm>
                <a:off x="4455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4" name="Line 3326"/>
              <p:cNvSpPr>
                <a:spLocks noChangeShapeType="1"/>
              </p:cNvSpPr>
              <p:nvPr/>
            </p:nvSpPr>
            <p:spPr bwMode="auto">
              <a:xfrm>
                <a:off x="445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5" name="Line 3327"/>
              <p:cNvSpPr>
                <a:spLocks noChangeShapeType="1"/>
              </p:cNvSpPr>
              <p:nvPr/>
            </p:nvSpPr>
            <p:spPr bwMode="auto">
              <a:xfrm>
                <a:off x="445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6" name="Line 3328"/>
              <p:cNvSpPr>
                <a:spLocks noChangeShapeType="1"/>
              </p:cNvSpPr>
              <p:nvPr/>
            </p:nvSpPr>
            <p:spPr bwMode="auto">
              <a:xfrm>
                <a:off x="445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7" name="Line 3329"/>
              <p:cNvSpPr>
                <a:spLocks noChangeShapeType="1"/>
              </p:cNvSpPr>
              <p:nvPr/>
            </p:nvSpPr>
            <p:spPr bwMode="auto">
              <a:xfrm>
                <a:off x="446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8" name="Line 3330"/>
              <p:cNvSpPr>
                <a:spLocks noChangeShapeType="1"/>
              </p:cNvSpPr>
              <p:nvPr/>
            </p:nvSpPr>
            <p:spPr bwMode="auto">
              <a:xfrm>
                <a:off x="446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19" name="Line 3331"/>
              <p:cNvSpPr>
                <a:spLocks noChangeShapeType="1"/>
              </p:cNvSpPr>
              <p:nvPr/>
            </p:nvSpPr>
            <p:spPr bwMode="auto">
              <a:xfrm>
                <a:off x="446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0" name="Line 3332"/>
              <p:cNvSpPr>
                <a:spLocks noChangeShapeType="1"/>
              </p:cNvSpPr>
              <p:nvPr/>
            </p:nvSpPr>
            <p:spPr bwMode="auto">
              <a:xfrm>
                <a:off x="446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1" name="Line 3333"/>
              <p:cNvSpPr>
                <a:spLocks noChangeShapeType="1"/>
              </p:cNvSpPr>
              <p:nvPr/>
            </p:nvSpPr>
            <p:spPr bwMode="auto">
              <a:xfrm>
                <a:off x="446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2" name="Line 3334"/>
              <p:cNvSpPr>
                <a:spLocks noChangeShapeType="1"/>
              </p:cNvSpPr>
              <p:nvPr/>
            </p:nvSpPr>
            <p:spPr bwMode="auto">
              <a:xfrm>
                <a:off x="447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3" name="Line 3335"/>
              <p:cNvSpPr>
                <a:spLocks noChangeShapeType="1"/>
              </p:cNvSpPr>
              <p:nvPr/>
            </p:nvSpPr>
            <p:spPr bwMode="auto">
              <a:xfrm>
                <a:off x="447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4" name="Line 3336"/>
              <p:cNvSpPr>
                <a:spLocks noChangeShapeType="1"/>
              </p:cNvSpPr>
              <p:nvPr/>
            </p:nvSpPr>
            <p:spPr bwMode="auto">
              <a:xfrm>
                <a:off x="447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5" name="Line 3337"/>
              <p:cNvSpPr>
                <a:spLocks noChangeShapeType="1"/>
              </p:cNvSpPr>
              <p:nvPr/>
            </p:nvSpPr>
            <p:spPr bwMode="auto">
              <a:xfrm>
                <a:off x="447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6" name="Line 3338"/>
              <p:cNvSpPr>
                <a:spLocks noChangeShapeType="1"/>
              </p:cNvSpPr>
              <p:nvPr/>
            </p:nvSpPr>
            <p:spPr bwMode="auto">
              <a:xfrm>
                <a:off x="447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7" name="Line 3339"/>
              <p:cNvSpPr>
                <a:spLocks noChangeShapeType="1"/>
              </p:cNvSpPr>
              <p:nvPr/>
            </p:nvSpPr>
            <p:spPr bwMode="auto">
              <a:xfrm>
                <a:off x="448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8" name="Line 3340"/>
              <p:cNvSpPr>
                <a:spLocks noChangeShapeType="1"/>
              </p:cNvSpPr>
              <p:nvPr/>
            </p:nvSpPr>
            <p:spPr bwMode="auto">
              <a:xfrm>
                <a:off x="448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29" name="Line 3341"/>
              <p:cNvSpPr>
                <a:spLocks noChangeShapeType="1"/>
              </p:cNvSpPr>
              <p:nvPr/>
            </p:nvSpPr>
            <p:spPr bwMode="auto">
              <a:xfrm>
                <a:off x="448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0" name="Line 3342"/>
              <p:cNvSpPr>
                <a:spLocks noChangeShapeType="1"/>
              </p:cNvSpPr>
              <p:nvPr/>
            </p:nvSpPr>
            <p:spPr bwMode="auto">
              <a:xfrm>
                <a:off x="448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1" name="Line 3343"/>
              <p:cNvSpPr>
                <a:spLocks noChangeShapeType="1"/>
              </p:cNvSpPr>
              <p:nvPr/>
            </p:nvSpPr>
            <p:spPr bwMode="auto">
              <a:xfrm>
                <a:off x="448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2" name="Line 3344"/>
              <p:cNvSpPr>
                <a:spLocks noChangeShapeType="1"/>
              </p:cNvSpPr>
              <p:nvPr/>
            </p:nvSpPr>
            <p:spPr bwMode="auto">
              <a:xfrm>
                <a:off x="449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3" name="Line 3345"/>
              <p:cNvSpPr>
                <a:spLocks noChangeShapeType="1"/>
              </p:cNvSpPr>
              <p:nvPr/>
            </p:nvSpPr>
            <p:spPr bwMode="auto">
              <a:xfrm>
                <a:off x="449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4" name="Line 3346"/>
              <p:cNvSpPr>
                <a:spLocks noChangeShapeType="1"/>
              </p:cNvSpPr>
              <p:nvPr/>
            </p:nvSpPr>
            <p:spPr bwMode="auto">
              <a:xfrm>
                <a:off x="449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5" name="Line 3347"/>
              <p:cNvSpPr>
                <a:spLocks noChangeShapeType="1"/>
              </p:cNvSpPr>
              <p:nvPr/>
            </p:nvSpPr>
            <p:spPr bwMode="auto">
              <a:xfrm>
                <a:off x="449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6" name="Line 3348"/>
              <p:cNvSpPr>
                <a:spLocks noChangeShapeType="1"/>
              </p:cNvSpPr>
              <p:nvPr/>
            </p:nvSpPr>
            <p:spPr bwMode="auto">
              <a:xfrm>
                <a:off x="449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7" name="Line 3349"/>
              <p:cNvSpPr>
                <a:spLocks noChangeShapeType="1"/>
              </p:cNvSpPr>
              <p:nvPr/>
            </p:nvSpPr>
            <p:spPr bwMode="auto">
              <a:xfrm>
                <a:off x="450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8" name="Line 3350"/>
              <p:cNvSpPr>
                <a:spLocks noChangeShapeType="1"/>
              </p:cNvSpPr>
              <p:nvPr/>
            </p:nvSpPr>
            <p:spPr bwMode="auto">
              <a:xfrm>
                <a:off x="450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39" name="Line 3351"/>
              <p:cNvSpPr>
                <a:spLocks noChangeShapeType="1"/>
              </p:cNvSpPr>
              <p:nvPr/>
            </p:nvSpPr>
            <p:spPr bwMode="auto">
              <a:xfrm>
                <a:off x="450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0" name="Line 3352"/>
              <p:cNvSpPr>
                <a:spLocks noChangeShapeType="1"/>
              </p:cNvSpPr>
              <p:nvPr/>
            </p:nvSpPr>
            <p:spPr bwMode="auto">
              <a:xfrm>
                <a:off x="450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1" name="Line 3353"/>
              <p:cNvSpPr>
                <a:spLocks noChangeShapeType="1"/>
              </p:cNvSpPr>
              <p:nvPr/>
            </p:nvSpPr>
            <p:spPr bwMode="auto">
              <a:xfrm>
                <a:off x="4509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2" name="Line 3354"/>
              <p:cNvSpPr>
                <a:spLocks noChangeShapeType="1"/>
              </p:cNvSpPr>
              <p:nvPr/>
            </p:nvSpPr>
            <p:spPr bwMode="auto">
              <a:xfrm>
                <a:off x="450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3" name="Line 3355"/>
              <p:cNvSpPr>
                <a:spLocks noChangeShapeType="1"/>
              </p:cNvSpPr>
              <p:nvPr/>
            </p:nvSpPr>
            <p:spPr bwMode="auto">
              <a:xfrm>
                <a:off x="451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4" name="Line 3356"/>
              <p:cNvSpPr>
                <a:spLocks noChangeShapeType="1"/>
              </p:cNvSpPr>
              <p:nvPr/>
            </p:nvSpPr>
            <p:spPr bwMode="auto">
              <a:xfrm>
                <a:off x="451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5" name="Line 3357"/>
              <p:cNvSpPr>
                <a:spLocks noChangeShapeType="1"/>
              </p:cNvSpPr>
              <p:nvPr/>
            </p:nvSpPr>
            <p:spPr bwMode="auto">
              <a:xfrm>
                <a:off x="451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6" name="Line 3358"/>
              <p:cNvSpPr>
                <a:spLocks noChangeShapeType="1"/>
              </p:cNvSpPr>
              <p:nvPr/>
            </p:nvSpPr>
            <p:spPr bwMode="auto">
              <a:xfrm>
                <a:off x="451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7" name="Line 3359"/>
              <p:cNvSpPr>
                <a:spLocks noChangeShapeType="1"/>
              </p:cNvSpPr>
              <p:nvPr/>
            </p:nvSpPr>
            <p:spPr bwMode="auto">
              <a:xfrm>
                <a:off x="451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8" name="Line 3360"/>
              <p:cNvSpPr>
                <a:spLocks noChangeShapeType="1"/>
              </p:cNvSpPr>
              <p:nvPr/>
            </p:nvSpPr>
            <p:spPr bwMode="auto">
              <a:xfrm>
                <a:off x="452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49" name="Line 3361"/>
              <p:cNvSpPr>
                <a:spLocks noChangeShapeType="1"/>
              </p:cNvSpPr>
              <p:nvPr/>
            </p:nvSpPr>
            <p:spPr bwMode="auto">
              <a:xfrm>
                <a:off x="452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0" name="Line 3362"/>
              <p:cNvSpPr>
                <a:spLocks noChangeShapeType="1"/>
              </p:cNvSpPr>
              <p:nvPr/>
            </p:nvSpPr>
            <p:spPr bwMode="auto">
              <a:xfrm>
                <a:off x="452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1" name="Line 3363"/>
              <p:cNvSpPr>
                <a:spLocks noChangeShapeType="1"/>
              </p:cNvSpPr>
              <p:nvPr/>
            </p:nvSpPr>
            <p:spPr bwMode="auto">
              <a:xfrm>
                <a:off x="452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2" name="Line 3364"/>
              <p:cNvSpPr>
                <a:spLocks noChangeShapeType="1"/>
              </p:cNvSpPr>
              <p:nvPr/>
            </p:nvSpPr>
            <p:spPr bwMode="auto">
              <a:xfrm>
                <a:off x="452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3" name="Line 3365"/>
              <p:cNvSpPr>
                <a:spLocks noChangeShapeType="1"/>
              </p:cNvSpPr>
              <p:nvPr/>
            </p:nvSpPr>
            <p:spPr bwMode="auto">
              <a:xfrm>
                <a:off x="453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4" name="Line 3366"/>
              <p:cNvSpPr>
                <a:spLocks noChangeShapeType="1"/>
              </p:cNvSpPr>
              <p:nvPr/>
            </p:nvSpPr>
            <p:spPr bwMode="auto">
              <a:xfrm>
                <a:off x="453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5" name="Line 3367"/>
              <p:cNvSpPr>
                <a:spLocks noChangeShapeType="1"/>
              </p:cNvSpPr>
              <p:nvPr/>
            </p:nvSpPr>
            <p:spPr bwMode="auto">
              <a:xfrm>
                <a:off x="453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6" name="Line 3368"/>
              <p:cNvSpPr>
                <a:spLocks noChangeShapeType="1"/>
              </p:cNvSpPr>
              <p:nvPr/>
            </p:nvSpPr>
            <p:spPr bwMode="auto">
              <a:xfrm>
                <a:off x="453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7" name="Line 3369"/>
              <p:cNvSpPr>
                <a:spLocks noChangeShapeType="1"/>
              </p:cNvSpPr>
              <p:nvPr/>
            </p:nvSpPr>
            <p:spPr bwMode="auto">
              <a:xfrm>
                <a:off x="4539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8" name="Line 3370"/>
              <p:cNvSpPr>
                <a:spLocks noChangeShapeType="1"/>
              </p:cNvSpPr>
              <p:nvPr/>
            </p:nvSpPr>
            <p:spPr bwMode="auto">
              <a:xfrm>
                <a:off x="454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59" name="Line 3371"/>
              <p:cNvSpPr>
                <a:spLocks noChangeShapeType="1"/>
              </p:cNvSpPr>
              <p:nvPr/>
            </p:nvSpPr>
            <p:spPr bwMode="auto">
              <a:xfrm>
                <a:off x="454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0" name="Line 3372"/>
              <p:cNvSpPr>
                <a:spLocks noChangeShapeType="1"/>
              </p:cNvSpPr>
              <p:nvPr/>
            </p:nvSpPr>
            <p:spPr bwMode="auto">
              <a:xfrm>
                <a:off x="454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1" name="Line 3373"/>
              <p:cNvSpPr>
                <a:spLocks noChangeShapeType="1"/>
              </p:cNvSpPr>
              <p:nvPr/>
            </p:nvSpPr>
            <p:spPr bwMode="auto">
              <a:xfrm>
                <a:off x="454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2" name="Line 3374"/>
              <p:cNvSpPr>
                <a:spLocks noChangeShapeType="1"/>
              </p:cNvSpPr>
              <p:nvPr/>
            </p:nvSpPr>
            <p:spPr bwMode="auto">
              <a:xfrm>
                <a:off x="455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3" name="Line 3375"/>
              <p:cNvSpPr>
                <a:spLocks noChangeShapeType="1"/>
              </p:cNvSpPr>
              <p:nvPr/>
            </p:nvSpPr>
            <p:spPr bwMode="auto">
              <a:xfrm>
                <a:off x="455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4" name="Line 3376"/>
              <p:cNvSpPr>
                <a:spLocks noChangeShapeType="1"/>
              </p:cNvSpPr>
              <p:nvPr/>
            </p:nvSpPr>
            <p:spPr bwMode="auto">
              <a:xfrm>
                <a:off x="455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5" name="Line 3377"/>
              <p:cNvSpPr>
                <a:spLocks noChangeShapeType="1"/>
              </p:cNvSpPr>
              <p:nvPr/>
            </p:nvSpPr>
            <p:spPr bwMode="auto">
              <a:xfrm>
                <a:off x="455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6" name="Line 3378"/>
              <p:cNvSpPr>
                <a:spLocks noChangeShapeType="1"/>
              </p:cNvSpPr>
              <p:nvPr/>
            </p:nvSpPr>
            <p:spPr bwMode="auto">
              <a:xfrm>
                <a:off x="455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7" name="Line 3379"/>
              <p:cNvSpPr>
                <a:spLocks noChangeShapeType="1"/>
              </p:cNvSpPr>
              <p:nvPr/>
            </p:nvSpPr>
            <p:spPr bwMode="auto">
              <a:xfrm>
                <a:off x="456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8" name="Line 3380"/>
              <p:cNvSpPr>
                <a:spLocks noChangeShapeType="1"/>
              </p:cNvSpPr>
              <p:nvPr/>
            </p:nvSpPr>
            <p:spPr bwMode="auto">
              <a:xfrm>
                <a:off x="456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69" name="Line 3381"/>
              <p:cNvSpPr>
                <a:spLocks noChangeShapeType="1"/>
              </p:cNvSpPr>
              <p:nvPr/>
            </p:nvSpPr>
            <p:spPr bwMode="auto">
              <a:xfrm>
                <a:off x="456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0" name="Line 3382"/>
              <p:cNvSpPr>
                <a:spLocks noChangeShapeType="1"/>
              </p:cNvSpPr>
              <p:nvPr/>
            </p:nvSpPr>
            <p:spPr bwMode="auto">
              <a:xfrm>
                <a:off x="4566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1" name="Line 3383"/>
              <p:cNvSpPr>
                <a:spLocks noChangeShapeType="1"/>
              </p:cNvSpPr>
              <p:nvPr/>
            </p:nvSpPr>
            <p:spPr bwMode="auto">
              <a:xfrm>
                <a:off x="456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2" name="Line 3384"/>
              <p:cNvSpPr>
                <a:spLocks noChangeShapeType="1"/>
              </p:cNvSpPr>
              <p:nvPr/>
            </p:nvSpPr>
            <p:spPr bwMode="auto">
              <a:xfrm>
                <a:off x="456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3" name="Line 3385"/>
              <p:cNvSpPr>
                <a:spLocks noChangeShapeType="1"/>
              </p:cNvSpPr>
              <p:nvPr/>
            </p:nvSpPr>
            <p:spPr bwMode="auto">
              <a:xfrm>
                <a:off x="457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4" name="Line 3386"/>
              <p:cNvSpPr>
                <a:spLocks noChangeShapeType="1"/>
              </p:cNvSpPr>
              <p:nvPr/>
            </p:nvSpPr>
            <p:spPr bwMode="auto">
              <a:xfrm>
                <a:off x="457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5" name="Line 3387"/>
              <p:cNvSpPr>
                <a:spLocks noChangeShapeType="1"/>
              </p:cNvSpPr>
              <p:nvPr/>
            </p:nvSpPr>
            <p:spPr bwMode="auto">
              <a:xfrm>
                <a:off x="457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6" name="Line 3388"/>
              <p:cNvSpPr>
                <a:spLocks noChangeShapeType="1"/>
              </p:cNvSpPr>
              <p:nvPr/>
            </p:nvSpPr>
            <p:spPr bwMode="auto">
              <a:xfrm>
                <a:off x="457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7" name="Line 3389"/>
              <p:cNvSpPr>
                <a:spLocks noChangeShapeType="1"/>
              </p:cNvSpPr>
              <p:nvPr/>
            </p:nvSpPr>
            <p:spPr bwMode="auto">
              <a:xfrm>
                <a:off x="457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8" name="Line 3390"/>
              <p:cNvSpPr>
                <a:spLocks noChangeShapeType="1"/>
              </p:cNvSpPr>
              <p:nvPr/>
            </p:nvSpPr>
            <p:spPr bwMode="auto">
              <a:xfrm>
                <a:off x="458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79" name="Line 3391"/>
              <p:cNvSpPr>
                <a:spLocks noChangeShapeType="1"/>
              </p:cNvSpPr>
              <p:nvPr/>
            </p:nvSpPr>
            <p:spPr bwMode="auto">
              <a:xfrm>
                <a:off x="458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0" name="Line 3392"/>
              <p:cNvSpPr>
                <a:spLocks noChangeShapeType="1"/>
              </p:cNvSpPr>
              <p:nvPr/>
            </p:nvSpPr>
            <p:spPr bwMode="auto">
              <a:xfrm>
                <a:off x="458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1" name="Line 3393"/>
              <p:cNvSpPr>
                <a:spLocks noChangeShapeType="1"/>
              </p:cNvSpPr>
              <p:nvPr/>
            </p:nvSpPr>
            <p:spPr bwMode="auto">
              <a:xfrm>
                <a:off x="458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2" name="Line 3394"/>
              <p:cNvSpPr>
                <a:spLocks noChangeShapeType="1"/>
              </p:cNvSpPr>
              <p:nvPr/>
            </p:nvSpPr>
            <p:spPr bwMode="auto">
              <a:xfrm>
                <a:off x="458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3" name="Line 3395"/>
              <p:cNvSpPr>
                <a:spLocks noChangeShapeType="1"/>
              </p:cNvSpPr>
              <p:nvPr/>
            </p:nvSpPr>
            <p:spPr bwMode="auto">
              <a:xfrm>
                <a:off x="459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4" name="Line 3396"/>
              <p:cNvSpPr>
                <a:spLocks noChangeShapeType="1"/>
              </p:cNvSpPr>
              <p:nvPr/>
            </p:nvSpPr>
            <p:spPr bwMode="auto">
              <a:xfrm>
                <a:off x="459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5" name="Line 3397"/>
              <p:cNvSpPr>
                <a:spLocks noChangeShapeType="1"/>
              </p:cNvSpPr>
              <p:nvPr/>
            </p:nvSpPr>
            <p:spPr bwMode="auto">
              <a:xfrm>
                <a:off x="459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6" name="Line 3398"/>
              <p:cNvSpPr>
                <a:spLocks noChangeShapeType="1"/>
              </p:cNvSpPr>
              <p:nvPr/>
            </p:nvSpPr>
            <p:spPr bwMode="auto">
              <a:xfrm>
                <a:off x="459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7" name="Line 3399"/>
              <p:cNvSpPr>
                <a:spLocks noChangeShapeType="1"/>
              </p:cNvSpPr>
              <p:nvPr/>
            </p:nvSpPr>
            <p:spPr bwMode="auto">
              <a:xfrm>
                <a:off x="459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8" name="Line 3400"/>
              <p:cNvSpPr>
                <a:spLocks noChangeShapeType="1"/>
              </p:cNvSpPr>
              <p:nvPr/>
            </p:nvSpPr>
            <p:spPr bwMode="auto">
              <a:xfrm>
                <a:off x="460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89" name="Line 3401"/>
              <p:cNvSpPr>
                <a:spLocks noChangeShapeType="1"/>
              </p:cNvSpPr>
              <p:nvPr/>
            </p:nvSpPr>
            <p:spPr bwMode="auto">
              <a:xfrm>
                <a:off x="460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0" name="Line 3402"/>
              <p:cNvSpPr>
                <a:spLocks noChangeShapeType="1"/>
              </p:cNvSpPr>
              <p:nvPr/>
            </p:nvSpPr>
            <p:spPr bwMode="auto">
              <a:xfrm>
                <a:off x="460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1" name="Line 3403"/>
              <p:cNvSpPr>
                <a:spLocks noChangeShapeType="1"/>
              </p:cNvSpPr>
              <p:nvPr/>
            </p:nvSpPr>
            <p:spPr bwMode="auto">
              <a:xfrm>
                <a:off x="460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2" name="Line 3404"/>
              <p:cNvSpPr>
                <a:spLocks noChangeShapeType="1"/>
              </p:cNvSpPr>
              <p:nvPr/>
            </p:nvSpPr>
            <p:spPr bwMode="auto">
              <a:xfrm>
                <a:off x="460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3" name="Line 3405"/>
              <p:cNvSpPr>
                <a:spLocks noChangeShapeType="1"/>
              </p:cNvSpPr>
              <p:nvPr/>
            </p:nvSpPr>
            <p:spPr bwMode="auto">
              <a:xfrm>
                <a:off x="461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4" name="Line 3406"/>
              <p:cNvSpPr>
                <a:spLocks noChangeShapeType="1"/>
              </p:cNvSpPr>
              <p:nvPr/>
            </p:nvSpPr>
            <p:spPr bwMode="auto">
              <a:xfrm>
                <a:off x="461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5" name="Line 3407"/>
              <p:cNvSpPr>
                <a:spLocks noChangeShapeType="1"/>
              </p:cNvSpPr>
              <p:nvPr/>
            </p:nvSpPr>
            <p:spPr bwMode="auto">
              <a:xfrm>
                <a:off x="461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6" name="Line 3408"/>
              <p:cNvSpPr>
                <a:spLocks noChangeShapeType="1"/>
              </p:cNvSpPr>
              <p:nvPr/>
            </p:nvSpPr>
            <p:spPr bwMode="auto">
              <a:xfrm>
                <a:off x="461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7" name="Line 3409"/>
              <p:cNvSpPr>
                <a:spLocks noChangeShapeType="1"/>
              </p:cNvSpPr>
              <p:nvPr/>
            </p:nvSpPr>
            <p:spPr bwMode="auto">
              <a:xfrm>
                <a:off x="461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8" name="Line 3410"/>
              <p:cNvSpPr>
                <a:spLocks noChangeShapeType="1"/>
              </p:cNvSpPr>
              <p:nvPr/>
            </p:nvSpPr>
            <p:spPr bwMode="auto">
              <a:xfrm>
                <a:off x="4620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99" name="Line 3411"/>
              <p:cNvSpPr>
                <a:spLocks noChangeShapeType="1"/>
              </p:cNvSpPr>
              <p:nvPr/>
            </p:nvSpPr>
            <p:spPr bwMode="auto">
              <a:xfrm>
                <a:off x="462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0" name="Line 3412"/>
              <p:cNvSpPr>
                <a:spLocks noChangeShapeType="1"/>
              </p:cNvSpPr>
              <p:nvPr/>
            </p:nvSpPr>
            <p:spPr bwMode="auto">
              <a:xfrm>
                <a:off x="462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1" name="Line 3413"/>
              <p:cNvSpPr>
                <a:spLocks noChangeShapeType="1"/>
              </p:cNvSpPr>
              <p:nvPr/>
            </p:nvSpPr>
            <p:spPr bwMode="auto">
              <a:xfrm>
                <a:off x="462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2" name="Line 3414"/>
              <p:cNvSpPr>
                <a:spLocks noChangeShapeType="1"/>
              </p:cNvSpPr>
              <p:nvPr/>
            </p:nvSpPr>
            <p:spPr bwMode="auto">
              <a:xfrm>
                <a:off x="462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3" name="Line 3415"/>
              <p:cNvSpPr>
                <a:spLocks noChangeShapeType="1"/>
              </p:cNvSpPr>
              <p:nvPr/>
            </p:nvSpPr>
            <p:spPr bwMode="auto">
              <a:xfrm>
                <a:off x="462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4" name="Line 3416"/>
              <p:cNvSpPr>
                <a:spLocks noChangeShapeType="1"/>
              </p:cNvSpPr>
              <p:nvPr/>
            </p:nvSpPr>
            <p:spPr bwMode="auto">
              <a:xfrm>
                <a:off x="463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5" name="Line 3417"/>
              <p:cNvSpPr>
                <a:spLocks noChangeShapeType="1"/>
              </p:cNvSpPr>
              <p:nvPr/>
            </p:nvSpPr>
            <p:spPr bwMode="auto">
              <a:xfrm>
                <a:off x="463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6" name="Line 3418"/>
              <p:cNvSpPr>
                <a:spLocks noChangeShapeType="1"/>
              </p:cNvSpPr>
              <p:nvPr/>
            </p:nvSpPr>
            <p:spPr bwMode="auto">
              <a:xfrm>
                <a:off x="463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7" name="Line 3419"/>
              <p:cNvSpPr>
                <a:spLocks noChangeShapeType="1"/>
              </p:cNvSpPr>
              <p:nvPr/>
            </p:nvSpPr>
            <p:spPr bwMode="auto">
              <a:xfrm>
                <a:off x="463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8" name="Line 3420"/>
              <p:cNvSpPr>
                <a:spLocks noChangeShapeType="1"/>
              </p:cNvSpPr>
              <p:nvPr/>
            </p:nvSpPr>
            <p:spPr bwMode="auto">
              <a:xfrm>
                <a:off x="463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09" name="Line 3421"/>
              <p:cNvSpPr>
                <a:spLocks noChangeShapeType="1"/>
              </p:cNvSpPr>
              <p:nvPr/>
            </p:nvSpPr>
            <p:spPr bwMode="auto">
              <a:xfrm>
                <a:off x="4640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0" name="Line 3422"/>
              <p:cNvSpPr>
                <a:spLocks noChangeShapeType="1"/>
              </p:cNvSpPr>
              <p:nvPr/>
            </p:nvSpPr>
            <p:spPr bwMode="auto">
              <a:xfrm>
                <a:off x="464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3711" name="Group 3423"/>
            <p:cNvGrpSpPr>
              <a:grpSpLocks/>
            </p:cNvGrpSpPr>
            <p:nvPr/>
          </p:nvGrpSpPr>
          <p:grpSpPr bwMode="auto">
            <a:xfrm>
              <a:off x="4645" y="2806"/>
              <a:ext cx="389" cy="2"/>
              <a:chOff x="4645" y="2806"/>
              <a:chExt cx="389" cy="2"/>
            </a:xfrm>
          </p:grpSpPr>
          <p:sp>
            <p:nvSpPr>
              <p:cNvPr id="143712" name="Line 3424"/>
              <p:cNvSpPr>
                <a:spLocks noChangeShapeType="1"/>
              </p:cNvSpPr>
              <p:nvPr/>
            </p:nvSpPr>
            <p:spPr bwMode="auto">
              <a:xfrm>
                <a:off x="464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3" name="Line 3425"/>
              <p:cNvSpPr>
                <a:spLocks noChangeShapeType="1"/>
              </p:cNvSpPr>
              <p:nvPr/>
            </p:nvSpPr>
            <p:spPr bwMode="auto">
              <a:xfrm>
                <a:off x="464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4" name="Line 3426"/>
              <p:cNvSpPr>
                <a:spLocks noChangeShapeType="1"/>
              </p:cNvSpPr>
              <p:nvPr/>
            </p:nvSpPr>
            <p:spPr bwMode="auto">
              <a:xfrm>
                <a:off x="464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5" name="Line 3427"/>
              <p:cNvSpPr>
                <a:spLocks noChangeShapeType="1"/>
              </p:cNvSpPr>
              <p:nvPr/>
            </p:nvSpPr>
            <p:spPr bwMode="auto">
              <a:xfrm>
                <a:off x="465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6" name="Line 3428"/>
              <p:cNvSpPr>
                <a:spLocks noChangeShapeType="1"/>
              </p:cNvSpPr>
              <p:nvPr/>
            </p:nvSpPr>
            <p:spPr bwMode="auto">
              <a:xfrm>
                <a:off x="465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7" name="Line 3429"/>
              <p:cNvSpPr>
                <a:spLocks noChangeShapeType="1"/>
              </p:cNvSpPr>
              <p:nvPr/>
            </p:nvSpPr>
            <p:spPr bwMode="auto">
              <a:xfrm>
                <a:off x="465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8" name="Line 3430"/>
              <p:cNvSpPr>
                <a:spLocks noChangeShapeType="1"/>
              </p:cNvSpPr>
              <p:nvPr/>
            </p:nvSpPr>
            <p:spPr bwMode="auto">
              <a:xfrm>
                <a:off x="465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19" name="Line 3431"/>
              <p:cNvSpPr>
                <a:spLocks noChangeShapeType="1"/>
              </p:cNvSpPr>
              <p:nvPr/>
            </p:nvSpPr>
            <p:spPr bwMode="auto">
              <a:xfrm>
                <a:off x="465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0" name="Line 3432"/>
              <p:cNvSpPr>
                <a:spLocks noChangeShapeType="1"/>
              </p:cNvSpPr>
              <p:nvPr/>
            </p:nvSpPr>
            <p:spPr bwMode="auto">
              <a:xfrm>
                <a:off x="466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1" name="Line 3433"/>
              <p:cNvSpPr>
                <a:spLocks noChangeShapeType="1"/>
              </p:cNvSpPr>
              <p:nvPr/>
            </p:nvSpPr>
            <p:spPr bwMode="auto">
              <a:xfrm>
                <a:off x="466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2" name="Line 3434"/>
              <p:cNvSpPr>
                <a:spLocks noChangeShapeType="1"/>
              </p:cNvSpPr>
              <p:nvPr/>
            </p:nvSpPr>
            <p:spPr bwMode="auto">
              <a:xfrm>
                <a:off x="466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3" name="Line 3435"/>
              <p:cNvSpPr>
                <a:spLocks noChangeShapeType="1"/>
              </p:cNvSpPr>
              <p:nvPr/>
            </p:nvSpPr>
            <p:spPr bwMode="auto">
              <a:xfrm>
                <a:off x="466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4" name="Line 3436"/>
              <p:cNvSpPr>
                <a:spLocks noChangeShapeType="1"/>
              </p:cNvSpPr>
              <p:nvPr/>
            </p:nvSpPr>
            <p:spPr bwMode="auto">
              <a:xfrm>
                <a:off x="466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5" name="Line 3437"/>
              <p:cNvSpPr>
                <a:spLocks noChangeShapeType="1"/>
              </p:cNvSpPr>
              <p:nvPr/>
            </p:nvSpPr>
            <p:spPr bwMode="auto">
              <a:xfrm>
                <a:off x="467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6" name="Line 3438"/>
              <p:cNvSpPr>
                <a:spLocks noChangeShapeType="1"/>
              </p:cNvSpPr>
              <p:nvPr/>
            </p:nvSpPr>
            <p:spPr bwMode="auto">
              <a:xfrm>
                <a:off x="467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7" name="Line 3439"/>
              <p:cNvSpPr>
                <a:spLocks noChangeShapeType="1"/>
              </p:cNvSpPr>
              <p:nvPr/>
            </p:nvSpPr>
            <p:spPr bwMode="auto">
              <a:xfrm>
                <a:off x="467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8" name="Line 3440"/>
              <p:cNvSpPr>
                <a:spLocks noChangeShapeType="1"/>
              </p:cNvSpPr>
              <p:nvPr/>
            </p:nvSpPr>
            <p:spPr bwMode="auto">
              <a:xfrm>
                <a:off x="4677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29" name="Line 3441"/>
              <p:cNvSpPr>
                <a:spLocks noChangeShapeType="1"/>
              </p:cNvSpPr>
              <p:nvPr/>
            </p:nvSpPr>
            <p:spPr bwMode="auto">
              <a:xfrm>
                <a:off x="467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0" name="Line 3442"/>
              <p:cNvSpPr>
                <a:spLocks noChangeShapeType="1"/>
              </p:cNvSpPr>
              <p:nvPr/>
            </p:nvSpPr>
            <p:spPr bwMode="auto">
              <a:xfrm>
                <a:off x="467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1" name="Line 3443"/>
              <p:cNvSpPr>
                <a:spLocks noChangeShapeType="1"/>
              </p:cNvSpPr>
              <p:nvPr/>
            </p:nvSpPr>
            <p:spPr bwMode="auto">
              <a:xfrm>
                <a:off x="468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2" name="Line 3444"/>
              <p:cNvSpPr>
                <a:spLocks noChangeShapeType="1"/>
              </p:cNvSpPr>
              <p:nvPr/>
            </p:nvSpPr>
            <p:spPr bwMode="auto">
              <a:xfrm>
                <a:off x="468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3" name="Line 3445"/>
              <p:cNvSpPr>
                <a:spLocks noChangeShapeType="1"/>
              </p:cNvSpPr>
              <p:nvPr/>
            </p:nvSpPr>
            <p:spPr bwMode="auto">
              <a:xfrm>
                <a:off x="468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4" name="Line 3446"/>
              <p:cNvSpPr>
                <a:spLocks noChangeShapeType="1"/>
              </p:cNvSpPr>
              <p:nvPr/>
            </p:nvSpPr>
            <p:spPr bwMode="auto">
              <a:xfrm>
                <a:off x="468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5" name="Line 3447"/>
              <p:cNvSpPr>
                <a:spLocks noChangeShapeType="1"/>
              </p:cNvSpPr>
              <p:nvPr/>
            </p:nvSpPr>
            <p:spPr bwMode="auto">
              <a:xfrm>
                <a:off x="468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6" name="Line 3448"/>
              <p:cNvSpPr>
                <a:spLocks noChangeShapeType="1"/>
              </p:cNvSpPr>
              <p:nvPr/>
            </p:nvSpPr>
            <p:spPr bwMode="auto">
              <a:xfrm>
                <a:off x="469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7" name="Line 3449"/>
              <p:cNvSpPr>
                <a:spLocks noChangeShapeType="1"/>
              </p:cNvSpPr>
              <p:nvPr/>
            </p:nvSpPr>
            <p:spPr bwMode="auto">
              <a:xfrm>
                <a:off x="469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8" name="Line 3450"/>
              <p:cNvSpPr>
                <a:spLocks noChangeShapeType="1"/>
              </p:cNvSpPr>
              <p:nvPr/>
            </p:nvSpPr>
            <p:spPr bwMode="auto">
              <a:xfrm>
                <a:off x="469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39" name="Line 3451"/>
              <p:cNvSpPr>
                <a:spLocks noChangeShapeType="1"/>
              </p:cNvSpPr>
              <p:nvPr/>
            </p:nvSpPr>
            <p:spPr bwMode="auto">
              <a:xfrm>
                <a:off x="469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0" name="Line 3452"/>
              <p:cNvSpPr>
                <a:spLocks noChangeShapeType="1"/>
              </p:cNvSpPr>
              <p:nvPr/>
            </p:nvSpPr>
            <p:spPr bwMode="auto">
              <a:xfrm>
                <a:off x="469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1" name="Line 3453"/>
              <p:cNvSpPr>
                <a:spLocks noChangeShapeType="1"/>
              </p:cNvSpPr>
              <p:nvPr/>
            </p:nvSpPr>
            <p:spPr bwMode="auto">
              <a:xfrm>
                <a:off x="470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2" name="Line 3454"/>
              <p:cNvSpPr>
                <a:spLocks noChangeShapeType="1"/>
              </p:cNvSpPr>
              <p:nvPr/>
            </p:nvSpPr>
            <p:spPr bwMode="auto">
              <a:xfrm>
                <a:off x="470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3" name="Line 3455"/>
              <p:cNvSpPr>
                <a:spLocks noChangeShapeType="1"/>
              </p:cNvSpPr>
              <p:nvPr/>
            </p:nvSpPr>
            <p:spPr bwMode="auto">
              <a:xfrm>
                <a:off x="470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4" name="Line 3456"/>
              <p:cNvSpPr>
                <a:spLocks noChangeShapeType="1"/>
              </p:cNvSpPr>
              <p:nvPr/>
            </p:nvSpPr>
            <p:spPr bwMode="auto">
              <a:xfrm>
                <a:off x="470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5" name="Line 3457"/>
              <p:cNvSpPr>
                <a:spLocks noChangeShapeType="1"/>
              </p:cNvSpPr>
              <p:nvPr/>
            </p:nvSpPr>
            <p:spPr bwMode="auto">
              <a:xfrm>
                <a:off x="470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6" name="Line 3458"/>
              <p:cNvSpPr>
                <a:spLocks noChangeShapeType="1"/>
              </p:cNvSpPr>
              <p:nvPr/>
            </p:nvSpPr>
            <p:spPr bwMode="auto">
              <a:xfrm>
                <a:off x="471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7" name="Line 3459"/>
              <p:cNvSpPr>
                <a:spLocks noChangeShapeType="1"/>
              </p:cNvSpPr>
              <p:nvPr/>
            </p:nvSpPr>
            <p:spPr bwMode="auto">
              <a:xfrm>
                <a:off x="471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8" name="Line 3460"/>
              <p:cNvSpPr>
                <a:spLocks noChangeShapeType="1"/>
              </p:cNvSpPr>
              <p:nvPr/>
            </p:nvSpPr>
            <p:spPr bwMode="auto">
              <a:xfrm>
                <a:off x="471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49" name="Line 3461"/>
              <p:cNvSpPr>
                <a:spLocks noChangeShapeType="1"/>
              </p:cNvSpPr>
              <p:nvPr/>
            </p:nvSpPr>
            <p:spPr bwMode="auto">
              <a:xfrm>
                <a:off x="471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0" name="Line 3462"/>
              <p:cNvSpPr>
                <a:spLocks noChangeShapeType="1"/>
              </p:cNvSpPr>
              <p:nvPr/>
            </p:nvSpPr>
            <p:spPr bwMode="auto">
              <a:xfrm>
                <a:off x="471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1" name="Line 3463"/>
              <p:cNvSpPr>
                <a:spLocks noChangeShapeType="1"/>
              </p:cNvSpPr>
              <p:nvPr/>
            </p:nvSpPr>
            <p:spPr bwMode="auto">
              <a:xfrm>
                <a:off x="472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2" name="Line 3464"/>
              <p:cNvSpPr>
                <a:spLocks noChangeShapeType="1"/>
              </p:cNvSpPr>
              <p:nvPr/>
            </p:nvSpPr>
            <p:spPr bwMode="auto">
              <a:xfrm>
                <a:off x="472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3" name="Line 3465"/>
              <p:cNvSpPr>
                <a:spLocks noChangeShapeType="1"/>
              </p:cNvSpPr>
              <p:nvPr/>
            </p:nvSpPr>
            <p:spPr bwMode="auto">
              <a:xfrm>
                <a:off x="472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4" name="Line 3466"/>
              <p:cNvSpPr>
                <a:spLocks noChangeShapeType="1"/>
              </p:cNvSpPr>
              <p:nvPr/>
            </p:nvSpPr>
            <p:spPr bwMode="auto">
              <a:xfrm>
                <a:off x="472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5" name="Line 3467"/>
              <p:cNvSpPr>
                <a:spLocks noChangeShapeType="1"/>
              </p:cNvSpPr>
              <p:nvPr/>
            </p:nvSpPr>
            <p:spPr bwMode="auto">
              <a:xfrm>
                <a:off x="472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6" name="Line 3468"/>
              <p:cNvSpPr>
                <a:spLocks noChangeShapeType="1"/>
              </p:cNvSpPr>
              <p:nvPr/>
            </p:nvSpPr>
            <p:spPr bwMode="auto">
              <a:xfrm>
                <a:off x="4731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7" name="Line 3469"/>
              <p:cNvSpPr>
                <a:spLocks noChangeShapeType="1"/>
              </p:cNvSpPr>
              <p:nvPr/>
            </p:nvSpPr>
            <p:spPr bwMode="auto">
              <a:xfrm>
                <a:off x="473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8" name="Line 3470"/>
              <p:cNvSpPr>
                <a:spLocks noChangeShapeType="1"/>
              </p:cNvSpPr>
              <p:nvPr/>
            </p:nvSpPr>
            <p:spPr bwMode="auto">
              <a:xfrm>
                <a:off x="473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59" name="Line 3471"/>
              <p:cNvSpPr>
                <a:spLocks noChangeShapeType="1"/>
              </p:cNvSpPr>
              <p:nvPr/>
            </p:nvSpPr>
            <p:spPr bwMode="auto">
              <a:xfrm>
                <a:off x="473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0" name="Line 3472"/>
              <p:cNvSpPr>
                <a:spLocks noChangeShapeType="1"/>
              </p:cNvSpPr>
              <p:nvPr/>
            </p:nvSpPr>
            <p:spPr bwMode="auto">
              <a:xfrm>
                <a:off x="473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1" name="Line 3473"/>
              <p:cNvSpPr>
                <a:spLocks noChangeShapeType="1"/>
              </p:cNvSpPr>
              <p:nvPr/>
            </p:nvSpPr>
            <p:spPr bwMode="auto">
              <a:xfrm>
                <a:off x="473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2" name="Line 3474"/>
              <p:cNvSpPr>
                <a:spLocks noChangeShapeType="1"/>
              </p:cNvSpPr>
              <p:nvPr/>
            </p:nvSpPr>
            <p:spPr bwMode="auto">
              <a:xfrm>
                <a:off x="4741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3" name="Line 3475"/>
              <p:cNvSpPr>
                <a:spLocks noChangeShapeType="1"/>
              </p:cNvSpPr>
              <p:nvPr/>
            </p:nvSpPr>
            <p:spPr bwMode="auto">
              <a:xfrm>
                <a:off x="474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4" name="Line 3476"/>
              <p:cNvSpPr>
                <a:spLocks noChangeShapeType="1"/>
              </p:cNvSpPr>
              <p:nvPr/>
            </p:nvSpPr>
            <p:spPr bwMode="auto">
              <a:xfrm>
                <a:off x="474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5" name="Line 3477"/>
              <p:cNvSpPr>
                <a:spLocks noChangeShapeType="1"/>
              </p:cNvSpPr>
              <p:nvPr/>
            </p:nvSpPr>
            <p:spPr bwMode="auto">
              <a:xfrm>
                <a:off x="474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6" name="Line 3478"/>
              <p:cNvSpPr>
                <a:spLocks noChangeShapeType="1"/>
              </p:cNvSpPr>
              <p:nvPr/>
            </p:nvSpPr>
            <p:spPr bwMode="auto">
              <a:xfrm>
                <a:off x="475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7" name="Line 3479"/>
              <p:cNvSpPr>
                <a:spLocks noChangeShapeType="1"/>
              </p:cNvSpPr>
              <p:nvPr/>
            </p:nvSpPr>
            <p:spPr bwMode="auto">
              <a:xfrm>
                <a:off x="475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8" name="Line 3480"/>
              <p:cNvSpPr>
                <a:spLocks noChangeShapeType="1"/>
              </p:cNvSpPr>
              <p:nvPr/>
            </p:nvSpPr>
            <p:spPr bwMode="auto">
              <a:xfrm>
                <a:off x="475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69" name="Line 3481"/>
              <p:cNvSpPr>
                <a:spLocks noChangeShapeType="1"/>
              </p:cNvSpPr>
              <p:nvPr/>
            </p:nvSpPr>
            <p:spPr bwMode="auto">
              <a:xfrm>
                <a:off x="475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0" name="Line 3482"/>
              <p:cNvSpPr>
                <a:spLocks noChangeShapeType="1"/>
              </p:cNvSpPr>
              <p:nvPr/>
            </p:nvSpPr>
            <p:spPr bwMode="auto">
              <a:xfrm>
                <a:off x="475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1" name="Line 3483"/>
              <p:cNvSpPr>
                <a:spLocks noChangeShapeType="1"/>
              </p:cNvSpPr>
              <p:nvPr/>
            </p:nvSpPr>
            <p:spPr bwMode="auto">
              <a:xfrm>
                <a:off x="476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2" name="Line 3484"/>
              <p:cNvSpPr>
                <a:spLocks noChangeShapeType="1"/>
              </p:cNvSpPr>
              <p:nvPr/>
            </p:nvSpPr>
            <p:spPr bwMode="auto">
              <a:xfrm>
                <a:off x="476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3" name="Line 3485"/>
              <p:cNvSpPr>
                <a:spLocks noChangeShapeType="1"/>
              </p:cNvSpPr>
              <p:nvPr/>
            </p:nvSpPr>
            <p:spPr bwMode="auto">
              <a:xfrm>
                <a:off x="476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4" name="Line 3486"/>
              <p:cNvSpPr>
                <a:spLocks noChangeShapeType="1"/>
              </p:cNvSpPr>
              <p:nvPr/>
            </p:nvSpPr>
            <p:spPr bwMode="auto">
              <a:xfrm>
                <a:off x="476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5" name="Line 3487"/>
              <p:cNvSpPr>
                <a:spLocks noChangeShapeType="1"/>
              </p:cNvSpPr>
              <p:nvPr/>
            </p:nvSpPr>
            <p:spPr bwMode="auto">
              <a:xfrm>
                <a:off x="476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6" name="Line 3488"/>
              <p:cNvSpPr>
                <a:spLocks noChangeShapeType="1"/>
              </p:cNvSpPr>
              <p:nvPr/>
            </p:nvSpPr>
            <p:spPr bwMode="auto">
              <a:xfrm>
                <a:off x="477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7" name="Line 3489"/>
              <p:cNvSpPr>
                <a:spLocks noChangeShapeType="1"/>
              </p:cNvSpPr>
              <p:nvPr/>
            </p:nvSpPr>
            <p:spPr bwMode="auto">
              <a:xfrm>
                <a:off x="477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8" name="Line 3490"/>
              <p:cNvSpPr>
                <a:spLocks noChangeShapeType="1"/>
              </p:cNvSpPr>
              <p:nvPr/>
            </p:nvSpPr>
            <p:spPr bwMode="auto">
              <a:xfrm>
                <a:off x="477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79" name="Line 3491"/>
              <p:cNvSpPr>
                <a:spLocks noChangeShapeType="1"/>
              </p:cNvSpPr>
              <p:nvPr/>
            </p:nvSpPr>
            <p:spPr bwMode="auto">
              <a:xfrm>
                <a:off x="477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0" name="Line 3492"/>
              <p:cNvSpPr>
                <a:spLocks noChangeShapeType="1"/>
              </p:cNvSpPr>
              <p:nvPr/>
            </p:nvSpPr>
            <p:spPr bwMode="auto">
              <a:xfrm>
                <a:off x="477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1" name="Line 3493"/>
              <p:cNvSpPr>
                <a:spLocks noChangeShapeType="1"/>
              </p:cNvSpPr>
              <p:nvPr/>
            </p:nvSpPr>
            <p:spPr bwMode="auto">
              <a:xfrm>
                <a:off x="478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2" name="Line 3494"/>
              <p:cNvSpPr>
                <a:spLocks noChangeShapeType="1"/>
              </p:cNvSpPr>
              <p:nvPr/>
            </p:nvSpPr>
            <p:spPr bwMode="auto">
              <a:xfrm>
                <a:off x="478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3" name="Line 3495"/>
              <p:cNvSpPr>
                <a:spLocks noChangeShapeType="1"/>
              </p:cNvSpPr>
              <p:nvPr/>
            </p:nvSpPr>
            <p:spPr bwMode="auto">
              <a:xfrm>
                <a:off x="478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4" name="Line 3496"/>
              <p:cNvSpPr>
                <a:spLocks noChangeShapeType="1"/>
              </p:cNvSpPr>
              <p:nvPr/>
            </p:nvSpPr>
            <p:spPr bwMode="auto">
              <a:xfrm>
                <a:off x="478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5" name="Line 3497"/>
              <p:cNvSpPr>
                <a:spLocks noChangeShapeType="1"/>
              </p:cNvSpPr>
              <p:nvPr/>
            </p:nvSpPr>
            <p:spPr bwMode="auto">
              <a:xfrm>
                <a:off x="4788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6" name="Line 3498"/>
              <p:cNvSpPr>
                <a:spLocks noChangeShapeType="1"/>
              </p:cNvSpPr>
              <p:nvPr/>
            </p:nvSpPr>
            <p:spPr bwMode="auto">
              <a:xfrm>
                <a:off x="478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7" name="Line 3499"/>
              <p:cNvSpPr>
                <a:spLocks noChangeShapeType="1"/>
              </p:cNvSpPr>
              <p:nvPr/>
            </p:nvSpPr>
            <p:spPr bwMode="auto">
              <a:xfrm>
                <a:off x="479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8" name="Line 3500"/>
              <p:cNvSpPr>
                <a:spLocks noChangeShapeType="1"/>
              </p:cNvSpPr>
              <p:nvPr/>
            </p:nvSpPr>
            <p:spPr bwMode="auto">
              <a:xfrm>
                <a:off x="479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89" name="Line 3501"/>
              <p:cNvSpPr>
                <a:spLocks noChangeShapeType="1"/>
              </p:cNvSpPr>
              <p:nvPr/>
            </p:nvSpPr>
            <p:spPr bwMode="auto">
              <a:xfrm>
                <a:off x="479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0" name="Line 3502"/>
              <p:cNvSpPr>
                <a:spLocks noChangeShapeType="1"/>
              </p:cNvSpPr>
              <p:nvPr/>
            </p:nvSpPr>
            <p:spPr bwMode="auto">
              <a:xfrm>
                <a:off x="479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1" name="Line 3503"/>
              <p:cNvSpPr>
                <a:spLocks noChangeShapeType="1"/>
              </p:cNvSpPr>
              <p:nvPr/>
            </p:nvSpPr>
            <p:spPr bwMode="auto">
              <a:xfrm>
                <a:off x="479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2" name="Line 3504"/>
              <p:cNvSpPr>
                <a:spLocks noChangeShapeType="1"/>
              </p:cNvSpPr>
              <p:nvPr/>
            </p:nvSpPr>
            <p:spPr bwMode="auto">
              <a:xfrm>
                <a:off x="480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3" name="Line 3505"/>
              <p:cNvSpPr>
                <a:spLocks noChangeShapeType="1"/>
              </p:cNvSpPr>
              <p:nvPr/>
            </p:nvSpPr>
            <p:spPr bwMode="auto">
              <a:xfrm>
                <a:off x="480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4" name="Line 3506"/>
              <p:cNvSpPr>
                <a:spLocks noChangeShapeType="1"/>
              </p:cNvSpPr>
              <p:nvPr/>
            </p:nvSpPr>
            <p:spPr bwMode="auto">
              <a:xfrm>
                <a:off x="480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5" name="Line 3507"/>
              <p:cNvSpPr>
                <a:spLocks noChangeShapeType="1"/>
              </p:cNvSpPr>
              <p:nvPr/>
            </p:nvSpPr>
            <p:spPr bwMode="auto">
              <a:xfrm>
                <a:off x="480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6" name="Line 3508"/>
              <p:cNvSpPr>
                <a:spLocks noChangeShapeType="1"/>
              </p:cNvSpPr>
              <p:nvPr/>
            </p:nvSpPr>
            <p:spPr bwMode="auto">
              <a:xfrm>
                <a:off x="480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7" name="Line 3509"/>
              <p:cNvSpPr>
                <a:spLocks noChangeShapeType="1"/>
              </p:cNvSpPr>
              <p:nvPr/>
            </p:nvSpPr>
            <p:spPr bwMode="auto">
              <a:xfrm>
                <a:off x="481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8" name="Line 3510"/>
              <p:cNvSpPr>
                <a:spLocks noChangeShapeType="1"/>
              </p:cNvSpPr>
              <p:nvPr/>
            </p:nvSpPr>
            <p:spPr bwMode="auto">
              <a:xfrm>
                <a:off x="481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99" name="Line 3511"/>
              <p:cNvSpPr>
                <a:spLocks noChangeShapeType="1"/>
              </p:cNvSpPr>
              <p:nvPr/>
            </p:nvSpPr>
            <p:spPr bwMode="auto">
              <a:xfrm>
                <a:off x="481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0" name="Line 3512"/>
              <p:cNvSpPr>
                <a:spLocks noChangeShapeType="1"/>
              </p:cNvSpPr>
              <p:nvPr/>
            </p:nvSpPr>
            <p:spPr bwMode="auto">
              <a:xfrm>
                <a:off x="481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1" name="Line 3513"/>
              <p:cNvSpPr>
                <a:spLocks noChangeShapeType="1"/>
              </p:cNvSpPr>
              <p:nvPr/>
            </p:nvSpPr>
            <p:spPr bwMode="auto">
              <a:xfrm>
                <a:off x="481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2" name="Line 3514"/>
              <p:cNvSpPr>
                <a:spLocks noChangeShapeType="1"/>
              </p:cNvSpPr>
              <p:nvPr/>
            </p:nvSpPr>
            <p:spPr bwMode="auto">
              <a:xfrm>
                <a:off x="482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3" name="Line 3515"/>
              <p:cNvSpPr>
                <a:spLocks noChangeShapeType="1"/>
              </p:cNvSpPr>
              <p:nvPr/>
            </p:nvSpPr>
            <p:spPr bwMode="auto">
              <a:xfrm>
                <a:off x="482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4" name="Line 3516"/>
              <p:cNvSpPr>
                <a:spLocks noChangeShapeType="1"/>
              </p:cNvSpPr>
              <p:nvPr/>
            </p:nvSpPr>
            <p:spPr bwMode="auto">
              <a:xfrm>
                <a:off x="482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5" name="Line 3517"/>
              <p:cNvSpPr>
                <a:spLocks noChangeShapeType="1"/>
              </p:cNvSpPr>
              <p:nvPr/>
            </p:nvSpPr>
            <p:spPr bwMode="auto">
              <a:xfrm>
                <a:off x="482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6" name="Line 3518"/>
              <p:cNvSpPr>
                <a:spLocks noChangeShapeType="1"/>
              </p:cNvSpPr>
              <p:nvPr/>
            </p:nvSpPr>
            <p:spPr bwMode="auto">
              <a:xfrm>
                <a:off x="482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7" name="Line 3519"/>
              <p:cNvSpPr>
                <a:spLocks noChangeShapeType="1"/>
              </p:cNvSpPr>
              <p:nvPr/>
            </p:nvSpPr>
            <p:spPr bwMode="auto">
              <a:xfrm>
                <a:off x="483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8" name="Line 3520"/>
              <p:cNvSpPr>
                <a:spLocks noChangeShapeType="1"/>
              </p:cNvSpPr>
              <p:nvPr/>
            </p:nvSpPr>
            <p:spPr bwMode="auto">
              <a:xfrm>
                <a:off x="483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09" name="Line 3521"/>
              <p:cNvSpPr>
                <a:spLocks noChangeShapeType="1"/>
              </p:cNvSpPr>
              <p:nvPr/>
            </p:nvSpPr>
            <p:spPr bwMode="auto">
              <a:xfrm>
                <a:off x="483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0" name="Line 3522"/>
              <p:cNvSpPr>
                <a:spLocks noChangeShapeType="1"/>
              </p:cNvSpPr>
              <p:nvPr/>
            </p:nvSpPr>
            <p:spPr bwMode="auto">
              <a:xfrm>
                <a:off x="483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1" name="Line 3523"/>
              <p:cNvSpPr>
                <a:spLocks noChangeShapeType="1"/>
              </p:cNvSpPr>
              <p:nvPr/>
            </p:nvSpPr>
            <p:spPr bwMode="auto">
              <a:xfrm>
                <a:off x="483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2" name="Line 3524"/>
              <p:cNvSpPr>
                <a:spLocks noChangeShapeType="1"/>
              </p:cNvSpPr>
              <p:nvPr/>
            </p:nvSpPr>
            <p:spPr bwMode="auto">
              <a:xfrm>
                <a:off x="484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3" name="Line 3525"/>
              <p:cNvSpPr>
                <a:spLocks noChangeShapeType="1"/>
              </p:cNvSpPr>
              <p:nvPr/>
            </p:nvSpPr>
            <p:spPr bwMode="auto">
              <a:xfrm>
                <a:off x="4842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4" name="Line 3526"/>
              <p:cNvSpPr>
                <a:spLocks noChangeShapeType="1"/>
              </p:cNvSpPr>
              <p:nvPr/>
            </p:nvSpPr>
            <p:spPr bwMode="auto">
              <a:xfrm>
                <a:off x="4842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5" name="Line 3527"/>
              <p:cNvSpPr>
                <a:spLocks noChangeShapeType="1"/>
              </p:cNvSpPr>
              <p:nvPr/>
            </p:nvSpPr>
            <p:spPr bwMode="auto">
              <a:xfrm>
                <a:off x="484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6" name="Line 3528"/>
              <p:cNvSpPr>
                <a:spLocks noChangeShapeType="1"/>
              </p:cNvSpPr>
              <p:nvPr/>
            </p:nvSpPr>
            <p:spPr bwMode="auto">
              <a:xfrm>
                <a:off x="484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7" name="Line 3529"/>
              <p:cNvSpPr>
                <a:spLocks noChangeShapeType="1"/>
              </p:cNvSpPr>
              <p:nvPr/>
            </p:nvSpPr>
            <p:spPr bwMode="auto">
              <a:xfrm>
                <a:off x="484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8" name="Line 3530"/>
              <p:cNvSpPr>
                <a:spLocks noChangeShapeType="1"/>
              </p:cNvSpPr>
              <p:nvPr/>
            </p:nvSpPr>
            <p:spPr bwMode="auto">
              <a:xfrm>
                <a:off x="485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19" name="Line 3531"/>
              <p:cNvSpPr>
                <a:spLocks noChangeShapeType="1"/>
              </p:cNvSpPr>
              <p:nvPr/>
            </p:nvSpPr>
            <p:spPr bwMode="auto">
              <a:xfrm>
                <a:off x="485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0" name="Line 3532"/>
              <p:cNvSpPr>
                <a:spLocks noChangeShapeType="1"/>
              </p:cNvSpPr>
              <p:nvPr/>
            </p:nvSpPr>
            <p:spPr bwMode="auto">
              <a:xfrm>
                <a:off x="485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1" name="Line 3533"/>
              <p:cNvSpPr>
                <a:spLocks noChangeShapeType="1"/>
              </p:cNvSpPr>
              <p:nvPr/>
            </p:nvSpPr>
            <p:spPr bwMode="auto">
              <a:xfrm>
                <a:off x="485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2" name="Line 3534"/>
              <p:cNvSpPr>
                <a:spLocks noChangeShapeType="1"/>
              </p:cNvSpPr>
              <p:nvPr/>
            </p:nvSpPr>
            <p:spPr bwMode="auto">
              <a:xfrm>
                <a:off x="485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3" name="Line 3535"/>
              <p:cNvSpPr>
                <a:spLocks noChangeShapeType="1"/>
              </p:cNvSpPr>
              <p:nvPr/>
            </p:nvSpPr>
            <p:spPr bwMode="auto">
              <a:xfrm>
                <a:off x="486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4" name="Line 3536"/>
              <p:cNvSpPr>
                <a:spLocks noChangeShapeType="1"/>
              </p:cNvSpPr>
              <p:nvPr/>
            </p:nvSpPr>
            <p:spPr bwMode="auto">
              <a:xfrm>
                <a:off x="486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5" name="Line 3537"/>
              <p:cNvSpPr>
                <a:spLocks noChangeShapeType="1"/>
              </p:cNvSpPr>
              <p:nvPr/>
            </p:nvSpPr>
            <p:spPr bwMode="auto">
              <a:xfrm>
                <a:off x="486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6" name="Line 3538"/>
              <p:cNvSpPr>
                <a:spLocks noChangeShapeType="1"/>
              </p:cNvSpPr>
              <p:nvPr/>
            </p:nvSpPr>
            <p:spPr bwMode="auto">
              <a:xfrm>
                <a:off x="486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7" name="Line 3539"/>
              <p:cNvSpPr>
                <a:spLocks noChangeShapeType="1"/>
              </p:cNvSpPr>
              <p:nvPr/>
            </p:nvSpPr>
            <p:spPr bwMode="auto">
              <a:xfrm>
                <a:off x="486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8" name="Line 3540"/>
              <p:cNvSpPr>
                <a:spLocks noChangeShapeType="1"/>
              </p:cNvSpPr>
              <p:nvPr/>
            </p:nvSpPr>
            <p:spPr bwMode="auto">
              <a:xfrm>
                <a:off x="487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29" name="Line 3541"/>
              <p:cNvSpPr>
                <a:spLocks noChangeShapeType="1"/>
              </p:cNvSpPr>
              <p:nvPr/>
            </p:nvSpPr>
            <p:spPr bwMode="auto">
              <a:xfrm>
                <a:off x="487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0" name="Line 3542"/>
              <p:cNvSpPr>
                <a:spLocks noChangeShapeType="1"/>
              </p:cNvSpPr>
              <p:nvPr/>
            </p:nvSpPr>
            <p:spPr bwMode="auto">
              <a:xfrm>
                <a:off x="487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1" name="Line 3543"/>
              <p:cNvSpPr>
                <a:spLocks noChangeShapeType="1"/>
              </p:cNvSpPr>
              <p:nvPr/>
            </p:nvSpPr>
            <p:spPr bwMode="auto">
              <a:xfrm>
                <a:off x="487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2" name="Line 3544"/>
              <p:cNvSpPr>
                <a:spLocks noChangeShapeType="1"/>
              </p:cNvSpPr>
              <p:nvPr/>
            </p:nvSpPr>
            <p:spPr bwMode="auto">
              <a:xfrm>
                <a:off x="487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3" name="Line 3545"/>
              <p:cNvSpPr>
                <a:spLocks noChangeShapeType="1"/>
              </p:cNvSpPr>
              <p:nvPr/>
            </p:nvSpPr>
            <p:spPr bwMode="auto">
              <a:xfrm>
                <a:off x="488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4" name="Line 3546"/>
              <p:cNvSpPr>
                <a:spLocks noChangeShapeType="1"/>
              </p:cNvSpPr>
              <p:nvPr/>
            </p:nvSpPr>
            <p:spPr bwMode="auto">
              <a:xfrm>
                <a:off x="488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5" name="Line 3547"/>
              <p:cNvSpPr>
                <a:spLocks noChangeShapeType="1"/>
              </p:cNvSpPr>
              <p:nvPr/>
            </p:nvSpPr>
            <p:spPr bwMode="auto">
              <a:xfrm>
                <a:off x="488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6" name="Line 3548"/>
              <p:cNvSpPr>
                <a:spLocks noChangeShapeType="1"/>
              </p:cNvSpPr>
              <p:nvPr/>
            </p:nvSpPr>
            <p:spPr bwMode="auto">
              <a:xfrm>
                <a:off x="488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7" name="Line 3549"/>
              <p:cNvSpPr>
                <a:spLocks noChangeShapeType="1"/>
              </p:cNvSpPr>
              <p:nvPr/>
            </p:nvSpPr>
            <p:spPr bwMode="auto">
              <a:xfrm>
                <a:off x="488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8" name="Line 3550"/>
              <p:cNvSpPr>
                <a:spLocks noChangeShapeType="1"/>
              </p:cNvSpPr>
              <p:nvPr/>
            </p:nvSpPr>
            <p:spPr bwMode="auto">
              <a:xfrm>
                <a:off x="489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39" name="Line 3551"/>
              <p:cNvSpPr>
                <a:spLocks noChangeShapeType="1"/>
              </p:cNvSpPr>
              <p:nvPr/>
            </p:nvSpPr>
            <p:spPr bwMode="auto">
              <a:xfrm>
                <a:off x="489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0" name="Line 3552"/>
              <p:cNvSpPr>
                <a:spLocks noChangeShapeType="1"/>
              </p:cNvSpPr>
              <p:nvPr/>
            </p:nvSpPr>
            <p:spPr bwMode="auto">
              <a:xfrm>
                <a:off x="489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1" name="Line 3553"/>
              <p:cNvSpPr>
                <a:spLocks noChangeShapeType="1"/>
              </p:cNvSpPr>
              <p:nvPr/>
            </p:nvSpPr>
            <p:spPr bwMode="auto">
              <a:xfrm>
                <a:off x="489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2" name="Line 3554"/>
              <p:cNvSpPr>
                <a:spLocks noChangeShapeType="1"/>
              </p:cNvSpPr>
              <p:nvPr/>
            </p:nvSpPr>
            <p:spPr bwMode="auto">
              <a:xfrm>
                <a:off x="4899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3" name="Line 3555"/>
              <p:cNvSpPr>
                <a:spLocks noChangeShapeType="1"/>
              </p:cNvSpPr>
              <p:nvPr/>
            </p:nvSpPr>
            <p:spPr bwMode="auto">
              <a:xfrm>
                <a:off x="489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4" name="Line 3556"/>
              <p:cNvSpPr>
                <a:spLocks noChangeShapeType="1"/>
              </p:cNvSpPr>
              <p:nvPr/>
            </p:nvSpPr>
            <p:spPr bwMode="auto">
              <a:xfrm>
                <a:off x="490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5" name="Line 3557"/>
              <p:cNvSpPr>
                <a:spLocks noChangeShapeType="1"/>
              </p:cNvSpPr>
              <p:nvPr/>
            </p:nvSpPr>
            <p:spPr bwMode="auto">
              <a:xfrm>
                <a:off x="490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6" name="Line 3558"/>
              <p:cNvSpPr>
                <a:spLocks noChangeShapeType="1"/>
              </p:cNvSpPr>
              <p:nvPr/>
            </p:nvSpPr>
            <p:spPr bwMode="auto">
              <a:xfrm>
                <a:off x="490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7" name="Line 3559"/>
              <p:cNvSpPr>
                <a:spLocks noChangeShapeType="1"/>
              </p:cNvSpPr>
              <p:nvPr/>
            </p:nvSpPr>
            <p:spPr bwMode="auto">
              <a:xfrm>
                <a:off x="490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8" name="Line 3560"/>
              <p:cNvSpPr>
                <a:spLocks noChangeShapeType="1"/>
              </p:cNvSpPr>
              <p:nvPr/>
            </p:nvSpPr>
            <p:spPr bwMode="auto">
              <a:xfrm>
                <a:off x="490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49" name="Line 3561"/>
              <p:cNvSpPr>
                <a:spLocks noChangeShapeType="1"/>
              </p:cNvSpPr>
              <p:nvPr/>
            </p:nvSpPr>
            <p:spPr bwMode="auto">
              <a:xfrm>
                <a:off x="491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0" name="Line 3562"/>
              <p:cNvSpPr>
                <a:spLocks noChangeShapeType="1"/>
              </p:cNvSpPr>
              <p:nvPr/>
            </p:nvSpPr>
            <p:spPr bwMode="auto">
              <a:xfrm>
                <a:off x="491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1" name="Line 3563"/>
              <p:cNvSpPr>
                <a:spLocks noChangeShapeType="1"/>
              </p:cNvSpPr>
              <p:nvPr/>
            </p:nvSpPr>
            <p:spPr bwMode="auto">
              <a:xfrm>
                <a:off x="491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2" name="Line 3564"/>
              <p:cNvSpPr>
                <a:spLocks noChangeShapeType="1"/>
              </p:cNvSpPr>
              <p:nvPr/>
            </p:nvSpPr>
            <p:spPr bwMode="auto">
              <a:xfrm>
                <a:off x="491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3" name="Line 3565"/>
              <p:cNvSpPr>
                <a:spLocks noChangeShapeType="1"/>
              </p:cNvSpPr>
              <p:nvPr/>
            </p:nvSpPr>
            <p:spPr bwMode="auto">
              <a:xfrm>
                <a:off x="491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4" name="Line 3566"/>
              <p:cNvSpPr>
                <a:spLocks noChangeShapeType="1"/>
              </p:cNvSpPr>
              <p:nvPr/>
            </p:nvSpPr>
            <p:spPr bwMode="auto">
              <a:xfrm>
                <a:off x="492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5" name="Line 3567"/>
              <p:cNvSpPr>
                <a:spLocks noChangeShapeType="1"/>
              </p:cNvSpPr>
              <p:nvPr/>
            </p:nvSpPr>
            <p:spPr bwMode="auto">
              <a:xfrm>
                <a:off x="492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6" name="Line 3568"/>
              <p:cNvSpPr>
                <a:spLocks noChangeShapeType="1"/>
              </p:cNvSpPr>
              <p:nvPr/>
            </p:nvSpPr>
            <p:spPr bwMode="auto">
              <a:xfrm>
                <a:off x="492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7" name="Line 3569"/>
              <p:cNvSpPr>
                <a:spLocks noChangeShapeType="1"/>
              </p:cNvSpPr>
              <p:nvPr/>
            </p:nvSpPr>
            <p:spPr bwMode="auto">
              <a:xfrm>
                <a:off x="492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8" name="Line 3570"/>
              <p:cNvSpPr>
                <a:spLocks noChangeShapeType="1"/>
              </p:cNvSpPr>
              <p:nvPr/>
            </p:nvSpPr>
            <p:spPr bwMode="auto">
              <a:xfrm>
                <a:off x="492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59" name="Line 3571"/>
              <p:cNvSpPr>
                <a:spLocks noChangeShapeType="1"/>
              </p:cNvSpPr>
              <p:nvPr/>
            </p:nvSpPr>
            <p:spPr bwMode="auto">
              <a:xfrm>
                <a:off x="493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0" name="Line 3572"/>
              <p:cNvSpPr>
                <a:spLocks noChangeShapeType="1"/>
              </p:cNvSpPr>
              <p:nvPr/>
            </p:nvSpPr>
            <p:spPr bwMode="auto">
              <a:xfrm>
                <a:off x="4933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1" name="Line 3573"/>
              <p:cNvSpPr>
                <a:spLocks noChangeShapeType="1"/>
              </p:cNvSpPr>
              <p:nvPr/>
            </p:nvSpPr>
            <p:spPr bwMode="auto">
              <a:xfrm>
                <a:off x="4935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2" name="Line 3574"/>
              <p:cNvSpPr>
                <a:spLocks noChangeShapeType="1"/>
              </p:cNvSpPr>
              <p:nvPr/>
            </p:nvSpPr>
            <p:spPr bwMode="auto">
              <a:xfrm>
                <a:off x="4937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3" name="Line 3575"/>
              <p:cNvSpPr>
                <a:spLocks noChangeShapeType="1"/>
              </p:cNvSpPr>
              <p:nvPr/>
            </p:nvSpPr>
            <p:spPr bwMode="auto">
              <a:xfrm>
                <a:off x="4939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4" name="Line 3576"/>
              <p:cNvSpPr>
                <a:spLocks noChangeShapeType="1"/>
              </p:cNvSpPr>
              <p:nvPr/>
            </p:nvSpPr>
            <p:spPr bwMode="auto">
              <a:xfrm>
                <a:off x="4941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5" name="Line 3577"/>
              <p:cNvSpPr>
                <a:spLocks noChangeShapeType="1"/>
              </p:cNvSpPr>
              <p:nvPr/>
            </p:nvSpPr>
            <p:spPr bwMode="auto">
              <a:xfrm>
                <a:off x="4943" y="2806"/>
                <a:ext cx="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6" name="Line 3578"/>
              <p:cNvSpPr>
                <a:spLocks noChangeShapeType="1"/>
              </p:cNvSpPr>
              <p:nvPr/>
            </p:nvSpPr>
            <p:spPr bwMode="auto">
              <a:xfrm>
                <a:off x="494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7" name="Line 3579"/>
              <p:cNvSpPr>
                <a:spLocks noChangeShapeType="1"/>
              </p:cNvSpPr>
              <p:nvPr/>
            </p:nvSpPr>
            <p:spPr bwMode="auto">
              <a:xfrm>
                <a:off x="494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8" name="Line 3580"/>
              <p:cNvSpPr>
                <a:spLocks noChangeShapeType="1"/>
              </p:cNvSpPr>
              <p:nvPr/>
            </p:nvSpPr>
            <p:spPr bwMode="auto">
              <a:xfrm>
                <a:off x="495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69" name="Line 3581"/>
              <p:cNvSpPr>
                <a:spLocks noChangeShapeType="1"/>
              </p:cNvSpPr>
              <p:nvPr/>
            </p:nvSpPr>
            <p:spPr bwMode="auto">
              <a:xfrm>
                <a:off x="495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0" name="Line 3582"/>
              <p:cNvSpPr>
                <a:spLocks noChangeShapeType="1"/>
              </p:cNvSpPr>
              <p:nvPr/>
            </p:nvSpPr>
            <p:spPr bwMode="auto">
              <a:xfrm>
                <a:off x="4954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1" name="Line 3583"/>
              <p:cNvSpPr>
                <a:spLocks noChangeShapeType="1"/>
              </p:cNvSpPr>
              <p:nvPr/>
            </p:nvSpPr>
            <p:spPr bwMode="auto">
              <a:xfrm>
                <a:off x="495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2" name="Line 3584"/>
              <p:cNvSpPr>
                <a:spLocks noChangeShapeType="1"/>
              </p:cNvSpPr>
              <p:nvPr/>
            </p:nvSpPr>
            <p:spPr bwMode="auto">
              <a:xfrm>
                <a:off x="495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3" name="Line 3585"/>
              <p:cNvSpPr>
                <a:spLocks noChangeShapeType="1"/>
              </p:cNvSpPr>
              <p:nvPr/>
            </p:nvSpPr>
            <p:spPr bwMode="auto">
              <a:xfrm>
                <a:off x="495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4" name="Line 3586"/>
              <p:cNvSpPr>
                <a:spLocks noChangeShapeType="1"/>
              </p:cNvSpPr>
              <p:nvPr/>
            </p:nvSpPr>
            <p:spPr bwMode="auto">
              <a:xfrm>
                <a:off x="496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5" name="Line 3587"/>
              <p:cNvSpPr>
                <a:spLocks noChangeShapeType="1"/>
              </p:cNvSpPr>
              <p:nvPr/>
            </p:nvSpPr>
            <p:spPr bwMode="auto">
              <a:xfrm>
                <a:off x="496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6" name="Line 3588"/>
              <p:cNvSpPr>
                <a:spLocks noChangeShapeType="1"/>
              </p:cNvSpPr>
              <p:nvPr/>
            </p:nvSpPr>
            <p:spPr bwMode="auto">
              <a:xfrm>
                <a:off x="496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7" name="Line 3589"/>
              <p:cNvSpPr>
                <a:spLocks noChangeShapeType="1"/>
              </p:cNvSpPr>
              <p:nvPr/>
            </p:nvSpPr>
            <p:spPr bwMode="auto">
              <a:xfrm>
                <a:off x="496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8" name="Line 3590"/>
              <p:cNvSpPr>
                <a:spLocks noChangeShapeType="1"/>
              </p:cNvSpPr>
              <p:nvPr/>
            </p:nvSpPr>
            <p:spPr bwMode="auto">
              <a:xfrm>
                <a:off x="496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79" name="Line 3591"/>
              <p:cNvSpPr>
                <a:spLocks noChangeShapeType="1"/>
              </p:cNvSpPr>
              <p:nvPr/>
            </p:nvSpPr>
            <p:spPr bwMode="auto">
              <a:xfrm>
                <a:off x="497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0" name="Line 3592"/>
              <p:cNvSpPr>
                <a:spLocks noChangeShapeType="1"/>
              </p:cNvSpPr>
              <p:nvPr/>
            </p:nvSpPr>
            <p:spPr bwMode="auto">
              <a:xfrm>
                <a:off x="497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1" name="Line 3593"/>
              <p:cNvSpPr>
                <a:spLocks noChangeShapeType="1"/>
              </p:cNvSpPr>
              <p:nvPr/>
            </p:nvSpPr>
            <p:spPr bwMode="auto">
              <a:xfrm>
                <a:off x="497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2" name="Line 3594"/>
              <p:cNvSpPr>
                <a:spLocks noChangeShapeType="1"/>
              </p:cNvSpPr>
              <p:nvPr/>
            </p:nvSpPr>
            <p:spPr bwMode="auto">
              <a:xfrm>
                <a:off x="497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3" name="Line 3595"/>
              <p:cNvSpPr>
                <a:spLocks noChangeShapeType="1"/>
              </p:cNvSpPr>
              <p:nvPr/>
            </p:nvSpPr>
            <p:spPr bwMode="auto">
              <a:xfrm>
                <a:off x="497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4" name="Line 3596"/>
              <p:cNvSpPr>
                <a:spLocks noChangeShapeType="1"/>
              </p:cNvSpPr>
              <p:nvPr/>
            </p:nvSpPr>
            <p:spPr bwMode="auto">
              <a:xfrm>
                <a:off x="498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5" name="Line 3597"/>
              <p:cNvSpPr>
                <a:spLocks noChangeShapeType="1"/>
              </p:cNvSpPr>
              <p:nvPr/>
            </p:nvSpPr>
            <p:spPr bwMode="auto">
              <a:xfrm>
                <a:off x="498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6" name="Line 3598"/>
              <p:cNvSpPr>
                <a:spLocks noChangeShapeType="1"/>
              </p:cNvSpPr>
              <p:nvPr/>
            </p:nvSpPr>
            <p:spPr bwMode="auto">
              <a:xfrm>
                <a:off x="498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7" name="Line 3599"/>
              <p:cNvSpPr>
                <a:spLocks noChangeShapeType="1"/>
              </p:cNvSpPr>
              <p:nvPr/>
            </p:nvSpPr>
            <p:spPr bwMode="auto">
              <a:xfrm>
                <a:off x="498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8" name="Line 3600"/>
              <p:cNvSpPr>
                <a:spLocks noChangeShapeType="1"/>
              </p:cNvSpPr>
              <p:nvPr/>
            </p:nvSpPr>
            <p:spPr bwMode="auto">
              <a:xfrm>
                <a:off x="498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89" name="Line 3601"/>
              <p:cNvSpPr>
                <a:spLocks noChangeShapeType="1"/>
              </p:cNvSpPr>
              <p:nvPr/>
            </p:nvSpPr>
            <p:spPr bwMode="auto">
              <a:xfrm>
                <a:off x="499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0" name="Line 3602"/>
              <p:cNvSpPr>
                <a:spLocks noChangeShapeType="1"/>
              </p:cNvSpPr>
              <p:nvPr/>
            </p:nvSpPr>
            <p:spPr bwMode="auto">
              <a:xfrm>
                <a:off x="499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1" name="Line 3603"/>
              <p:cNvSpPr>
                <a:spLocks noChangeShapeType="1"/>
              </p:cNvSpPr>
              <p:nvPr/>
            </p:nvSpPr>
            <p:spPr bwMode="auto">
              <a:xfrm>
                <a:off x="499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2" name="Line 3604"/>
              <p:cNvSpPr>
                <a:spLocks noChangeShapeType="1"/>
              </p:cNvSpPr>
              <p:nvPr/>
            </p:nvSpPr>
            <p:spPr bwMode="auto">
              <a:xfrm>
                <a:off x="499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3" name="Line 3605"/>
              <p:cNvSpPr>
                <a:spLocks noChangeShapeType="1"/>
              </p:cNvSpPr>
              <p:nvPr/>
            </p:nvSpPr>
            <p:spPr bwMode="auto">
              <a:xfrm>
                <a:off x="499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4" name="Line 3606"/>
              <p:cNvSpPr>
                <a:spLocks noChangeShapeType="1"/>
              </p:cNvSpPr>
              <p:nvPr/>
            </p:nvSpPr>
            <p:spPr bwMode="auto">
              <a:xfrm>
                <a:off x="500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5" name="Line 3607"/>
              <p:cNvSpPr>
                <a:spLocks noChangeShapeType="1"/>
              </p:cNvSpPr>
              <p:nvPr/>
            </p:nvSpPr>
            <p:spPr bwMode="auto">
              <a:xfrm>
                <a:off x="500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6" name="Line 3608"/>
              <p:cNvSpPr>
                <a:spLocks noChangeShapeType="1"/>
              </p:cNvSpPr>
              <p:nvPr/>
            </p:nvSpPr>
            <p:spPr bwMode="auto">
              <a:xfrm>
                <a:off x="500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7" name="Line 3609"/>
              <p:cNvSpPr>
                <a:spLocks noChangeShapeType="1"/>
              </p:cNvSpPr>
              <p:nvPr/>
            </p:nvSpPr>
            <p:spPr bwMode="auto">
              <a:xfrm>
                <a:off x="500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8" name="Line 3610"/>
              <p:cNvSpPr>
                <a:spLocks noChangeShapeType="1"/>
              </p:cNvSpPr>
              <p:nvPr/>
            </p:nvSpPr>
            <p:spPr bwMode="auto">
              <a:xfrm>
                <a:off x="500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99" name="Line 3611"/>
              <p:cNvSpPr>
                <a:spLocks noChangeShapeType="1"/>
              </p:cNvSpPr>
              <p:nvPr/>
            </p:nvSpPr>
            <p:spPr bwMode="auto">
              <a:xfrm>
                <a:off x="5010" y="2806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0" name="Line 3612"/>
              <p:cNvSpPr>
                <a:spLocks noChangeShapeType="1"/>
              </p:cNvSpPr>
              <p:nvPr/>
            </p:nvSpPr>
            <p:spPr bwMode="auto">
              <a:xfrm>
                <a:off x="501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1" name="Line 3613"/>
              <p:cNvSpPr>
                <a:spLocks noChangeShapeType="1"/>
              </p:cNvSpPr>
              <p:nvPr/>
            </p:nvSpPr>
            <p:spPr bwMode="auto">
              <a:xfrm>
                <a:off x="501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2" name="Line 3614"/>
              <p:cNvSpPr>
                <a:spLocks noChangeShapeType="1"/>
              </p:cNvSpPr>
              <p:nvPr/>
            </p:nvSpPr>
            <p:spPr bwMode="auto">
              <a:xfrm>
                <a:off x="501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3" name="Line 3615"/>
              <p:cNvSpPr>
                <a:spLocks noChangeShapeType="1"/>
              </p:cNvSpPr>
              <p:nvPr/>
            </p:nvSpPr>
            <p:spPr bwMode="auto">
              <a:xfrm>
                <a:off x="501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4" name="Line 3616"/>
              <p:cNvSpPr>
                <a:spLocks noChangeShapeType="1"/>
              </p:cNvSpPr>
              <p:nvPr/>
            </p:nvSpPr>
            <p:spPr bwMode="auto">
              <a:xfrm>
                <a:off x="501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5" name="Line 3617"/>
              <p:cNvSpPr>
                <a:spLocks noChangeShapeType="1"/>
              </p:cNvSpPr>
              <p:nvPr/>
            </p:nvSpPr>
            <p:spPr bwMode="auto">
              <a:xfrm>
                <a:off x="502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6" name="Line 3618"/>
              <p:cNvSpPr>
                <a:spLocks noChangeShapeType="1"/>
              </p:cNvSpPr>
              <p:nvPr/>
            </p:nvSpPr>
            <p:spPr bwMode="auto">
              <a:xfrm>
                <a:off x="5022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7" name="Line 3619"/>
              <p:cNvSpPr>
                <a:spLocks noChangeShapeType="1"/>
              </p:cNvSpPr>
              <p:nvPr/>
            </p:nvSpPr>
            <p:spPr bwMode="auto">
              <a:xfrm>
                <a:off x="5024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8" name="Line 3620"/>
              <p:cNvSpPr>
                <a:spLocks noChangeShapeType="1"/>
              </p:cNvSpPr>
              <p:nvPr/>
            </p:nvSpPr>
            <p:spPr bwMode="auto">
              <a:xfrm>
                <a:off x="5026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09" name="Line 3621"/>
              <p:cNvSpPr>
                <a:spLocks noChangeShapeType="1"/>
              </p:cNvSpPr>
              <p:nvPr/>
            </p:nvSpPr>
            <p:spPr bwMode="auto">
              <a:xfrm>
                <a:off x="5028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10" name="Line 3622"/>
              <p:cNvSpPr>
                <a:spLocks noChangeShapeType="1"/>
              </p:cNvSpPr>
              <p:nvPr/>
            </p:nvSpPr>
            <p:spPr bwMode="auto">
              <a:xfrm>
                <a:off x="5030" y="2806"/>
                <a:ext cx="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11" name="Line 3623"/>
              <p:cNvSpPr>
                <a:spLocks noChangeShapeType="1"/>
              </p:cNvSpPr>
              <p:nvPr/>
            </p:nvSpPr>
            <p:spPr bwMode="auto">
              <a:xfrm>
                <a:off x="5032" y="2806"/>
                <a:ext cx="2" cy="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3912" name="Line 3624"/>
            <p:cNvSpPr>
              <a:spLocks noChangeShapeType="1"/>
            </p:cNvSpPr>
            <p:nvPr/>
          </p:nvSpPr>
          <p:spPr bwMode="auto">
            <a:xfrm>
              <a:off x="5034" y="2808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3" name="Line 3625"/>
            <p:cNvSpPr>
              <a:spLocks noChangeShapeType="1"/>
            </p:cNvSpPr>
            <p:nvPr/>
          </p:nvSpPr>
          <p:spPr bwMode="auto">
            <a:xfrm>
              <a:off x="5036" y="2808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4" name="Line 3626"/>
            <p:cNvSpPr>
              <a:spLocks noChangeShapeType="1"/>
            </p:cNvSpPr>
            <p:nvPr/>
          </p:nvSpPr>
          <p:spPr bwMode="auto">
            <a:xfrm>
              <a:off x="5038" y="2808"/>
              <a:ext cx="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5" name="Line 3627"/>
            <p:cNvSpPr>
              <a:spLocks noChangeShapeType="1"/>
            </p:cNvSpPr>
            <p:nvPr/>
          </p:nvSpPr>
          <p:spPr bwMode="auto">
            <a:xfrm>
              <a:off x="613" y="2243"/>
              <a:ext cx="442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6" name="Line 3628"/>
            <p:cNvSpPr>
              <a:spLocks noChangeShapeType="1"/>
            </p:cNvSpPr>
            <p:nvPr/>
          </p:nvSpPr>
          <p:spPr bwMode="auto">
            <a:xfrm>
              <a:off x="613" y="2694"/>
              <a:ext cx="442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7" name="Line 3629"/>
            <p:cNvSpPr>
              <a:spLocks noChangeShapeType="1"/>
            </p:cNvSpPr>
            <p:nvPr/>
          </p:nvSpPr>
          <p:spPr bwMode="auto">
            <a:xfrm flipV="1">
              <a:off x="4632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8" name="Rectangle 3630"/>
            <p:cNvSpPr>
              <a:spLocks noChangeArrowheads="1"/>
            </p:cNvSpPr>
            <p:nvPr/>
          </p:nvSpPr>
          <p:spPr bwMode="auto">
            <a:xfrm>
              <a:off x="4607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1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19" name="Line 3631"/>
            <p:cNvSpPr>
              <a:spLocks noChangeShapeType="1"/>
            </p:cNvSpPr>
            <p:nvPr/>
          </p:nvSpPr>
          <p:spPr bwMode="auto">
            <a:xfrm flipV="1">
              <a:off x="4651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20" name="Rectangle 3632"/>
            <p:cNvSpPr>
              <a:spLocks noChangeArrowheads="1"/>
            </p:cNvSpPr>
            <p:nvPr/>
          </p:nvSpPr>
          <p:spPr bwMode="auto">
            <a:xfrm>
              <a:off x="4626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2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21" name="Line 3633"/>
            <p:cNvSpPr>
              <a:spLocks noChangeShapeType="1"/>
            </p:cNvSpPr>
            <p:nvPr/>
          </p:nvSpPr>
          <p:spPr bwMode="auto">
            <a:xfrm flipV="1">
              <a:off x="4673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22" name="Rectangle 3634"/>
            <p:cNvSpPr>
              <a:spLocks noChangeArrowheads="1"/>
            </p:cNvSpPr>
            <p:nvPr/>
          </p:nvSpPr>
          <p:spPr bwMode="auto">
            <a:xfrm>
              <a:off x="4648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3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23" name="Line 3635"/>
            <p:cNvSpPr>
              <a:spLocks noChangeShapeType="1"/>
            </p:cNvSpPr>
            <p:nvPr/>
          </p:nvSpPr>
          <p:spPr bwMode="auto">
            <a:xfrm flipV="1">
              <a:off x="4689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24" name="Rectangle 3636"/>
            <p:cNvSpPr>
              <a:spLocks noChangeArrowheads="1"/>
            </p:cNvSpPr>
            <p:nvPr/>
          </p:nvSpPr>
          <p:spPr bwMode="auto">
            <a:xfrm>
              <a:off x="4664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4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25" name="Line 3637"/>
            <p:cNvSpPr>
              <a:spLocks noChangeShapeType="1"/>
            </p:cNvSpPr>
            <p:nvPr/>
          </p:nvSpPr>
          <p:spPr bwMode="auto">
            <a:xfrm flipV="1">
              <a:off x="4711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26" name="Rectangle 3638"/>
            <p:cNvSpPr>
              <a:spLocks noChangeArrowheads="1"/>
            </p:cNvSpPr>
            <p:nvPr/>
          </p:nvSpPr>
          <p:spPr bwMode="auto">
            <a:xfrm>
              <a:off x="4686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5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27" name="Line 3639"/>
            <p:cNvSpPr>
              <a:spLocks noChangeShapeType="1"/>
            </p:cNvSpPr>
            <p:nvPr/>
          </p:nvSpPr>
          <p:spPr bwMode="auto">
            <a:xfrm flipV="1">
              <a:off x="4760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28" name="Rectangle 3640"/>
            <p:cNvSpPr>
              <a:spLocks noChangeArrowheads="1"/>
            </p:cNvSpPr>
            <p:nvPr/>
          </p:nvSpPr>
          <p:spPr bwMode="auto">
            <a:xfrm>
              <a:off x="4735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6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29" name="Line 3641"/>
            <p:cNvSpPr>
              <a:spLocks noChangeShapeType="1"/>
            </p:cNvSpPr>
            <p:nvPr/>
          </p:nvSpPr>
          <p:spPr bwMode="auto">
            <a:xfrm flipV="1">
              <a:off x="4800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30" name="Rectangle 3642"/>
            <p:cNvSpPr>
              <a:spLocks noChangeArrowheads="1"/>
            </p:cNvSpPr>
            <p:nvPr/>
          </p:nvSpPr>
          <p:spPr bwMode="auto">
            <a:xfrm>
              <a:off x="4775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7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31" name="Line 3643"/>
            <p:cNvSpPr>
              <a:spLocks noChangeShapeType="1"/>
            </p:cNvSpPr>
            <p:nvPr/>
          </p:nvSpPr>
          <p:spPr bwMode="auto">
            <a:xfrm flipV="1">
              <a:off x="4840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32" name="Rectangle 3644"/>
            <p:cNvSpPr>
              <a:spLocks noChangeArrowheads="1"/>
            </p:cNvSpPr>
            <p:nvPr/>
          </p:nvSpPr>
          <p:spPr bwMode="auto">
            <a:xfrm>
              <a:off x="4815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8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33" name="Line 3645"/>
            <p:cNvSpPr>
              <a:spLocks noChangeShapeType="1"/>
            </p:cNvSpPr>
            <p:nvPr/>
          </p:nvSpPr>
          <p:spPr bwMode="auto">
            <a:xfrm flipV="1">
              <a:off x="5038" y="3060"/>
              <a:ext cx="0" cy="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34" name="Rectangle 3646"/>
            <p:cNvSpPr>
              <a:spLocks noChangeArrowheads="1"/>
            </p:cNvSpPr>
            <p:nvPr/>
          </p:nvSpPr>
          <p:spPr bwMode="auto">
            <a:xfrm>
              <a:off x="5028" y="3046"/>
              <a:ext cx="21" cy="2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935" name="Rectangle 3647"/>
            <p:cNvSpPr>
              <a:spLocks noChangeArrowheads="1"/>
            </p:cNvSpPr>
            <p:nvPr/>
          </p:nvSpPr>
          <p:spPr bwMode="auto">
            <a:xfrm>
              <a:off x="5013" y="3007"/>
              <a:ext cx="22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9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36" name="Rectangle 3648"/>
            <p:cNvSpPr>
              <a:spLocks noChangeArrowheads="1"/>
            </p:cNvSpPr>
            <p:nvPr/>
          </p:nvSpPr>
          <p:spPr bwMode="auto">
            <a:xfrm>
              <a:off x="613" y="3116"/>
              <a:ext cx="4423" cy="28"/>
            </a:xfrm>
            <a:prstGeom prst="rect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937" name="Rectangle 3649"/>
            <p:cNvSpPr>
              <a:spLocks noChangeArrowheads="1"/>
            </p:cNvSpPr>
            <p:nvPr/>
          </p:nvSpPr>
          <p:spPr bwMode="auto">
            <a:xfrm>
              <a:off x="2714" y="3067"/>
              <a:ext cx="161" cy="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600">
                  <a:solidFill>
                    <a:srgbClr val="000000"/>
                  </a:solidFill>
                  <a:latin typeface="Helvetica"/>
                </a:rPr>
                <a:t>92 bpm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38" name="Line 3650"/>
            <p:cNvSpPr>
              <a:spLocks noChangeShapeType="1"/>
            </p:cNvSpPr>
            <p:nvPr/>
          </p:nvSpPr>
          <p:spPr bwMode="auto">
            <a:xfrm flipV="1">
              <a:off x="613" y="1701"/>
              <a:ext cx="0" cy="14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39" name="Line 3651"/>
            <p:cNvSpPr>
              <a:spLocks noChangeShapeType="1"/>
            </p:cNvSpPr>
            <p:nvPr/>
          </p:nvSpPr>
          <p:spPr bwMode="auto">
            <a:xfrm flipV="1">
              <a:off x="5057" y="1701"/>
              <a:ext cx="0" cy="14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40" name="Line 3652"/>
            <p:cNvSpPr>
              <a:spLocks noChangeShapeType="1"/>
            </p:cNvSpPr>
            <p:nvPr/>
          </p:nvSpPr>
          <p:spPr bwMode="auto">
            <a:xfrm>
              <a:off x="613" y="3144"/>
              <a:ext cx="44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41" name="Line 3653"/>
            <p:cNvSpPr>
              <a:spLocks noChangeShapeType="1"/>
            </p:cNvSpPr>
            <p:nvPr/>
          </p:nvSpPr>
          <p:spPr bwMode="auto">
            <a:xfrm>
              <a:off x="613" y="1701"/>
              <a:ext cx="44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42" name="Rectangle 3654"/>
            <p:cNvSpPr>
              <a:spLocks noChangeArrowheads="1"/>
            </p:cNvSpPr>
            <p:nvPr/>
          </p:nvSpPr>
          <p:spPr bwMode="auto">
            <a:xfrm>
              <a:off x="613" y="3257"/>
              <a:ext cx="256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Cursor values: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43" name="Rectangle 3655"/>
            <p:cNvSpPr>
              <a:spLocks noChangeArrowheads="1"/>
            </p:cNvSpPr>
            <p:nvPr/>
          </p:nvSpPr>
          <p:spPr bwMode="auto">
            <a:xfrm>
              <a:off x="613" y="3316"/>
              <a:ext cx="319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Time: 0:00:00.0    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3944" name="Rectangle 3656"/>
            <p:cNvSpPr>
              <a:spLocks noChangeArrowheads="1"/>
            </p:cNvSpPr>
            <p:nvPr/>
          </p:nvSpPr>
          <p:spPr bwMode="auto">
            <a:xfrm>
              <a:off x="613" y="3375"/>
              <a:ext cx="289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FF0000"/>
                  </a:solidFill>
                  <a:latin typeface="Helvetica"/>
                </a:rPr>
                <a:t>HR: 42 bpm       </a:t>
              </a:r>
              <a:endParaRPr lang="nl-NL" sz="1800">
                <a:latin typeface="Arial" pitchFamily="34" charset="0"/>
              </a:endParaRPr>
            </a:p>
          </p:txBody>
        </p:sp>
      </p:grpSp>
      <p:sp>
        <p:nvSpPr>
          <p:cNvPr id="143945" name="Line 3657"/>
          <p:cNvSpPr>
            <a:spLocks noChangeShapeType="1"/>
          </p:cNvSpPr>
          <p:nvPr/>
        </p:nvSpPr>
        <p:spPr bwMode="auto">
          <a:xfrm>
            <a:off x="2843213" y="3644900"/>
            <a:ext cx="144145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946" name="Text Box 3658"/>
          <p:cNvSpPr txBox="1">
            <a:spLocks noChangeArrowheads="1"/>
          </p:cNvSpPr>
          <p:nvPr/>
        </p:nvSpPr>
        <p:spPr bwMode="auto">
          <a:xfrm>
            <a:off x="4211638" y="3429000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 Heuveltraining </a:t>
            </a:r>
            <a:r>
              <a:rPr lang="nl-NL" sz="1400">
                <a:latin typeface="Arial" pitchFamily="34" charset="0"/>
              </a:rPr>
              <a:t>(125)</a:t>
            </a:r>
          </a:p>
        </p:txBody>
      </p:sp>
    </p:spTree>
    <p:extLst>
      <p:ext uri="{BB962C8B-B14F-4D97-AF65-F5344CB8AC3E}">
        <p14:creationId xmlns:p14="http://schemas.microsoft.com/office/powerpoint/2010/main" val="249653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45" grpId="0" animBg="1"/>
      <p:bldP spid="1439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 &amp; Belasting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557338"/>
            <a:ext cx="8229600" cy="96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/>
              <a:t>‘Jong’ paard = basisconditie minimaal</a:t>
            </a:r>
          </a:p>
          <a:p>
            <a:pPr>
              <a:lnSpc>
                <a:spcPct val="90000"/>
              </a:lnSpc>
            </a:pPr>
            <a:r>
              <a:rPr lang="nl-NL" sz="2800" b="1" u="sng"/>
              <a:t>20 min</a:t>
            </a:r>
            <a:r>
              <a:rPr lang="nl-NL" sz="2800"/>
              <a:t>. licht dressuurwerk</a:t>
            </a:r>
          </a:p>
        </p:txBody>
      </p:sp>
      <p:grpSp>
        <p:nvGrpSpPr>
          <p:cNvPr id="144388" name="Group 4"/>
          <p:cNvGrpSpPr>
            <a:grpSpLocks noChangeAspect="1"/>
          </p:cNvGrpSpPr>
          <p:nvPr/>
        </p:nvGrpSpPr>
        <p:grpSpPr bwMode="auto">
          <a:xfrm>
            <a:off x="395288" y="2349500"/>
            <a:ext cx="8424862" cy="3455988"/>
            <a:chOff x="249" y="1616"/>
            <a:chExt cx="5307" cy="1939"/>
          </a:xfrm>
        </p:grpSpPr>
        <p:sp>
          <p:nvSpPr>
            <p:cNvPr id="144389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9" y="1616"/>
              <a:ext cx="5307" cy="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4390" name="Group 6"/>
            <p:cNvGrpSpPr>
              <a:grpSpLocks/>
            </p:cNvGrpSpPr>
            <p:nvPr/>
          </p:nvGrpSpPr>
          <p:grpSpPr bwMode="auto">
            <a:xfrm>
              <a:off x="259" y="1708"/>
              <a:ext cx="5287" cy="1830"/>
              <a:chOff x="259" y="1708"/>
              <a:chExt cx="5287" cy="1830"/>
            </a:xfrm>
          </p:grpSpPr>
          <p:sp>
            <p:nvSpPr>
              <p:cNvPr id="144391" name="Rectangle 7"/>
              <p:cNvSpPr>
                <a:spLocks noChangeArrowheads="1"/>
              </p:cNvSpPr>
              <p:nvPr/>
            </p:nvSpPr>
            <p:spPr bwMode="auto">
              <a:xfrm>
                <a:off x="423" y="1770"/>
                <a:ext cx="6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170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2" name="Rectangle 8"/>
              <p:cNvSpPr>
                <a:spLocks noChangeArrowheads="1"/>
              </p:cNvSpPr>
              <p:nvPr/>
            </p:nvSpPr>
            <p:spPr bwMode="auto">
              <a:xfrm>
                <a:off x="5065" y="1770"/>
                <a:ext cx="6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170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3" name="Rectangle 9"/>
              <p:cNvSpPr>
                <a:spLocks noChangeArrowheads="1"/>
              </p:cNvSpPr>
              <p:nvPr/>
            </p:nvSpPr>
            <p:spPr bwMode="auto">
              <a:xfrm>
                <a:off x="423" y="1902"/>
                <a:ext cx="66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4" name="Rectangle 10"/>
              <p:cNvSpPr>
                <a:spLocks noChangeArrowheads="1"/>
              </p:cNvSpPr>
              <p:nvPr/>
            </p:nvSpPr>
            <p:spPr bwMode="auto">
              <a:xfrm>
                <a:off x="5065" y="1902"/>
                <a:ext cx="66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5" name="Rectangle 11"/>
              <p:cNvSpPr>
                <a:spLocks noChangeArrowheads="1"/>
              </p:cNvSpPr>
              <p:nvPr/>
            </p:nvSpPr>
            <p:spPr bwMode="auto">
              <a:xfrm>
                <a:off x="423" y="2034"/>
                <a:ext cx="66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130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6" name="Rectangle 12"/>
              <p:cNvSpPr>
                <a:spLocks noChangeArrowheads="1"/>
              </p:cNvSpPr>
              <p:nvPr/>
            </p:nvSpPr>
            <p:spPr bwMode="auto">
              <a:xfrm>
                <a:off x="5065" y="2034"/>
                <a:ext cx="66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130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7" name="Rectangle 13"/>
              <p:cNvSpPr>
                <a:spLocks noChangeArrowheads="1"/>
              </p:cNvSpPr>
              <p:nvPr/>
            </p:nvSpPr>
            <p:spPr bwMode="auto">
              <a:xfrm>
                <a:off x="423" y="2165"/>
                <a:ext cx="66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110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8" name="Rectangle 14"/>
              <p:cNvSpPr>
                <a:spLocks noChangeArrowheads="1"/>
              </p:cNvSpPr>
              <p:nvPr/>
            </p:nvSpPr>
            <p:spPr bwMode="auto">
              <a:xfrm>
                <a:off x="5065" y="2165"/>
                <a:ext cx="66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110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399" name="Rectangle 15"/>
              <p:cNvSpPr>
                <a:spLocks noChangeArrowheads="1"/>
              </p:cNvSpPr>
              <p:nvPr/>
            </p:nvSpPr>
            <p:spPr bwMode="auto">
              <a:xfrm>
                <a:off x="459" y="2297"/>
                <a:ext cx="44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90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0" name="Rectangle 16"/>
              <p:cNvSpPr>
                <a:spLocks noChangeArrowheads="1"/>
              </p:cNvSpPr>
              <p:nvPr/>
            </p:nvSpPr>
            <p:spPr bwMode="auto">
              <a:xfrm>
                <a:off x="5065" y="2297"/>
                <a:ext cx="44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90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1" name="Rectangle 17"/>
              <p:cNvSpPr>
                <a:spLocks noChangeArrowheads="1"/>
              </p:cNvSpPr>
              <p:nvPr/>
            </p:nvSpPr>
            <p:spPr bwMode="auto">
              <a:xfrm>
                <a:off x="459" y="2429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70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2" name="Rectangle 18"/>
              <p:cNvSpPr>
                <a:spLocks noChangeArrowheads="1"/>
              </p:cNvSpPr>
              <p:nvPr/>
            </p:nvSpPr>
            <p:spPr bwMode="auto">
              <a:xfrm>
                <a:off x="5065" y="2429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70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3" name="Rectangle 19"/>
              <p:cNvSpPr>
                <a:spLocks noChangeArrowheads="1"/>
              </p:cNvSpPr>
              <p:nvPr/>
            </p:nvSpPr>
            <p:spPr bwMode="auto">
              <a:xfrm>
                <a:off x="459" y="2559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4" name="Rectangle 20"/>
              <p:cNvSpPr>
                <a:spLocks noChangeArrowheads="1"/>
              </p:cNvSpPr>
              <p:nvPr/>
            </p:nvSpPr>
            <p:spPr bwMode="auto">
              <a:xfrm>
                <a:off x="5065" y="2559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50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5" name="Rectangle 21"/>
              <p:cNvSpPr>
                <a:spLocks noChangeArrowheads="1"/>
              </p:cNvSpPr>
              <p:nvPr/>
            </p:nvSpPr>
            <p:spPr bwMode="auto">
              <a:xfrm>
                <a:off x="459" y="2691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30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6" name="Rectangle 22"/>
              <p:cNvSpPr>
                <a:spLocks noChangeArrowheads="1"/>
              </p:cNvSpPr>
              <p:nvPr/>
            </p:nvSpPr>
            <p:spPr bwMode="auto">
              <a:xfrm>
                <a:off x="5065" y="2691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30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7" name="Rectangle 23"/>
              <p:cNvSpPr>
                <a:spLocks noChangeArrowheads="1"/>
              </p:cNvSpPr>
              <p:nvPr/>
            </p:nvSpPr>
            <p:spPr bwMode="auto">
              <a:xfrm>
                <a:off x="459" y="2823"/>
                <a:ext cx="4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10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08" name="Line 24"/>
              <p:cNvSpPr>
                <a:spLocks noChangeShapeType="1"/>
              </p:cNvSpPr>
              <p:nvPr/>
            </p:nvSpPr>
            <p:spPr bwMode="auto">
              <a:xfrm>
                <a:off x="579" y="1784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09" name="Line 25"/>
              <p:cNvSpPr>
                <a:spLocks noChangeShapeType="1"/>
              </p:cNvSpPr>
              <p:nvPr/>
            </p:nvSpPr>
            <p:spPr bwMode="auto">
              <a:xfrm flipH="1">
                <a:off x="5015" y="1784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0" name="Line 26"/>
              <p:cNvSpPr>
                <a:spLocks noChangeShapeType="1"/>
              </p:cNvSpPr>
              <p:nvPr/>
            </p:nvSpPr>
            <p:spPr bwMode="auto">
              <a:xfrm>
                <a:off x="589" y="1850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1" name="Line 27"/>
              <p:cNvSpPr>
                <a:spLocks noChangeShapeType="1"/>
              </p:cNvSpPr>
              <p:nvPr/>
            </p:nvSpPr>
            <p:spPr bwMode="auto">
              <a:xfrm flipH="1">
                <a:off x="5015" y="1850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2" name="Line 28"/>
              <p:cNvSpPr>
                <a:spLocks noChangeShapeType="1"/>
              </p:cNvSpPr>
              <p:nvPr/>
            </p:nvSpPr>
            <p:spPr bwMode="auto">
              <a:xfrm>
                <a:off x="579" y="1916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3" name="Line 29"/>
              <p:cNvSpPr>
                <a:spLocks noChangeShapeType="1"/>
              </p:cNvSpPr>
              <p:nvPr/>
            </p:nvSpPr>
            <p:spPr bwMode="auto">
              <a:xfrm flipH="1">
                <a:off x="5015" y="1916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4" name="Line 30"/>
              <p:cNvSpPr>
                <a:spLocks noChangeShapeType="1"/>
              </p:cNvSpPr>
              <p:nvPr/>
            </p:nvSpPr>
            <p:spPr bwMode="auto">
              <a:xfrm>
                <a:off x="589" y="1981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5" name="Line 31"/>
              <p:cNvSpPr>
                <a:spLocks noChangeShapeType="1"/>
              </p:cNvSpPr>
              <p:nvPr/>
            </p:nvSpPr>
            <p:spPr bwMode="auto">
              <a:xfrm flipH="1">
                <a:off x="5015" y="1981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6" name="Line 32"/>
              <p:cNvSpPr>
                <a:spLocks noChangeShapeType="1"/>
              </p:cNvSpPr>
              <p:nvPr/>
            </p:nvSpPr>
            <p:spPr bwMode="auto">
              <a:xfrm>
                <a:off x="579" y="2047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7" name="Line 33"/>
              <p:cNvSpPr>
                <a:spLocks noChangeShapeType="1"/>
              </p:cNvSpPr>
              <p:nvPr/>
            </p:nvSpPr>
            <p:spPr bwMode="auto">
              <a:xfrm flipH="1">
                <a:off x="5015" y="2047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8" name="Line 34"/>
              <p:cNvSpPr>
                <a:spLocks noChangeShapeType="1"/>
              </p:cNvSpPr>
              <p:nvPr/>
            </p:nvSpPr>
            <p:spPr bwMode="auto">
              <a:xfrm>
                <a:off x="589" y="2113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19" name="Line 35"/>
              <p:cNvSpPr>
                <a:spLocks noChangeShapeType="1"/>
              </p:cNvSpPr>
              <p:nvPr/>
            </p:nvSpPr>
            <p:spPr bwMode="auto">
              <a:xfrm flipH="1">
                <a:off x="5015" y="2113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0" name="Line 36"/>
              <p:cNvSpPr>
                <a:spLocks noChangeShapeType="1"/>
              </p:cNvSpPr>
              <p:nvPr/>
            </p:nvSpPr>
            <p:spPr bwMode="auto">
              <a:xfrm>
                <a:off x="579" y="2178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1" name="Line 37"/>
              <p:cNvSpPr>
                <a:spLocks noChangeShapeType="1"/>
              </p:cNvSpPr>
              <p:nvPr/>
            </p:nvSpPr>
            <p:spPr bwMode="auto">
              <a:xfrm flipH="1">
                <a:off x="5015" y="2178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2" name="Line 38"/>
              <p:cNvSpPr>
                <a:spLocks noChangeShapeType="1"/>
              </p:cNvSpPr>
              <p:nvPr/>
            </p:nvSpPr>
            <p:spPr bwMode="auto">
              <a:xfrm>
                <a:off x="589" y="2244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3" name="Line 39"/>
              <p:cNvSpPr>
                <a:spLocks noChangeShapeType="1"/>
              </p:cNvSpPr>
              <p:nvPr/>
            </p:nvSpPr>
            <p:spPr bwMode="auto">
              <a:xfrm flipH="1">
                <a:off x="5015" y="2244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4" name="Line 40"/>
              <p:cNvSpPr>
                <a:spLocks noChangeShapeType="1"/>
              </p:cNvSpPr>
              <p:nvPr/>
            </p:nvSpPr>
            <p:spPr bwMode="auto">
              <a:xfrm>
                <a:off x="579" y="2310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5" name="Line 41"/>
              <p:cNvSpPr>
                <a:spLocks noChangeShapeType="1"/>
              </p:cNvSpPr>
              <p:nvPr/>
            </p:nvSpPr>
            <p:spPr bwMode="auto">
              <a:xfrm flipH="1">
                <a:off x="5015" y="2310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6" name="Line 42"/>
              <p:cNvSpPr>
                <a:spLocks noChangeShapeType="1"/>
              </p:cNvSpPr>
              <p:nvPr/>
            </p:nvSpPr>
            <p:spPr bwMode="auto">
              <a:xfrm>
                <a:off x="589" y="2376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7" name="Line 43"/>
              <p:cNvSpPr>
                <a:spLocks noChangeShapeType="1"/>
              </p:cNvSpPr>
              <p:nvPr/>
            </p:nvSpPr>
            <p:spPr bwMode="auto">
              <a:xfrm flipH="1">
                <a:off x="5015" y="2376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8" name="Line 44"/>
              <p:cNvSpPr>
                <a:spLocks noChangeShapeType="1"/>
              </p:cNvSpPr>
              <p:nvPr/>
            </p:nvSpPr>
            <p:spPr bwMode="auto">
              <a:xfrm>
                <a:off x="579" y="2442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29" name="Line 45"/>
              <p:cNvSpPr>
                <a:spLocks noChangeShapeType="1"/>
              </p:cNvSpPr>
              <p:nvPr/>
            </p:nvSpPr>
            <p:spPr bwMode="auto">
              <a:xfrm flipH="1">
                <a:off x="5015" y="2442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0" name="Line 46"/>
              <p:cNvSpPr>
                <a:spLocks noChangeShapeType="1"/>
              </p:cNvSpPr>
              <p:nvPr/>
            </p:nvSpPr>
            <p:spPr bwMode="auto">
              <a:xfrm>
                <a:off x="589" y="2508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1" name="Line 47"/>
              <p:cNvSpPr>
                <a:spLocks noChangeShapeType="1"/>
              </p:cNvSpPr>
              <p:nvPr/>
            </p:nvSpPr>
            <p:spPr bwMode="auto">
              <a:xfrm flipH="1">
                <a:off x="5015" y="2508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2" name="Line 48"/>
              <p:cNvSpPr>
                <a:spLocks noChangeShapeType="1"/>
              </p:cNvSpPr>
              <p:nvPr/>
            </p:nvSpPr>
            <p:spPr bwMode="auto">
              <a:xfrm>
                <a:off x="579" y="2573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3" name="Line 49"/>
              <p:cNvSpPr>
                <a:spLocks noChangeShapeType="1"/>
              </p:cNvSpPr>
              <p:nvPr/>
            </p:nvSpPr>
            <p:spPr bwMode="auto">
              <a:xfrm flipH="1">
                <a:off x="5015" y="2573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4" name="Line 50"/>
              <p:cNvSpPr>
                <a:spLocks noChangeShapeType="1"/>
              </p:cNvSpPr>
              <p:nvPr/>
            </p:nvSpPr>
            <p:spPr bwMode="auto">
              <a:xfrm>
                <a:off x="589" y="2639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5" name="Line 51"/>
              <p:cNvSpPr>
                <a:spLocks noChangeShapeType="1"/>
              </p:cNvSpPr>
              <p:nvPr/>
            </p:nvSpPr>
            <p:spPr bwMode="auto">
              <a:xfrm flipH="1">
                <a:off x="5015" y="2639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6" name="Line 52"/>
              <p:cNvSpPr>
                <a:spLocks noChangeShapeType="1"/>
              </p:cNvSpPr>
              <p:nvPr/>
            </p:nvSpPr>
            <p:spPr bwMode="auto">
              <a:xfrm>
                <a:off x="579" y="2705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7" name="Line 53"/>
              <p:cNvSpPr>
                <a:spLocks noChangeShapeType="1"/>
              </p:cNvSpPr>
              <p:nvPr/>
            </p:nvSpPr>
            <p:spPr bwMode="auto">
              <a:xfrm flipH="1">
                <a:off x="5015" y="2705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8" name="Line 54"/>
              <p:cNvSpPr>
                <a:spLocks noChangeShapeType="1"/>
              </p:cNvSpPr>
              <p:nvPr/>
            </p:nvSpPr>
            <p:spPr bwMode="auto">
              <a:xfrm>
                <a:off x="589" y="2770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39" name="Line 55"/>
              <p:cNvSpPr>
                <a:spLocks noChangeShapeType="1"/>
              </p:cNvSpPr>
              <p:nvPr/>
            </p:nvSpPr>
            <p:spPr bwMode="auto">
              <a:xfrm flipH="1">
                <a:off x="5015" y="2770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40" name="Line 56"/>
              <p:cNvSpPr>
                <a:spLocks noChangeShapeType="1"/>
              </p:cNvSpPr>
              <p:nvPr/>
            </p:nvSpPr>
            <p:spPr bwMode="auto">
              <a:xfrm>
                <a:off x="579" y="2836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41" name="Line 57"/>
              <p:cNvSpPr>
                <a:spLocks noChangeShapeType="1"/>
              </p:cNvSpPr>
              <p:nvPr/>
            </p:nvSpPr>
            <p:spPr bwMode="auto">
              <a:xfrm flipH="1">
                <a:off x="5015" y="2836"/>
                <a:ext cx="3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42" name="Line 58"/>
              <p:cNvSpPr>
                <a:spLocks noChangeShapeType="1"/>
              </p:cNvSpPr>
              <p:nvPr/>
            </p:nvSpPr>
            <p:spPr bwMode="auto">
              <a:xfrm>
                <a:off x="589" y="2901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43" name="Line 59"/>
              <p:cNvSpPr>
                <a:spLocks noChangeShapeType="1"/>
              </p:cNvSpPr>
              <p:nvPr/>
            </p:nvSpPr>
            <p:spPr bwMode="auto">
              <a:xfrm flipH="1">
                <a:off x="5015" y="2901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44" name="Rectangle 60"/>
              <p:cNvSpPr>
                <a:spLocks noChangeArrowheads="1"/>
              </p:cNvSpPr>
              <p:nvPr/>
            </p:nvSpPr>
            <p:spPr bwMode="auto">
              <a:xfrm>
                <a:off x="487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0:00:00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45" name="Rectangle 61"/>
              <p:cNvSpPr>
                <a:spLocks noChangeArrowheads="1"/>
              </p:cNvSpPr>
              <p:nvPr/>
            </p:nvSpPr>
            <p:spPr bwMode="auto">
              <a:xfrm>
                <a:off x="1154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0:05:00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46" name="Rectangle 62"/>
              <p:cNvSpPr>
                <a:spLocks noChangeArrowheads="1"/>
              </p:cNvSpPr>
              <p:nvPr/>
            </p:nvSpPr>
            <p:spPr bwMode="auto">
              <a:xfrm>
                <a:off x="1821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0:10:00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47" name="Rectangle 63"/>
              <p:cNvSpPr>
                <a:spLocks noChangeArrowheads="1"/>
              </p:cNvSpPr>
              <p:nvPr/>
            </p:nvSpPr>
            <p:spPr bwMode="auto">
              <a:xfrm>
                <a:off x="2490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0:15:00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48" name="Rectangle 64"/>
              <p:cNvSpPr>
                <a:spLocks noChangeArrowheads="1"/>
              </p:cNvSpPr>
              <p:nvPr/>
            </p:nvSpPr>
            <p:spPr bwMode="auto">
              <a:xfrm>
                <a:off x="3157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0:20:00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49" name="Rectangle 65"/>
              <p:cNvSpPr>
                <a:spLocks noChangeArrowheads="1"/>
              </p:cNvSpPr>
              <p:nvPr/>
            </p:nvSpPr>
            <p:spPr bwMode="auto">
              <a:xfrm>
                <a:off x="3824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0:25:00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50" name="Rectangle 66"/>
              <p:cNvSpPr>
                <a:spLocks noChangeArrowheads="1"/>
              </p:cNvSpPr>
              <p:nvPr/>
            </p:nvSpPr>
            <p:spPr bwMode="auto">
              <a:xfrm>
                <a:off x="4493" y="2929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0:30:00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51" name="Line 67"/>
              <p:cNvSpPr>
                <a:spLocks noChangeShapeType="1"/>
              </p:cNvSpPr>
              <p:nvPr/>
            </p:nvSpPr>
            <p:spPr bwMode="auto">
              <a:xfrm>
                <a:off x="609" y="2901"/>
                <a:ext cx="0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2" name="Line 68"/>
              <p:cNvSpPr>
                <a:spLocks noChangeShapeType="1"/>
              </p:cNvSpPr>
              <p:nvPr/>
            </p:nvSpPr>
            <p:spPr bwMode="auto">
              <a:xfrm>
                <a:off x="1280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3" name="Line 69"/>
              <p:cNvSpPr>
                <a:spLocks noChangeShapeType="1"/>
              </p:cNvSpPr>
              <p:nvPr/>
            </p:nvSpPr>
            <p:spPr bwMode="auto">
              <a:xfrm>
                <a:off x="1947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4" name="Line 70"/>
              <p:cNvSpPr>
                <a:spLocks noChangeShapeType="1"/>
              </p:cNvSpPr>
              <p:nvPr/>
            </p:nvSpPr>
            <p:spPr bwMode="auto">
              <a:xfrm>
                <a:off x="2616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5" name="Line 71"/>
              <p:cNvSpPr>
                <a:spLocks noChangeShapeType="1"/>
              </p:cNvSpPr>
              <p:nvPr/>
            </p:nvSpPr>
            <p:spPr bwMode="auto">
              <a:xfrm>
                <a:off x="3283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6" name="Line 72"/>
              <p:cNvSpPr>
                <a:spLocks noChangeShapeType="1"/>
              </p:cNvSpPr>
              <p:nvPr/>
            </p:nvSpPr>
            <p:spPr bwMode="auto">
              <a:xfrm>
                <a:off x="3950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7" name="Line 73"/>
              <p:cNvSpPr>
                <a:spLocks noChangeShapeType="1"/>
              </p:cNvSpPr>
              <p:nvPr/>
            </p:nvSpPr>
            <p:spPr bwMode="auto">
              <a:xfrm>
                <a:off x="4619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8" name="Line 74"/>
              <p:cNvSpPr>
                <a:spLocks noChangeShapeType="1"/>
              </p:cNvSpPr>
              <p:nvPr/>
            </p:nvSpPr>
            <p:spPr bwMode="auto">
              <a:xfrm>
                <a:off x="5015" y="2901"/>
                <a:ext cx="0" cy="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59" name="Rectangle 75"/>
              <p:cNvSpPr>
                <a:spLocks noChangeArrowheads="1"/>
              </p:cNvSpPr>
              <p:nvPr/>
            </p:nvSpPr>
            <p:spPr bwMode="auto">
              <a:xfrm>
                <a:off x="369" y="1708"/>
                <a:ext cx="168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60" name="Rectangle 76"/>
              <p:cNvSpPr>
                <a:spLocks noChangeArrowheads="1"/>
              </p:cNvSpPr>
              <p:nvPr/>
            </p:nvSpPr>
            <p:spPr bwMode="auto">
              <a:xfrm>
                <a:off x="4960" y="1708"/>
                <a:ext cx="168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FF0000"/>
                    </a:solidFill>
                    <a:latin typeface="Helvetica"/>
                  </a:rPr>
                  <a:t>HR [bpm]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61" name="Rectangle 77"/>
              <p:cNvSpPr>
                <a:spLocks noChangeArrowheads="1"/>
              </p:cNvSpPr>
              <p:nvPr/>
            </p:nvSpPr>
            <p:spPr bwMode="auto">
              <a:xfrm>
                <a:off x="5115" y="2903"/>
                <a:ext cx="88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62" name="Rectangle 78"/>
              <p:cNvSpPr>
                <a:spLocks noChangeArrowheads="1"/>
              </p:cNvSpPr>
              <p:nvPr/>
            </p:nvSpPr>
            <p:spPr bwMode="auto">
              <a:xfrm>
                <a:off x="259" y="3248"/>
                <a:ext cx="511" cy="290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3" name="Rectangle 79"/>
              <p:cNvSpPr>
                <a:spLocks noChangeArrowheads="1"/>
              </p:cNvSpPr>
              <p:nvPr/>
            </p:nvSpPr>
            <p:spPr bwMode="auto">
              <a:xfrm>
                <a:off x="2212" y="3248"/>
                <a:ext cx="500" cy="218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4" name="Rectangle 80"/>
              <p:cNvSpPr>
                <a:spLocks noChangeArrowheads="1"/>
              </p:cNvSpPr>
              <p:nvPr/>
            </p:nvSpPr>
            <p:spPr bwMode="auto">
              <a:xfrm>
                <a:off x="3413" y="3248"/>
                <a:ext cx="601" cy="290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5" name="Rectangle 81"/>
              <p:cNvSpPr>
                <a:spLocks noChangeArrowheads="1"/>
              </p:cNvSpPr>
              <p:nvPr/>
            </p:nvSpPr>
            <p:spPr bwMode="auto">
              <a:xfrm>
                <a:off x="4515" y="3248"/>
                <a:ext cx="500" cy="218"/>
              </a:xfrm>
              <a:prstGeom prst="rect">
                <a:avLst/>
              </a:prstGeom>
              <a:solidFill>
                <a:srgbClr val="DEF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6" name="Rectangle 82"/>
              <p:cNvSpPr>
                <a:spLocks noChangeArrowheads="1"/>
              </p:cNvSpPr>
              <p:nvPr/>
            </p:nvSpPr>
            <p:spPr bwMode="auto">
              <a:xfrm>
                <a:off x="770" y="3248"/>
                <a:ext cx="1442" cy="2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7" name="Rectangle 83"/>
              <p:cNvSpPr>
                <a:spLocks noChangeArrowheads="1"/>
              </p:cNvSpPr>
              <p:nvPr/>
            </p:nvSpPr>
            <p:spPr bwMode="auto">
              <a:xfrm>
                <a:off x="770" y="3466"/>
                <a:ext cx="2643" cy="7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8" name="Rectangle 84"/>
              <p:cNvSpPr>
                <a:spLocks noChangeArrowheads="1"/>
              </p:cNvSpPr>
              <p:nvPr/>
            </p:nvSpPr>
            <p:spPr bwMode="auto">
              <a:xfrm>
                <a:off x="2712" y="3248"/>
                <a:ext cx="701" cy="2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69" name="Rectangle 85"/>
              <p:cNvSpPr>
                <a:spLocks noChangeArrowheads="1"/>
              </p:cNvSpPr>
              <p:nvPr/>
            </p:nvSpPr>
            <p:spPr bwMode="auto">
              <a:xfrm>
                <a:off x="4014" y="3466"/>
                <a:ext cx="1532" cy="7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70" name="Rectangle 86"/>
              <p:cNvSpPr>
                <a:spLocks noChangeArrowheads="1"/>
              </p:cNvSpPr>
              <p:nvPr/>
            </p:nvSpPr>
            <p:spPr bwMode="auto">
              <a:xfrm>
                <a:off x="4014" y="3248"/>
                <a:ext cx="501" cy="2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71" name="Rectangle 87"/>
              <p:cNvSpPr>
                <a:spLocks noChangeArrowheads="1"/>
              </p:cNvSpPr>
              <p:nvPr/>
            </p:nvSpPr>
            <p:spPr bwMode="auto">
              <a:xfrm>
                <a:off x="5015" y="3248"/>
                <a:ext cx="531" cy="2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72" name="Rectangle 88"/>
              <p:cNvSpPr>
                <a:spLocks noChangeArrowheads="1"/>
              </p:cNvSpPr>
              <p:nvPr/>
            </p:nvSpPr>
            <p:spPr bwMode="auto">
              <a:xfrm>
                <a:off x="289" y="3274"/>
                <a:ext cx="10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Horse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3" name="Rectangle 89"/>
              <p:cNvSpPr>
                <a:spLocks noChangeArrowheads="1"/>
              </p:cNvSpPr>
              <p:nvPr/>
            </p:nvSpPr>
            <p:spPr bwMode="auto">
              <a:xfrm>
                <a:off x="289" y="3346"/>
                <a:ext cx="153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Exercise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4" name="Rectangle 90"/>
              <p:cNvSpPr>
                <a:spLocks noChangeArrowheads="1"/>
              </p:cNvSpPr>
              <p:nvPr/>
            </p:nvSpPr>
            <p:spPr bwMode="auto">
              <a:xfrm>
                <a:off x="289" y="3419"/>
                <a:ext cx="127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Activity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5" name="Rectangle 91"/>
              <p:cNvSpPr>
                <a:spLocks noChangeArrowheads="1"/>
              </p:cNvSpPr>
              <p:nvPr/>
            </p:nvSpPr>
            <p:spPr bwMode="auto">
              <a:xfrm>
                <a:off x="289" y="3491"/>
                <a:ext cx="8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Note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6" name="Rectangle 92"/>
              <p:cNvSpPr>
                <a:spLocks noChangeArrowheads="1"/>
              </p:cNvSpPr>
              <p:nvPr/>
            </p:nvSpPr>
            <p:spPr bwMode="auto">
              <a:xfrm>
                <a:off x="2242" y="3274"/>
                <a:ext cx="8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Date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7" name="Rectangle 93"/>
              <p:cNvSpPr>
                <a:spLocks noChangeArrowheads="1"/>
              </p:cNvSpPr>
              <p:nvPr/>
            </p:nvSpPr>
            <p:spPr bwMode="auto">
              <a:xfrm>
                <a:off x="2242" y="3346"/>
                <a:ext cx="88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Time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8" name="Rectangle 94"/>
              <p:cNvSpPr>
                <a:spLocks noChangeArrowheads="1"/>
              </p:cNvSpPr>
              <p:nvPr/>
            </p:nvSpPr>
            <p:spPr bwMode="auto">
              <a:xfrm>
                <a:off x="2242" y="3419"/>
                <a:ext cx="150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Duration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79" name="Rectangle 95"/>
              <p:cNvSpPr>
                <a:spLocks noChangeArrowheads="1"/>
              </p:cNvSpPr>
              <p:nvPr/>
            </p:nvSpPr>
            <p:spPr bwMode="auto">
              <a:xfrm>
                <a:off x="3443" y="3491"/>
                <a:ext cx="164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Selection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0" name="Rectangle 96"/>
              <p:cNvSpPr>
                <a:spLocks noChangeArrowheads="1"/>
              </p:cNvSpPr>
              <p:nvPr/>
            </p:nvSpPr>
            <p:spPr bwMode="auto">
              <a:xfrm>
                <a:off x="3443" y="3274"/>
                <a:ext cx="330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Heart rate average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1" name="Rectangle 97"/>
              <p:cNvSpPr>
                <a:spLocks noChangeArrowheads="1"/>
              </p:cNvSpPr>
              <p:nvPr/>
            </p:nvSpPr>
            <p:spPr bwMode="auto">
              <a:xfrm>
                <a:off x="3443" y="3346"/>
                <a:ext cx="262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FF"/>
                    </a:solidFill>
                    <a:latin typeface="Helvetica"/>
                  </a:rPr>
                  <a:t>Heart rate max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2" name="Rectangle 98"/>
              <p:cNvSpPr>
                <a:spLocks noChangeArrowheads="1"/>
              </p:cNvSpPr>
              <p:nvPr/>
            </p:nvSpPr>
            <p:spPr bwMode="auto">
              <a:xfrm>
                <a:off x="800" y="3274"/>
                <a:ext cx="119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Queue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3" name="Rectangle 99"/>
              <p:cNvSpPr>
                <a:spLocks noChangeArrowheads="1"/>
              </p:cNvSpPr>
              <p:nvPr/>
            </p:nvSpPr>
            <p:spPr bwMode="auto">
              <a:xfrm>
                <a:off x="800" y="3346"/>
                <a:ext cx="312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15-10-2008 15:35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4" name="Rectangle 100"/>
              <p:cNvSpPr>
                <a:spLocks noChangeArrowheads="1"/>
              </p:cNvSpPr>
              <p:nvPr/>
            </p:nvSpPr>
            <p:spPr bwMode="auto">
              <a:xfrm>
                <a:off x="800" y="3419"/>
                <a:ext cx="141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General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5" name="Rectangle 101"/>
              <p:cNvSpPr>
                <a:spLocks noChangeArrowheads="1"/>
              </p:cNvSpPr>
              <p:nvPr/>
            </p:nvSpPr>
            <p:spPr bwMode="auto">
              <a:xfrm>
                <a:off x="2742" y="3346"/>
                <a:ext cx="154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15:35:01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6" name="Rectangle 102"/>
              <p:cNvSpPr>
                <a:spLocks noChangeArrowheads="1"/>
              </p:cNvSpPr>
              <p:nvPr/>
            </p:nvSpPr>
            <p:spPr bwMode="auto">
              <a:xfrm>
                <a:off x="2742" y="3274"/>
                <a:ext cx="20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15-10-2008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7" name="Rectangle 103"/>
              <p:cNvSpPr>
                <a:spLocks noChangeArrowheads="1"/>
              </p:cNvSpPr>
              <p:nvPr/>
            </p:nvSpPr>
            <p:spPr bwMode="auto">
              <a:xfrm>
                <a:off x="2742" y="3419"/>
                <a:ext cx="165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0:32:04.6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8" name="Rectangle 104"/>
              <p:cNvSpPr>
                <a:spLocks noChangeArrowheads="1"/>
              </p:cNvSpPr>
              <p:nvPr/>
            </p:nvSpPr>
            <p:spPr bwMode="auto">
              <a:xfrm>
                <a:off x="4044" y="3491"/>
                <a:ext cx="501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0:00:00 - 0:32:00 (0:32:00.0)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89" name="Rectangle 105"/>
              <p:cNvSpPr>
                <a:spLocks noChangeArrowheads="1"/>
              </p:cNvSpPr>
              <p:nvPr/>
            </p:nvSpPr>
            <p:spPr bwMode="auto">
              <a:xfrm>
                <a:off x="4084" y="3419"/>
                <a:ext cx="6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0" name="Rectangle 106"/>
              <p:cNvSpPr>
                <a:spLocks noChangeArrowheads="1"/>
              </p:cNvSpPr>
              <p:nvPr/>
            </p:nvSpPr>
            <p:spPr bwMode="auto">
              <a:xfrm>
                <a:off x="4134" y="3274"/>
                <a:ext cx="132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96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1" name="Rectangle 107"/>
              <p:cNvSpPr>
                <a:spLocks noChangeArrowheads="1"/>
              </p:cNvSpPr>
              <p:nvPr/>
            </p:nvSpPr>
            <p:spPr bwMode="auto">
              <a:xfrm>
                <a:off x="4116" y="3346"/>
                <a:ext cx="154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163 bpm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2" name="Rectangle 108"/>
              <p:cNvSpPr>
                <a:spLocks noChangeArrowheads="1"/>
              </p:cNvSpPr>
              <p:nvPr/>
            </p:nvSpPr>
            <p:spPr bwMode="auto">
              <a:xfrm>
                <a:off x="4084" y="3419"/>
                <a:ext cx="231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3" name="Rectangle 109"/>
              <p:cNvSpPr>
                <a:spLocks noChangeArrowheads="1"/>
              </p:cNvSpPr>
              <p:nvPr/>
            </p:nvSpPr>
            <p:spPr bwMode="auto">
              <a:xfrm>
                <a:off x="5053" y="3274"/>
                <a:ext cx="231" cy="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4" name="Rectangle 110"/>
              <p:cNvSpPr>
                <a:spLocks noChangeArrowheads="1"/>
              </p:cNvSpPr>
              <p:nvPr/>
            </p:nvSpPr>
            <p:spPr bwMode="auto">
              <a:xfrm>
                <a:off x="5053" y="3346"/>
                <a:ext cx="231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5" name="Rectangle 111"/>
              <p:cNvSpPr>
                <a:spLocks noChangeArrowheads="1"/>
              </p:cNvSpPr>
              <p:nvPr/>
            </p:nvSpPr>
            <p:spPr bwMode="auto">
              <a:xfrm>
                <a:off x="5053" y="3419"/>
                <a:ext cx="231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nl-NL" sz="500">
                    <a:solidFill>
                      <a:srgbClr val="000000"/>
                    </a:solidFill>
                    <a:latin typeface="Helvetica"/>
                  </a:rPr>
                  <a:t>                     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44496" name="Rectangle 112"/>
              <p:cNvSpPr>
                <a:spLocks noChangeArrowheads="1"/>
              </p:cNvSpPr>
              <p:nvPr/>
            </p:nvSpPr>
            <p:spPr bwMode="auto">
              <a:xfrm>
                <a:off x="259" y="3248"/>
                <a:ext cx="5287" cy="29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97" name="Line 113"/>
              <p:cNvSpPr>
                <a:spLocks noChangeShapeType="1"/>
              </p:cNvSpPr>
              <p:nvPr/>
            </p:nvSpPr>
            <p:spPr bwMode="auto">
              <a:xfrm>
                <a:off x="259" y="3320"/>
                <a:ext cx="5287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98" name="Line 114"/>
              <p:cNvSpPr>
                <a:spLocks noChangeShapeType="1"/>
              </p:cNvSpPr>
              <p:nvPr/>
            </p:nvSpPr>
            <p:spPr bwMode="auto">
              <a:xfrm>
                <a:off x="259" y="3393"/>
                <a:ext cx="5287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99" name="Line 115"/>
              <p:cNvSpPr>
                <a:spLocks noChangeShapeType="1"/>
              </p:cNvSpPr>
              <p:nvPr/>
            </p:nvSpPr>
            <p:spPr bwMode="auto">
              <a:xfrm>
                <a:off x="259" y="3466"/>
                <a:ext cx="5287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0" name="Line 116"/>
              <p:cNvSpPr>
                <a:spLocks noChangeShapeType="1"/>
              </p:cNvSpPr>
              <p:nvPr/>
            </p:nvSpPr>
            <p:spPr bwMode="auto">
              <a:xfrm>
                <a:off x="770" y="3248"/>
                <a:ext cx="0" cy="29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1" name="Line 117"/>
              <p:cNvSpPr>
                <a:spLocks noChangeShapeType="1"/>
              </p:cNvSpPr>
              <p:nvPr/>
            </p:nvSpPr>
            <p:spPr bwMode="auto">
              <a:xfrm>
                <a:off x="2212" y="3248"/>
                <a:ext cx="0" cy="2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2" name="Line 118"/>
              <p:cNvSpPr>
                <a:spLocks noChangeShapeType="1"/>
              </p:cNvSpPr>
              <p:nvPr/>
            </p:nvSpPr>
            <p:spPr bwMode="auto">
              <a:xfrm>
                <a:off x="2712" y="3248"/>
                <a:ext cx="0" cy="2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3" name="Line 119"/>
              <p:cNvSpPr>
                <a:spLocks noChangeShapeType="1"/>
              </p:cNvSpPr>
              <p:nvPr/>
            </p:nvSpPr>
            <p:spPr bwMode="auto">
              <a:xfrm>
                <a:off x="3413" y="3248"/>
                <a:ext cx="0" cy="29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4" name="Line 120"/>
              <p:cNvSpPr>
                <a:spLocks noChangeShapeType="1"/>
              </p:cNvSpPr>
              <p:nvPr/>
            </p:nvSpPr>
            <p:spPr bwMode="auto">
              <a:xfrm>
                <a:off x="4014" y="3248"/>
                <a:ext cx="0" cy="29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5" name="Line 121"/>
              <p:cNvSpPr>
                <a:spLocks noChangeShapeType="1"/>
              </p:cNvSpPr>
              <p:nvPr/>
            </p:nvSpPr>
            <p:spPr bwMode="auto">
              <a:xfrm>
                <a:off x="4515" y="3248"/>
                <a:ext cx="0" cy="2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6" name="Line 122"/>
              <p:cNvSpPr>
                <a:spLocks noChangeShapeType="1"/>
              </p:cNvSpPr>
              <p:nvPr/>
            </p:nvSpPr>
            <p:spPr bwMode="auto">
              <a:xfrm>
                <a:off x="5015" y="3248"/>
                <a:ext cx="0" cy="2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7" name="Line 123"/>
              <p:cNvSpPr>
                <a:spLocks noChangeShapeType="1"/>
              </p:cNvSpPr>
              <p:nvPr/>
            </p:nvSpPr>
            <p:spPr bwMode="auto">
              <a:xfrm>
                <a:off x="609" y="1784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8" name="Line 124"/>
              <p:cNvSpPr>
                <a:spLocks noChangeShapeType="1"/>
              </p:cNvSpPr>
              <p:nvPr/>
            </p:nvSpPr>
            <p:spPr bwMode="auto">
              <a:xfrm>
                <a:off x="609" y="1916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09" name="Line 125"/>
              <p:cNvSpPr>
                <a:spLocks noChangeShapeType="1"/>
              </p:cNvSpPr>
              <p:nvPr/>
            </p:nvSpPr>
            <p:spPr bwMode="auto">
              <a:xfrm>
                <a:off x="609" y="2047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0" name="Line 126"/>
              <p:cNvSpPr>
                <a:spLocks noChangeShapeType="1"/>
              </p:cNvSpPr>
              <p:nvPr/>
            </p:nvSpPr>
            <p:spPr bwMode="auto">
              <a:xfrm>
                <a:off x="609" y="2178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1" name="Line 127"/>
              <p:cNvSpPr>
                <a:spLocks noChangeShapeType="1"/>
              </p:cNvSpPr>
              <p:nvPr/>
            </p:nvSpPr>
            <p:spPr bwMode="auto">
              <a:xfrm>
                <a:off x="609" y="2310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2" name="Line 128"/>
              <p:cNvSpPr>
                <a:spLocks noChangeShapeType="1"/>
              </p:cNvSpPr>
              <p:nvPr/>
            </p:nvSpPr>
            <p:spPr bwMode="auto">
              <a:xfrm>
                <a:off x="609" y="2442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3" name="Line 129"/>
              <p:cNvSpPr>
                <a:spLocks noChangeShapeType="1"/>
              </p:cNvSpPr>
              <p:nvPr/>
            </p:nvSpPr>
            <p:spPr bwMode="auto">
              <a:xfrm>
                <a:off x="609" y="2573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4" name="Line 130"/>
              <p:cNvSpPr>
                <a:spLocks noChangeShapeType="1"/>
              </p:cNvSpPr>
              <p:nvPr/>
            </p:nvSpPr>
            <p:spPr bwMode="auto">
              <a:xfrm>
                <a:off x="609" y="2705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5" name="Line 131"/>
              <p:cNvSpPr>
                <a:spLocks noChangeShapeType="1"/>
              </p:cNvSpPr>
              <p:nvPr/>
            </p:nvSpPr>
            <p:spPr bwMode="auto">
              <a:xfrm>
                <a:off x="609" y="2836"/>
                <a:ext cx="4406" cy="0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6" name="Line 132"/>
              <p:cNvSpPr>
                <a:spLocks noChangeShapeType="1"/>
              </p:cNvSpPr>
              <p:nvPr/>
            </p:nvSpPr>
            <p:spPr bwMode="auto">
              <a:xfrm flipV="1">
                <a:off x="1943" y="1784"/>
                <a:ext cx="0" cy="1117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7" name="Line 133"/>
              <p:cNvSpPr>
                <a:spLocks noChangeShapeType="1"/>
              </p:cNvSpPr>
              <p:nvPr/>
            </p:nvSpPr>
            <p:spPr bwMode="auto">
              <a:xfrm flipV="1">
                <a:off x="3279" y="1784"/>
                <a:ext cx="0" cy="1117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8" name="Line 134"/>
              <p:cNvSpPr>
                <a:spLocks noChangeShapeType="1"/>
              </p:cNvSpPr>
              <p:nvPr/>
            </p:nvSpPr>
            <p:spPr bwMode="auto">
              <a:xfrm flipV="1">
                <a:off x="4615" y="1784"/>
                <a:ext cx="0" cy="1117"/>
              </a:xfrm>
              <a:prstGeom prst="line">
                <a:avLst/>
              </a:prstGeom>
              <a:noFill/>
              <a:ln w="3175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19" name="Freeform 135"/>
              <p:cNvSpPr>
                <a:spLocks/>
              </p:cNvSpPr>
              <p:nvPr/>
            </p:nvSpPr>
            <p:spPr bwMode="auto">
              <a:xfrm>
                <a:off x="609" y="2408"/>
                <a:ext cx="1080" cy="493"/>
              </a:xfrm>
              <a:custGeom>
                <a:avLst/>
                <a:gdLst>
                  <a:gd name="T0" fmla="*/ 0 w 1080"/>
                  <a:gd name="T1" fmla="*/ 243 h 493"/>
                  <a:gd name="T2" fmla="*/ 23 w 1080"/>
                  <a:gd name="T3" fmla="*/ 256 h 493"/>
                  <a:gd name="T4" fmla="*/ 45 w 1080"/>
                  <a:gd name="T5" fmla="*/ 493 h 493"/>
                  <a:gd name="T6" fmla="*/ 67 w 1080"/>
                  <a:gd name="T7" fmla="*/ 493 h 493"/>
                  <a:gd name="T8" fmla="*/ 89 w 1080"/>
                  <a:gd name="T9" fmla="*/ 493 h 493"/>
                  <a:gd name="T10" fmla="*/ 113 w 1080"/>
                  <a:gd name="T11" fmla="*/ 493 h 493"/>
                  <a:gd name="T12" fmla="*/ 135 w 1080"/>
                  <a:gd name="T13" fmla="*/ 204 h 493"/>
                  <a:gd name="T14" fmla="*/ 157 w 1080"/>
                  <a:gd name="T15" fmla="*/ 204 h 493"/>
                  <a:gd name="T16" fmla="*/ 179 w 1080"/>
                  <a:gd name="T17" fmla="*/ 217 h 493"/>
                  <a:gd name="T18" fmla="*/ 201 w 1080"/>
                  <a:gd name="T19" fmla="*/ 210 h 493"/>
                  <a:gd name="T20" fmla="*/ 223 w 1080"/>
                  <a:gd name="T21" fmla="*/ 185 h 493"/>
                  <a:gd name="T22" fmla="*/ 245 w 1080"/>
                  <a:gd name="T23" fmla="*/ 217 h 493"/>
                  <a:gd name="T24" fmla="*/ 267 w 1080"/>
                  <a:gd name="T25" fmla="*/ 224 h 493"/>
                  <a:gd name="T26" fmla="*/ 289 w 1080"/>
                  <a:gd name="T27" fmla="*/ 197 h 493"/>
                  <a:gd name="T28" fmla="*/ 313 w 1080"/>
                  <a:gd name="T29" fmla="*/ 197 h 493"/>
                  <a:gd name="T30" fmla="*/ 335 w 1080"/>
                  <a:gd name="T31" fmla="*/ 210 h 493"/>
                  <a:gd name="T32" fmla="*/ 357 w 1080"/>
                  <a:gd name="T33" fmla="*/ 217 h 493"/>
                  <a:gd name="T34" fmla="*/ 379 w 1080"/>
                  <a:gd name="T35" fmla="*/ 145 h 493"/>
                  <a:gd name="T36" fmla="*/ 401 w 1080"/>
                  <a:gd name="T37" fmla="*/ 66 h 493"/>
                  <a:gd name="T38" fmla="*/ 423 w 1080"/>
                  <a:gd name="T39" fmla="*/ 33 h 493"/>
                  <a:gd name="T40" fmla="*/ 445 w 1080"/>
                  <a:gd name="T41" fmla="*/ 53 h 493"/>
                  <a:gd name="T42" fmla="*/ 467 w 1080"/>
                  <a:gd name="T43" fmla="*/ 73 h 493"/>
                  <a:gd name="T44" fmla="*/ 489 w 1080"/>
                  <a:gd name="T45" fmla="*/ 53 h 493"/>
                  <a:gd name="T46" fmla="*/ 513 w 1080"/>
                  <a:gd name="T47" fmla="*/ 53 h 493"/>
                  <a:gd name="T48" fmla="*/ 535 w 1080"/>
                  <a:gd name="T49" fmla="*/ 39 h 493"/>
                  <a:gd name="T50" fmla="*/ 557 w 1080"/>
                  <a:gd name="T51" fmla="*/ 46 h 493"/>
                  <a:gd name="T52" fmla="*/ 579 w 1080"/>
                  <a:gd name="T53" fmla="*/ 46 h 493"/>
                  <a:gd name="T54" fmla="*/ 601 w 1080"/>
                  <a:gd name="T55" fmla="*/ 66 h 493"/>
                  <a:gd name="T56" fmla="*/ 623 w 1080"/>
                  <a:gd name="T57" fmla="*/ 39 h 493"/>
                  <a:gd name="T58" fmla="*/ 645 w 1080"/>
                  <a:gd name="T59" fmla="*/ 33 h 493"/>
                  <a:gd name="T60" fmla="*/ 667 w 1080"/>
                  <a:gd name="T61" fmla="*/ 0 h 493"/>
                  <a:gd name="T62" fmla="*/ 689 w 1080"/>
                  <a:gd name="T63" fmla="*/ 14 h 493"/>
                  <a:gd name="T64" fmla="*/ 713 w 1080"/>
                  <a:gd name="T65" fmla="*/ 7 h 493"/>
                  <a:gd name="T66" fmla="*/ 735 w 1080"/>
                  <a:gd name="T67" fmla="*/ 33 h 493"/>
                  <a:gd name="T68" fmla="*/ 757 w 1080"/>
                  <a:gd name="T69" fmla="*/ 19 h 493"/>
                  <a:gd name="T70" fmla="*/ 780 w 1080"/>
                  <a:gd name="T71" fmla="*/ 0 h 493"/>
                  <a:gd name="T72" fmla="*/ 802 w 1080"/>
                  <a:gd name="T73" fmla="*/ 19 h 493"/>
                  <a:gd name="T74" fmla="*/ 824 w 1080"/>
                  <a:gd name="T75" fmla="*/ 33 h 493"/>
                  <a:gd name="T76" fmla="*/ 846 w 1080"/>
                  <a:gd name="T77" fmla="*/ 39 h 493"/>
                  <a:gd name="T78" fmla="*/ 868 w 1080"/>
                  <a:gd name="T79" fmla="*/ 33 h 493"/>
                  <a:gd name="T80" fmla="*/ 890 w 1080"/>
                  <a:gd name="T81" fmla="*/ 99 h 493"/>
                  <a:gd name="T82" fmla="*/ 914 w 1080"/>
                  <a:gd name="T83" fmla="*/ 119 h 493"/>
                  <a:gd name="T84" fmla="*/ 936 w 1080"/>
                  <a:gd name="T85" fmla="*/ 138 h 493"/>
                  <a:gd name="T86" fmla="*/ 958 w 1080"/>
                  <a:gd name="T87" fmla="*/ 158 h 493"/>
                  <a:gd name="T88" fmla="*/ 980 w 1080"/>
                  <a:gd name="T89" fmla="*/ 178 h 493"/>
                  <a:gd name="T90" fmla="*/ 1002 w 1080"/>
                  <a:gd name="T91" fmla="*/ 190 h 493"/>
                  <a:gd name="T92" fmla="*/ 1024 w 1080"/>
                  <a:gd name="T93" fmla="*/ 190 h 493"/>
                  <a:gd name="T94" fmla="*/ 1046 w 1080"/>
                  <a:gd name="T95" fmla="*/ 171 h 493"/>
                  <a:gd name="T96" fmla="*/ 1068 w 1080"/>
                  <a:gd name="T97" fmla="*/ 112 h 493"/>
                  <a:gd name="T98" fmla="*/ 1080 w 1080"/>
                  <a:gd name="T99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0" h="493">
                    <a:moveTo>
                      <a:pt x="0" y="493"/>
                    </a:moveTo>
                    <a:lnTo>
                      <a:pt x="0" y="243"/>
                    </a:lnTo>
                    <a:lnTo>
                      <a:pt x="12" y="243"/>
                    </a:lnTo>
                    <a:lnTo>
                      <a:pt x="23" y="256"/>
                    </a:lnTo>
                    <a:lnTo>
                      <a:pt x="35" y="493"/>
                    </a:lnTo>
                    <a:lnTo>
                      <a:pt x="45" y="493"/>
                    </a:lnTo>
                    <a:lnTo>
                      <a:pt x="57" y="493"/>
                    </a:lnTo>
                    <a:lnTo>
                      <a:pt x="67" y="493"/>
                    </a:lnTo>
                    <a:lnTo>
                      <a:pt x="79" y="493"/>
                    </a:lnTo>
                    <a:lnTo>
                      <a:pt x="89" y="493"/>
                    </a:lnTo>
                    <a:lnTo>
                      <a:pt x="101" y="493"/>
                    </a:lnTo>
                    <a:lnTo>
                      <a:pt x="113" y="493"/>
                    </a:lnTo>
                    <a:lnTo>
                      <a:pt x="123" y="493"/>
                    </a:lnTo>
                    <a:lnTo>
                      <a:pt x="135" y="204"/>
                    </a:lnTo>
                    <a:lnTo>
                      <a:pt x="145" y="204"/>
                    </a:lnTo>
                    <a:lnTo>
                      <a:pt x="157" y="204"/>
                    </a:lnTo>
                    <a:lnTo>
                      <a:pt x="167" y="210"/>
                    </a:lnTo>
                    <a:lnTo>
                      <a:pt x="179" y="217"/>
                    </a:lnTo>
                    <a:lnTo>
                      <a:pt x="189" y="217"/>
                    </a:lnTo>
                    <a:lnTo>
                      <a:pt x="201" y="210"/>
                    </a:lnTo>
                    <a:lnTo>
                      <a:pt x="213" y="171"/>
                    </a:lnTo>
                    <a:lnTo>
                      <a:pt x="223" y="185"/>
                    </a:lnTo>
                    <a:lnTo>
                      <a:pt x="235" y="197"/>
                    </a:lnTo>
                    <a:lnTo>
                      <a:pt x="245" y="217"/>
                    </a:lnTo>
                    <a:lnTo>
                      <a:pt x="257" y="224"/>
                    </a:lnTo>
                    <a:lnTo>
                      <a:pt x="267" y="224"/>
                    </a:lnTo>
                    <a:lnTo>
                      <a:pt x="279" y="224"/>
                    </a:lnTo>
                    <a:lnTo>
                      <a:pt x="289" y="197"/>
                    </a:lnTo>
                    <a:lnTo>
                      <a:pt x="301" y="178"/>
                    </a:lnTo>
                    <a:lnTo>
                      <a:pt x="313" y="197"/>
                    </a:lnTo>
                    <a:lnTo>
                      <a:pt x="323" y="197"/>
                    </a:lnTo>
                    <a:lnTo>
                      <a:pt x="335" y="210"/>
                    </a:lnTo>
                    <a:lnTo>
                      <a:pt x="345" y="210"/>
                    </a:lnTo>
                    <a:lnTo>
                      <a:pt x="357" y="217"/>
                    </a:lnTo>
                    <a:lnTo>
                      <a:pt x="367" y="178"/>
                    </a:lnTo>
                    <a:lnTo>
                      <a:pt x="379" y="145"/>
                    </a:lnTo>
                    <a:lnTo>
                      <a:pt x="389" y="119"/>
                    </a:lnTo>
                    <a:lnTo>
                      <a:pt x="401" y="66"/>
                    </a:lnTo>
                    <a:lnTo>
                      <a:pt x="413" y="39"/>
                    </a:lnTo>
                    <a:lnTo>
                      <a:pt x="423" y="33"/>
                    </a:lnTo>
                    <a:lnTo>
                      <a:pt x="435" y="53"/>
                    </a:lnTo>
                    <a:lnTo>
                      <a:pt x="445" y="53"/>
                    </a:lnTo>
                    <a:lnTo>
                      <a:pt x="457" y="53"/>
                    </a:lnTo>
                    <a:lnTo>
                      <a:pt x="467" y="73"/>
                    </a:lnTo>
                    <a:lnTo>
                      <a:pt x="479" y="66"/>
                    </a:lnTo>
                    <a:lnTo>
                      <a:pt x="489" y="53"/>
                    </a:lnTo>
                    <a:lnTo>
                      <a:pt x="501" y="53"/>
                    </a:lnTo>
                    <a:lnTo>
                      <a:pt x="513" y="53"/>
                    </a:lnTo>
                    <a:lnTo>
                      <a:pt x="523" y="46"/>
                    </a:lnTo>
                    <a:lnTo>
                      <a:pt x="535" y="39"/>
                    </a:lnTo>
                    <a:lnTo>
                      <a:pt x="545" y="46"/>
                    </a:lnTo>
                    <a:lnTo>
                      <a:pt x="557" y="46"/>
                    </a:lnTo>
                    <a:lnTo>
                      <a:pt x="567" y="53"/>
                    </a:lnTo>
                    <a:lnTo>
                      <a:pt x="579" y="46"/>
                    </a:lnTo>
                    <a:lnTo>
                      <a:pt x="589" y="60"/>
                    </a:lnTo>
                    <a:lnTo>
                      <a:pt x="601" y="66"/>
                    </a:lnTo>
                    <a:lnTo>
                      <a:pt x="613" y="60"/>
                    </a:lnTo>
                    <a:lnTo>
                      <a:pt x="623" y="39"/>
                    </a:lnTo>
                    <a:lnTo>
                      <a:pt x="635" y="39"/>
                    </a:lnTo>
                    <a:lnTo>
                      <a:pt x="645" y="33"/>
                    </a:lnTo>
                    <a:lnTo>
                      <a:pt x="657" y="26"/>
                    </a:lnTo>
                    <a:lnTo>
                      <a:pt x="667" y="0"/>
                    </a:lnTo>
                    <a:lnTo>
                      <a:pt x="679" y="7"/>
                    </a:lnTo>
                    <a:lnTo>
                      <a:pt x="689" y="14"/>
                    </a:lnTo>
                    <a:lnTo>
                      <a:pt x="701" y="14"/>
                    </a:lnTo>
                    <a:lnTo>
                      <a:pt x="713" y="7"/>
                    </a:lnTo>
                    <a:lnTo>
                      <a:pt x="723" y="19"/>
                    </a:lnTo>
                    <a:lnTo>
                      <a:pt x="735" y="33"/>
                    </a:lnTo>
                    <a:lnTo>
                      <a:pt x="745" y="39"/>
                    </a:lnTo>
                    <a:lnTo>
                      <a:pt x="757" y="19"/>
                    </a:lnTo>
                    <a:lnTo>
                      <a:pt x="767" y="14"/>
                    </a:lnTo>
                    <a:lnTo>
                      <a:pt x="780" y="0"/>
                    </a:lnTo>
                    <a:lnTo>
                      <a:pt x="790" y="7"/>
                    </a:lnTo>
                    <a:lnTo>
                      <a:pt x="802" y="19"/>
                    </a:lnTo>
                    <a:lnTo>
                      <a:pt x="814" y="26"/>
                    </a:lnTo>
                    <a:lnTo>
                      <a:pt x="824" y="33"/>
                    </a:lnTo>
                    <a:lnTo>
                      <a:pt x="836" y="33"/>
                    </a:lnTo>
                    <a:lnTo>
                      <a:pt x="846" y="39"/>
                    </a:lnTo>
                    <a:lnTo>
                      <a:pt x="858" y="33"/>
                    </a:lnTo>
                    <a:lnTo>
                      <a:pt x="868" y="33"/>
                    </a:lnTo>
                    <a:lnTo>
                      <a:pt x="880" y="66"/>
                    </a:lnTo>
                    <a:lnTo>
                      <a:pt x="890" y="99"/>
                    </a:lnTo>
                    <a:lnTo>
                      <a:pt x="902" y="112"/>
                    </a:lnTo>
                    <a:lnTo>
                      <a:pt x="914" y="119"/>
                    </a:lnTo>
                    <a:lnTo>
                      <a:pt x="924" y="131"/>
                    </a:lnTo>
                    <a:lnTo>
                      <a:pt x="936" y="138"/>
                    </a:lnTo>
                    <a:lnTo>
                      <a:pt x="946" y="145"/>
                    </a:lnTo>
                    <a:lnTo>
                      <a:pt x="958" y="158"/>
                    </a:lnTo>
                    <a:lnTo>
                      <a:pt x="968" y="165"/>
                    </a:lnTo>
                    <a:lnTo>
                      <a:pt x="980" y="178"/>
                    </a:lnTo>
                    <a:lnTo>
                      <a:pt x="990" y="185"/>
                    </a:lnTo>
                    <a:lnTo>
                      <a:pt x="1002" y="190"/>
                    </a:lnTo>
                    <a:lnTo>
                      <a:pt x="1014" y="190"/>
                    </a:lnTo>
                    <a:lnTo>
                      <a:pt x="1024" y="190"/>
                    </a:lnTo>
                    <a:lnTo>
                      <a:pt x="1036" y="190"/>
                    </a:lnTo>
                    <a:lnTo>
                      <a:pt x="1046" y="171"/>
                    </a:lnTo>
                    <a:lnTo>
                      <a:pt x="1058" y="165"/>
                    </a:lnTo>
                    <a:lnTo>
                      <a:pt x="1068" y="112"/>
                    </a:lnTo>
                    <a:lnTo>
                      <a:pt x="1080" y="46"/>
                    </a:lnTo>
                    <a:lnTo>
                      <a:pt x="1080" y="493"/>
                    </a:lnTo>
                    <a:lnTo>
                      <a:pt x="0" y="493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0" name="Freeform 136"/>
              <p:cNvSpPr>
                <a:spLocks/>
              </p:cNvSpPr>
              <p:nvPr/>
            </p:nvSpPr>
            <p:spPr bwMode="auto">
              <a:xfrm>
                <a:off x="1655" y="2034"/>
                <a:ext cx="1079" cy="867"/>
              </a:xfrm>
              <a:custGeom>
                <a:avLst/>
                <a:gdLst>
                  <a:gd name="T0" fmla="*/ 0 w 1079"/>
                  <a:gd name="T1" fmla="*/ 545 h 867"/>
                  <a:gd name="T2" fmla="*/ 22 w 1079"/>
                  <a:gd name="T3" fmla="*/ 486 h 867"/>
                  <a:gd name="T4" fmla="*/ 44 w 1079"/>
                  <a:gd name="T5" fmla="*/ 374 h 867"/>
                  <a:gd name="T6" fmla="*/ 68 w 1079"/>
                  <a:gd name="T7" fmla="*/ 407 h 867"/>
                  <a:gd name="T8" fmla="*/ 90 w 1079"/>
                  <a:gd name="T9" fmla="*/ 361 h 867"/>
                  <a:gd name="T10" fmla="*/ 112 w 1079"/>
                  <a:gd name="T11" fmla="*/ 374 h 867"/>
                  <a:gd name="T12" fmla="*/ 134 w 1079"/>
                  <a:gd name="T13" fmla="*/ 400 h 867"/>
                  <a:gd name="T14" fmla="*/ 156 w 1079"/>
                  <a:gd name="T15" fmla="*/ 407 h 867"/>
                  <a:gd name="T16" fmla="*/ 178 w 1079"/>
                  <a:gd name="T17" fmla="*/ 381 h 867"/>
                  <a:gd name="T18" fmla="*/ 200 w 1079"/>
                  <a:gd name="T19" fmla="*/ 388 h 867"/>
                  <a:gd name="T20" fmla="*/ 222 w 1079"/>
                  <a:gd name="T21" fmla="*/ 407 h 867"/>
                  <a:gd name="T22" fmla="*/ 244 w 1079"/>
                  <a:gd name="T23" fmla="*/ 407 h 867"/>
                  <a:gd name="T24" fmla="*/ 268 w 1079"/>
                  <a:gd name="T25" fmla="*/ 413 h 867"/>
                  <a:gd name="T26" fmla="*/ 290 w 1079"/>
                  <a:gd name="T27" fmla="*/ 407 h 867"/>
                  <a:gd name="T28" fmla="*/ 312 w 1079"/>
                  <a:gd name="T29" fmla="*/ 413 h 867"/>
                  <a:gd name="T30" fmla="*/ 334 w 1079"/>
                  <a:gd name="T31" fmla="*/ 295 h 867"/>
                  <a:gd name="T32" fmla="*/ 356 w 1079"/>
                  <a:gd name="T33" fmla="*/ 151 h 867"/>
                  <a:gd name="T34" fmla="*/ 378 w 1079"/>
                  <a:gd name="T35" fmla="*/ 71 h 867"/>
                  <a:gd name="T36" fmla="*/ 400 w 1079"/>
                  <a:gd name="T37" fmla="*/ 78 h 867"/>
                  <a:gd name="T38" fmla="*/ 422 w 1079"/>
                  <a:gd name="T39" fmla="*/ 65 h 867"/>
                  <a:gd name="T40" fmla="*/ 444 w 1079"/>
                  <a:gd name="T41" fmla="*/ 58 h 867"/>
                  <a:gd name="T42" fmla="*/ 468 w 1079"/>
                  <a:gd name="T43" fmla="*/ 71 h 867"/>
                  <a:gd name="T44" fmla="*/ 491 w 1079"/>
                  <a:gd name="T45" fmla="*/ 53 h 867"/>
                  <a:gd name="T46" fmla="*/ 513 w 1079"/>
                  <a:gd name="T47" fmla="*/ 58 h 867"/>
                  <a:gd name="T48" fmla="*/ 535 w 1079"/>
                  <a:gd name="T49" fmla="*/ 46 h 867"/>
                  <a:gd name="T50" fmla="*/ 557 w 1079"/>
                  <a:gd name="T51" fmla="*/ 65 h 867"/>
                  <a:gd name="T52" fmla="*/ 579 w 1079"/>
                  <a:gd name="T53" fmla="*/ 71 h 867"/>
                  <a:gd name="T54" fmla="*/ 601 w 1079"/>
                  <a:gd name="T55" fmla="*/ 71 h 867"/>
                  <a:gd name="T56" fmla="*/ 623 w 1079"/>
                  <a:gd name="T57" fmla="*/ 92 h 867"/>
                  <a:gd name="T58" fmla="*/ 645 w 1079"/>
                  <a:gd name="T59" fmla="*/ 26 h 867"/>
                  <a:gd name="T60" fmla="*/ 669 w 1079"/>
                  <a:gd name="T61" fmla="*/ 98 h 867"/>
                  <a:gd name="T62" fmla="*/ 691 w 1079"/>
                  <a:gd name="T63" fmla="*/ 53 h 867"/>
                  <a:gd name="T64" fmla="*/ 713 w 1079"/>
                  <a:gd name="T65" fmla="*/ 0 h 867"/>
                  <a:gd name="T66" fmla="*/ 735 w 1079"/>
                  <a:gd name="T67" fmla="*/ 19 h 867"/>
                  <a:gd name="T68" fmla="*/ 757 w 1079"/>
                  <a:gd name="T69" fmla="*/ 39 h 867"/>
                  <a:gd name="T70" fmla="*/ 779 w 1079"/>
                  <a:gd name="T71" fmla="*/ 0 h 867"/>
                  <a:gd name="T72" fmla="*/ 801 w 1079"/>
                  <a:gd name="T73" fmla="*/ 71 h 867"/>
                  <a:gd name="T74" fmla="*/ 823 w 1079"/>
                  <a:gd name="T75" fmla="*/ 26 h 867"/>
                  <a:gd name="T76" fmla="*/ 845 w 1079"/>
                  <a:gd name="T77" fmla="*/ 19 h 867"/>
                  <a:gd name="T78" fmla="*/ 869 w 1079"/>
                  <a:gd name="T79" fmla="*/ 53 h 867"/>
                  <a:gd name="T80" fmla="*/ 891 w 1079"/>
                  <a:gd name="T81" fmla="*/ 46 h 867"/>
                  <a:gd name="T82" fmla="*/ 913 w 1079"/>
                  <a:gd name="T83" fmla="*/ 19 h 867"/>
                  <a:gd name="T84" fmla="*/ 935 w 1079"/>
                  <a:gd name="T85" fmla="*/ 26 h 867"/>
                  <a:gd name="T86" fmla="*/ 957 w 1079"/>
                  <a:gd name="T87" fmla="*/ 39 h 867"/>
                  <a:gd name="T88" fmla="*/ 979 w 1079"/>
                  <a:gd name="T89" fmla="*/ 53 h 867"/>
                  <a:gd name="T90" fmla="*/ 1001 w 1079"/>
                  <a:gd name="T91" fmla="*/ 19 h 867"/>
                  <a:gd name="T92" fmla="*/ 1023 w 1079"/>
                  <a:gd name="T93" fmla="*/ 92 h 867"/>
                  <a:gd name="T94" fmla="*/ 1045 w 1079"/>
                  <a:gd name="T95" fmla="*/ 210 h 867"/>
                  <a:gd name="T96" fmla="*/ 1069 w 1079"/>
                  <a:gd name="T97" fmla="*/ 249 h 867"/>
                  <a:gd name="T98" fmla="*/ 1079 w 1079"/>
                  <a:gd name="T99" fmla="*/ 867 h 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79" h="867">
                    <a:moveTo>
                      <a:pt x="34" y="867"/>
                    </a:moveTo>
                    <a:lnTo>
                      <a:pt x="0" y="545"/>
                    </a:lnTo>
                    <a:lnTo>
                      <a:pt x="12" y="539"/>
                    </a:lnTo>
                    <a:lnTo>
                      <a:pt x="22" y="486"/>
                    </a:lnTo>
                    <a:lnTo>
                      <a:pt x="34" y="420"/>
                    </a:lnTo>
                    <a:lnTo>
                      <a:pt x="44" y="374"/>
                    </a:lnTo>
                    <a:lnTo>
                      <a:pt x="56" y="393"/>
                    </a:lnTo>
                    <a:lnTo>
                      <a:pt x="68" y="407"/>
                    </a:lnTo>
                    <a:lnTo>
                      <a:pt x="78" y="381"/>
                    </a:lnTo>
                    <a:lnTo>
                      <a:pt x="90" y="361"/>
                    </a:lnTo>
                    <a:lnTo>
                      <a:pt x="100" y="368"/>
                    </a:lnTo>
                    <a:lnTo>
                      <a:pt x="112" y="374"/>
                    </a:lnTo>
                    <a:lnTo>
                      <a:pt x="122" y="388"/>
                    </a:lnTo>
                    <a:lnTo>
                      <a:pt x="134" y="400"/>
                    </a:lnTo>
                    <a:lnTo>
                      <a:pt x="144" y="407"/>
                    </a:lnTo>
                    <a:lnTo>
                      <a:pt x="156" y="407"/>
                    </a:lnTo>
                    <a:lnTo>
                      <a:pt x="168" y="388"/>
                    </a:lnTo>
                    <a:lnTo>
                      <a:pt x="178" y="381"/>
                    </a:lnTo>
                    <a:lnTo>
                      <a:pt x="190" y="374"/>
                    </a:lnTo>
                    <a:lnTo>
                      <a:pt x="200" y="388"/>
                    </a:lnTo>
                    <a:lnTo>
                      <a:pt x="212" y="400"/>
                    </a:lnTo>
                    <a:lnTo>
                      <a:pt x="222" y="407"/>
                    </a:lnTo>
                    <a:lnTo>
                      <a:pt x="234" y="413"/>
                    </a:lnTo>
                    <a:lnTo>
                      <a:pt x="244" y="407"/>
                    </a:lnTo>
                    <a:lnTo>
                      <a:pt x="256" y="413"/>
                    </a:lnTo>
                    <a:lnTo>
                      <a:pt x="268" y="413"/>
                    </a:lnTo>
                    <a:lnTo>
                      <a:pt x="278" y="407"/>
                    </a:lnTo>
                    <a:lnTo>
                      <a:pt x="290" y="407"/>
                    </a:lnTo>
                    <a:lnTo>
                      <a:pt x="300" y="407"/>
                    </a:lnTo>
                    <a:lnTo>
                      <a:pt x="312" y="413"/>
                    </a:lnTo>
                    <a:lnTo>
                      <a:pt x="322" y="420"/>
                    </a:lnTo>
                    <a:lnTo>
                      <a:pt x="334" y="295"/>
                    </a:lnTo>
                    <a:lnTo>
                      <a:pt x="344" y="263"/>
                    </a:lnTo>
                    <a:lnTo>
                      <a:pt x="356" y="151"/>
                    </a:lnTo>
                    <a:lnTo>
                      <a:pt x="368" y="112"/>
                    </a:lnTo>
                    <a:lnTo>
                      <a:pt x="378" y="71"/>
                    </a:lnTo>
                    <a:lnTo>
                      <a:pt x="390" y="85"/>
                    </a:lnTo>
                    <a:lnTo>
                      <a:pt x="400" y="78"/>
                    </a:lnTo>
                    <a:lnTo>
                      <a:pt x="412" y="92"/>
                    </a:lnTo>
                    <a:lnTo>
                      <a:pt x="422" y="65"/>
                    </a:lnTo>
                    <a:lnTo>
                      <a:pt x="434" y="58"/>
                    </a:lnTo>
                    <a:lnTo>
                      <a:pt x="444" y="58"/>
                    </a:lnTo>
                    <a:lnTo>
                      <a:pt x="456" y="65"/>
                    </a:lnTo>
                    <a:lnTo>
                      <a:pt x="468" y="71"/>
                    </a:lnTo>
                    <a:lnTo>
                      <a:pt x="478" y="39"/>
                    </a:lnTo>
                    <a:lnTo>
                      <a:pt x="491" y="53"/>
                    </a:lnTo>
                    <a:lnTo>
                      <a:pt x="501" y="53"/>
                    </a:lnTo>
                    <a:lnTo>
                      <a:pt x="513" y="58"/>
                    </a:lnTo>
                    <a:lnTo>
                      <a:pt x="523" y="46"/>
                    </a:lnTo>
                    <a:lnTo>
                      <a:pt x="535" y="46"/>
                    </a:lnTo>
                    <a:lnTo>
                      <a:pt x="545" y="65"/>
                    </a:lnTo>
                    <a:lnTo>
                      <a:pt x="557" y="65"/>
                    </a:lnTo>
                    <a:lnTo>
                      <a:pt x="569" y="65"/>
                    </a:lnTo>
                    <a:lnTo>
                      <a:pt x="579" y="71"/>
                    </a:lnTo>
                    <a:lnTo>
                      <a:pt x="591" y="71"/>
                    </a:lnTo>
                    <a:lnTo>
                      <a:pt x="601" y="71"/>
                    </a:lnTo>
                    <a:lnTo>
                      <a:pt x="613" y="71"/>
                    </a:lnTo>
                    <a:lnTo>
                      <a:pt x="623" y="92"/>
                    </a:lnTo>
                    <a:lnTo>
                      <a:pt x="635" y="92"/>
                    </a:lnTo>
                    <a:lnTo>
                      <a:pt x="645" y="26"/>
                    </a:lnTo>
                    <a:lnTo>
                      <a:pt x="657" y="32"/>
                    </a:lnTo>
                    <a:lnTo>
                      <a:pt x="669" y="98"/>
                    </a:lnTo>
                    <a:lnTo>
                      <a:pt x="679" y="78"/>
                    </a:lnTo>
                    <a:lnTo>
                      <a:pt x="691" y="53"/>
                    </a:lnTo>
                    <a:lnTo>
                      <a:pt x="701" y="0"/>
                    </a:lnTo>
                    <a:lnTo>
                      <a:pt x="713" y="0"/>
                    </a:lnTo>
                    <a:lnTo>
                      <a:pt x="723" y="65"/>
                    </a:lnTo>
                    <a:lnTo>
                      <a:pt x="735" y="19"/>
                    </a:lnTo>
                    <a:lnTo>
                      <a:pt x="745" y="39"/>
                    </a:lnTo>
                    <a:lnTo>
                      <a:pt x="757" y="39"/>
                    </a:lnTo>
                    <a:lnTo>
                      <a:pt x="769" y="32"/>
                    </a:lnTo>
                    <a:lnTo>
                      <a:pt x="779" y="0"/>
                    </a:lnTo>
                    <a:lnTo>
                      <a:pt x="791" y="39"/>
                    </a:lnTo>
                    <a:lnTo>
                      <a:pt x="801" y="71"/>
                    </a:lnTo>
                    <a:lnTo>
                      <a:pt x="813" y="58"/>
                    </a:lnTo>
                    <a:lnTo>
                      <a:pt x="823" y="26"/>
                    </a:lnTo>
                    <a:lnTo>
                      <a:pt x="835" y="19"/>
                    </a:lnTo>
                    <a:lnTo>
                      <a:pt x="845" y="19"/>
                    </a:lnTo>
                    <a:lnTo>
                      <a:pt x="857" y="58"/>
                    </a:lnTo>
                    <a:lnTo>
                      <a:pt x="869" y="53"/>
                    </a:lnTo>
                    <a:lnTo>
                      <a:pt x="879" y="39"/>
                    </a:lnTo>
                    <a:lnTo>
                      <a:pt x="891" y="46"/>
                    </a:lnTo>
                    <a:lnTo>
                      <a:pt x="901" y="32"/>
                    </a:lnTo>
                    <a:lnTo>
                      <a:pt x="913" y="19"/>
                    </a:lnTo>
                    <a:lnTo>
                      <a:pt x="923" y="19"/>
                    </a:lnTo>
                    <a:lnTo>
                      <a:pt x="935" y="26"/>
                    </a:lnTo>
                    <a:lnTo>
                      <a:pt x="945" y="53"/>
                    </a:lnTo>
                    <a:lnTo>
                      <a:pt x="957" y="39"/>
                    </a:lnTo>
                    <a:lnTo>
                      <a:pt x="969" y="46"/>
                    </a:lnTo>
                    <a:lnTo>
                      <a:pt x="979" y="53"/>
                    </a:lnTo>
                    <a:lnTo>
                      <a:pt x="991" y="6"/>
                    </a:lnTo>
                    <a:lnTo>
                      <a:pt x="1001" y="19"/>
                    </a:lnTo>
                    <a:lnTo>
                      <a:pt x="1013" y="26"/>
                    </a:lnTo>
                    <a:lnTo>
                      <a:pt x="1023" y="92"/>
                    </a:lnTo>
                    <a:lnTo>
                      <a:pt x="1035" y="151"/>
                    </a:lnTo>
                    <a:lnTo>
                      <a:pt x="1045" y="210"/>
                    </a:lnTo>
                    <a:lnTo>
                      <a:pt x="1057" y="236"/>
                    </a:lnTo>
                    <a:lnTo>
                      <a:pt x="1069" y="249"/>
                    </a:lnTo>
                    <a:lnTo>
                      <a:pt x="1079" y="242"/>
                    </a:lnTo>
                    <a:lnTo>
                      <a:pt x="1079" y="867"/>
                    </a:lnTo>
                    <a:lnTo>
                      <a:pt x="34" y="867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1" name="Freeform 137"/>
              <p:cNvSpPr>
                <a:spLocks/>
              </p:cNvSpPr>
              <p:nvPr/>
            </p:nvSpPr>
            <p:spPr bwMode="auto">
              <a:xfrm>
                <a:off x="2700" y="1829"/>
                <a:ext cx="1080" cy="1072"/>
              </a:xfrm>
              <a:custGeom>
                <a:avLst/>
                <a:gdLst>
                  <a:gd name="T0" fmla="*/ 0 w 1080"/>
                  <a:gd name="T1" fmla="*/ 415 h 1072"/>
                  <a:gd name="T2" fmla="*/ 24 w 1080"/>
                  <a:gd name="T3" fmla="*/ 454 h 1072"/>
                  <a:gd name="T4" fmla="*/ 46 w 1080"/>
                  <a:gd name="T5" fmla="*/ 468 h 1072"/>
                  <a:gd name="T6" fmla="*/ 68 w 1080"/>
                  <a:gd name="T7" fmla="*/ 474 h 1072"/>
                  <a:gd name="T8" fmla="*/ 90 w 1080"/>
                  <a:gd name="T9" fmla="*/ 493 h 1072"/>
                  <a:gd name="T10" fmla="*/ 112 w 1080"/>
                  <a:gd name="T11" fmla="*/ 513 h 1072"/>
                  <a:gd name="T12" fmla="*/ 134 w 1080"/>
                  <a:gd name="T13" fmla="*/ 283 h 1072"/>
                  <a:gd name="T14" fmla="*/ 156 w 1080"/>
                  <a:gd name="T15" fmla="*/ 251 h 1072"/>
                  <a:gd name="T16" fmla="*/ 178 w 1080"/>
                  <a:gd name="T17" fmla="*/ 244 h 1072"/>
                  <a:gd name="T18" fmla="*/ 200 w 1080"/>
                  <a:gd name="T19" fmla="*/ 178 h 1072"/>
                  <a:gd name="T20" fmla="*/ 225 w 1080"/>
                  <a:gd name="T21" fmla="*/ 211 h 1072"/>
                  <a:gd name="T22" fmla="*/ 247 w 1080"/>
                  <a:gd name="T23" fmla="*/ 211 h 1072"/>
                  <a:gd name="T24" fmla="*/ 269 w 1080"/>
                  <a:gd name="T25" fmla="*/ 211 h 1072"/>
                  <a:gd name="T26" fmla="*/ 291 w 1080"/>
                  <a:gd name="T27" fmla="*/ 165 h 1072"/>
                  <a:gd name="T28" fmla="*/ 313 w 1080"/>
                  <a:gd name="T29" fmla="*/ 46 h 1072"/>
                  <a:gd name="T30" fmla="*/ 335 w 1080"/>
                  <a:gd name="T31" fmla="*/ 93 h 1072"/>
                  <a:gd name="T32" fmla="*/ 357 w 1080"/>
                  <a:gd name="T33" fmla="*/ 126 h 1072"/>
                  <a:gd name="T34" fmla="*/ 379 w 1080"/>
                  <a:gd name="T35" fmla="*/ 99 h 1072"/>
                  <a:gd name="T36" fmla="*/ 401 w 1080"/>
                  <a:gd name="T37" fmla="*/ 87 h 1072"/>
                  <a:gd name="T38" fmla="*/ 425 w 1080"/>
                  <a:gd name="T39" fmla="*/ 73 h 1072"/>
                  <a:gd name="T40" fmla="*/ 447 w 1080"/>
                  <a:gd name="T41" fmla="*/ 87 h 1072"/>
                  <a:gd name="T42" fmla="*/ 469 w 1080"/>
                  <a:gd name="T43" fmla="*/ 73 h 1072"/>
                  <a:gd name="T44" fmla="*/ 491 w 1080"/>
                  <a:gd name="T45" fmla="*/ 93 h 1072"/>
                  <a:gd name="T46" fmla="*/ 513 w 1080"/>
                  <a:gd name="T47" fmla="*/ 112 h 1072"/>
                  <a:gd name="T48" fmla="*/ 535 w 1080"/>
                  <a:gd name="T49" fmla="*/ 139 h 1072"/>
                  <a:gd name="T50" fmla="*/ 557 w 1080"/>
                  <a:gd name="T51" fmla="*/ 192 h 1072"/>
                  <a:gd name="T52" fmla="*/ 579 w 1080"/>
                  <a:gd name="T53" fmla="*/ 205 h 1072"/>
                  <a:gd name="T54" fmla="*/ 601 w 1080"/>
                  <a:gd name="T55" fmla="*/ 171 h 1072"/>
                  <a:gd name="T56" fmla="*/ 625 w 1080"/>
                  <a:gd name="T57" fmla="*/ 151 h 1072"/>
                  <a:gd name="T58" fmla="*/ 647 w 1080"/>
                  <a:gd name="T59" fmla="*/ 151 h 1072"/>
                  <a:gd name="T60" fmla="*/ 669 w 1080"/>
                  <a:gd name="T61" fmla="*/ 0 h 1072"/>
                  <a:gd name="T62" fmla="*/ 691 w 1080"/>
                  <a:gd name="T63" fmla="*/ 46 h 1072"/>
                  <a:gd name="T64" fmla="*/ 713 w 1080"/>
                  <a:gd name="T65" fmla="*/ 34 h 1072"/>
                  <a:gd name="T66" fmla="*/ 735 w 1080"/>
                  <a:gd name="T67" fmla="*/ 66 h 1072"/>
                  <a:gd name="T68" fmla="*/ 757 w 1080"/>
                  <a:gd name="T69" fmla="*/ 34 h 1072"/>
                  <a:gd name="T70" fmla="*/ 779 w 1080"/>
                  <a:gd name="T71" fmla="*/ 60 h 1072"/>
                  <a:gd name="T72" fmla="*/ 801 w 1080"/>
                  <a:gd name="T73" fmla="*/ 99 h 1072"/>
                  <a:gd name="T74" fmla="*/ 825 w 1080"/>
                  <a:gd name="T75" fmla="*/ 106 h 1072"/>
                  <a:gd name="T76" fmla="*/ 847 w 1080"/>
                  <a:gd name="T77" fmla="*/ 112 h 1072"/>
                  <a:gd name="T78" fmla="*/ 869 w 1080"/>
                  <a:gd name="T79" fmla="*/ 151 h 1072"/>
                  <a:gd name="T80" fmla="*/ 891 w 1080"/>
                  <a:gd name="T81" fmla="*/ 146 h 1072"/>
                  <a:gd name="T82" fmla="*/ 913 w 1080"/>
                  <a:gd name="T83" fmla="*/ 192 h 1072"/>
                  <a:gd name="T84" fmla="*/ 935 w 1080"/>
                  <a:gd name="T85" fmla="*/ 276 h 1072"/>
                  <a:gd name="T86" fmla="*/ 957 w 1080"/>
                  <a:gd name="T87" fmla="*/ 329 h 1072"/>
                  <a:gd name="T88" fmla="*/ 980 w 1080"/>
                  <a:gd name="T89" fmla="*/ 363 h 1072"/>
                  <a:gd name="T90" fmla="*/ 1002 w 1080"/>
                  <a:gd name="T91" fmla="*/ 395 h 1072"/>
                  <a:gd name="T92" fmla="*/ 1026 w 1080"/>
                  <a:gd name="T93" fmla="*/ 422 h 1072"/>
                  <a:gd name="T94" fmla="*/ 1048 w 1080"/>
                  <a:gd name="T95" fmla="*/ 428 h 1072"/>
                  <a:gd name="T96" fmla="*/ 1070 w 1080"/>
                  <a:gd name="T97" fmla="*/ 428 h 1072"/>
                  <a:gd name="T98" fmla="*/ 1080 w 1080"/>
                  <a:gd name="T99" fmla="*/ 1072 h 1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0" h="1072">
                    <a:moveTo>
                      <a:pt x="34" y="1072"/>
                    </a:moveTo>
                    <a:lnTo>
                      <a:pt x="0" y="415"/>
                    </a:lnTo>
                    <a:lnTo>
                      <a:pt x="12" y="441"/>
                    </a:lnTo>
                    <a:lnTo>
                      <a:pt x="24" y="454"/>
                    </a:lnTo>
                    <a:lnTo>
                      <a:pt x="34" y="447"/>
                    </a:lnTo>
                    <a:lnTo>
                      <a:pt x="46" y="468"/>
                    </a:lnTo>
                    <a:lnTo>
                      <a:pt x="56" y="474"/>
                    </a:lnTo>
                    <a:lnTo>
                      <a:pt x="68" y="474"/>
                    </a:lnTo>
                    <a:lnTo>
                      <a:pt x="78" y="481"/>
                    </a:lnTo>
                    <a:lnTo>
                      <a:pt x="90" y="493"/>
                    </a:lnTo>
                    <a:lnTo>
                      <a:pt x="100" y="513"/>
                    </a:lnTo>
                    <a:lnTo>
                      <a:pt x="112" y="513"/>
                    </a:lnTo>
                    <a:lnTo>
                      <a:pt x="124" y="317"/>
                    </a:lnTo>
                    <a:lnTo>
                      <a:pt x="134" y="283"/>
                    </a:lnTo>
                    <a:lnTo>
                      <a:pt x="146" y="258"/>
                    </a:lnTo>
                    <a:lnTo>
                      <a:pt x="156" y="251"/>
                    </a:lnTo>
                    <a:lnTo>
                      <a:pt x="168" y="244"/>
                    </a:lnTo>
                    <a:lnTo>
                      <a:pt x="178" y="244"/>
                    </a:lnTo>
                    <a:lnTo>
                      <a:pt x="190" y="244"/>
                    </a:lnTo>
                    <a:lnTo>
                      <a:pt x="200" y="178"/>
                    </a:lnTo>
                    <a:lnTo>
                      <a:pt x="213" y="224"/>
                    </a:lnTo>
                    <a:lnTo>
                      <a:pt x="225" y="211"/>
                    </a:lnTo>
                    <a:lnTo>
                      <a:pt x="235" y="211"/>
                    </a:lnTo>
                    <a:lnTo>
                      <a:pt x="247" y="211"/>
                    </a:lnTo>
                    <a:lnTo>
                      <a:pt x="257" y="211"/>
                    </a:lnTo>
                    <a:lnTo>
                      <a:pt x="269" y="211"/>
                    </a:lnTo>
                    <a:lnTo>
                      <a:pt x="279" y="165"/>
                    </a:lnTo>
                    <a:lnTo>
                      <a:pt x="291" y="165"/>
                    </a:lnTo>
                    <a:lnTo>
                      <a:pt x="301" y="46"/>
                    </a:lnTo>
                    <a:lnTo>
                      <a:pt x="313" y="46"/>
                    </a:lnTo>
                    <a:lnTo>
                      <a:pt x="325" y="66"/>
                    </a:lnTo>
                    <a:lnTo>
                      <a:pt x="335" y="93"/>
                    </a:lnTo>
                    <a:lnTo>
                      <a:pt x="347" y="93"/>
                    </a:lnTo>
                    <a:lnTo>
                      <a:pt x="357" y="126"/>
                    </a:lnTo>
                    <a:lnTo>
                      <a:pt x="369" y="106"/>
                    </a:lnTo>
                    <a:lnTo>
                      <a:pt x="379" y="99"/>
                    </a:lnTo>
                    <a:lnTo>
                      <a:pt x="391" y="99"/>
                    </a:lnTo>
                    <a:lnTo>
                      <a:pt x="401" y="87"/>
                    </a:lnTo>
                    <a:lnTo>
                      <a:pt x="413" y="87"/>
                    </a:lnTo>
                    <a:lnTo>
                      <a:pt x="425" y="73"/>
                    </a:lnTo>
                    <a:lnTo>
                      <a:pt x="435" y="106"/>
                    </a:lnTo>
                    <a:lnTo>
                      <a:pt x="447" y="87"/>
                    </a:lnTo>
                    <a:lnTo>
                      <a:pt x="457" y="66"/>
                    </a:lnTo>
                    <a:lnTo>
                      <a:pt x="469" y="73"/>
                    </a:lnTo>
                    <a:lnTo>
                      <a:pt x="479" y="93"/>
                    </a:lnTo>
                    <a:lnTo>
                      <a:pt x="491" y="93"/>
                    </a:lnTo>
                    <a:lnTo>
                      <a:pt x="501" y="99"/>
                    </a:lnTo>
                    <a:lnTo>
                      <a:pt x="513" y="112"/>
                    </a:lnTo>
                    <a:lnTo>
                      <a:pt x="525" y="132"/>
                    </a:lnTo>
                    <a:lnTo>
                      <a:pt x="535" y="139"/>
                    </a:lnTo>
                    <a:lnTo>
                      <a:pt x="547" y="158"/>
                    </a:lnTo>
                    <a:lnTo>
                      <a:pt x="557" y="192"/>
                    </a:lnTo>
                    <a:lnTo>
                      <a:pt x="569" y="192"/>
                    </a:lnTo>
                    <a:lnTo>
                      <a:pt x="579" y="205"/>
                    </a:lnTo>
                    <a:lnTo>
                      <a:pt x="591" y="158"/>
                    </a:lnTo>
                    <a:lnTo>
                      <a:pt x="601" y="171"/>
                    </a:lnTo>
                    <a:lnTo>
                      <a:pt x="613" y="178"/>
                    </a:lnTo>
                    <a:lnTo>
                      <a:pt x="625" y="151"/>
                    </a:lnTo>
                    <a:lnTo>
                      <a:pt x="635" y="146"/>
                    </a:lnTo>
                    <a:lnTo>
                      <a:pt x="647" y="151"/>
                    </a:lnTo>
                    <a:lnTo>
                      <a:pt x="657" y="126"/>
                    </a:lnTo>
                    <a:lnTo>
                      <a:pt x="669" y="0"/>
                    </a:lnTo>
                    <a:lnTo>
                      <a:pt x="679" y="34"/>
                    </a:lnTo>
                    <a:lnTo>
                      <a:pt x="691" y="46"/>
                    </a:lnTo>
                    <a:lnTo>
                      <a:pt x="701" y="53"/>
                    </a:lnTo>
                    <a:lnTo>
                      <a:pt x="713" y="34"/>
                    </a:lnTo>
                    <a:lnTo>
                      <a:pt x="725" y="53"/>
                    </a:lnTo>
                    <a:lnTo>
                      <a:pt x="735" y="66"/>
                    </a:lnTo>
                    <a:lnTo>
                      <a:pt x="747" y="46"/>
                    </a:lnTo>
                    <a:lnTo>
                      <a:pt x="757" y="34"/>
                    </a:lnTo>
                    <a:lnTo>
                      <a:pt x="769" y="66"/>
                    </a:lnTo>
                    <a:lnTo>
                      <a:pt x="779" y="60"/>
                    </a:lnTo>
                    <a:lnTo>
                      <a:pt x="791" y="80"/>
                    </a:lnTo>
                    <a:lnTo>
                      <a:pt x="801" y="99"/>
                    </a:lnTo>
                    <a:lnTo>
                      <a:pt x="813" y="119"/>
                    </a:lnTo>
                    <a:lnTo>
                      <a:pt x="825" y="106"/>
                    </a:lnTo>
                    <a:lnTo>
                      <a:pt x="835" y="93"/>
                    </a:lnTo>
                    <a:lnTo>
                      <a:pt x="847" y="112"/>
                    </a:lnTo>
                    <a:lnTo>
                      <a:pt x="857" y="132"/>
                    </a:lnTo>
                    <a:lnTo>
                      <a:pt x="869" y="151"/>
                    </a:lnTo>
                    <a:lnTo>
                      <a:pt x="879" y="151"/>
                    </a:lnTo>
                    <a:lnTo>
                      <a:pt x="891" y="146"/>
                    </a:lnTo>
                    <a:lnTo>
                      <a:pt x="901" y="151"/>
                    </a:lnTo>
                    <a:lnTo>
                      <a:pt x="913" y="192"/>
                    </a:lnTo>
                    <a:lnTo>
                      <a:pt x="925" y="211"/>
                    </a:lnTo>
                    <a:lnTo>
                      <a:pt x="935" y="276"/>
                    </a:lnTo>
                    <a:lnTo>
                      <a:pt x="947" y="303"/>
                    </a:lnTo>
                    <a:lnTo>
                      <a:pt x="957" y="329"/>
                    </a:lnTo>
                    <a:lnTo>
                      <a:pt x="970" y="336"/>
                    </a:lnTo>
                    <a:lnTo>
                      <a:pt x="980" y="363"/>
                    </a:lnTo>
                    <a:lnTo>
                      <a:pt x="992" y="382"/>
                    </a:lnTo>
                    <a:lnTo>
                      <a:pt x="1002" y="395"/>
                    </a:lnTo>
                    <a:lnTo>
                      <a:pt x="1014" y="402"/>
                    </a:lnTo>
                    <a:lnTo>
                      <a:pt x="1026" y="422"/>
                    </a:lnTo>
                    <a:lnTo>
                      <a:pt x="1036" y="428"/>
                    </a:lnTo>
                    <a:lnTo>
                      <a:pt x="1048" y="428"/>
                    </a:lnTo>
                    <a:lnTo>
                      <a:pt x="1058" y="422"/>
                    </a:lnTo>
                    <a:lnTo>
                      <a:pt x="1070" y="428"/>
                    </a:lnTo>
                    <a:lnTo>
                      <a:pt x="1080" y="434"/>
                    </a:lnTo>
                    <a:lnTo>
                      <a:pt x="1080" y="1072"/>
                    </a:lnTo>
                    <a:lnTo>
                      <a:pt x="34" y="1072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2" name="Freeform 138"/>
              <p:cNvSpPr>
                <a:spLocks/>
              </p:cNvSpPr>
              <p:nvPr/>
            </p:nvSpPr>
            <p:spPr bwMode="auto">
              <a:xfrm>
                <a:off x="3748" y="2251"/>
                <a:ext cx="1079" cy="650"/>
              </a:xfrm>
              <a:custGeom>
                <a:avLst/>
                <a:gdLst>
                  <a:gd name="T0" fmla="*/ 0 w 1079"/>
                  <a:gd name="T1" fmla="*/ 6 h 650"/>
                  <a:gd name="T2" fmla="*/ 22 w 1079"/>
                  <a:gd name="T3" fmla="*/ 6 h 650"/>
                  <a:gd name="T4" fmla="*/ 44 w 1079"/>
                  <a:gd name="T5" fmla="*/ 25 h 650"/>
                  <a:gd name="T6" fmla="*/ 66 w 1079"/>
                  <a:gd name="T7" fmla="*/ 6 h 650"/>
                  <a:gd name="T8" fmla="*/ 88 w 1079"/>
                  <a:gd name="T9" fmla="*/ 19 h 650"/>
                  <a:gd name="T10" fmla="*/ 110 w 1079"/>
                  <a:gd name="T11" fmla="*/ 46 h 650"/>
                  <a:gd name="T12" fmla="*/ 132 w 1079"/>
                  <a:gd name="T13" fmla="*/ 59 h 650"/>
                  <a:gd name="T14" fmla="*/ 154 w 1079"/>
                  <a:gd name="T15" fmla="*/ 59 h 650"/>
                  <a:gd name="T16" fmla="*/ 178 w 1079"/>
                  <a:gd name="T17" fmla="*/ 46 h 650"/>
                  <a:gd name="T18" fmla="*/ 200 w 1079"/>
                  <a:gd name="T19" fmla="*/ 52 h 650"/>
                  <a:gd name="T20" fmla="*/ 222 w 1079"/>
                  <a:gd name="T21" fmla="*/ 39 h 650"/>
                  <a:gd name="T22" fmla="*/ 244 w 1079"/>
                  <a:gd name="T23" fmla="*/ 52 h 650"/>
                  <a:gd name="T24" fmla="*/ 266 w 1079"/>
                  <a:gd name="T25" fmla="*/ 59 h 650"/>
                  <a:gd name="T26" fmla="*/ 288 w 1079"/>
                  <a:gd name="T27" fmla="*/ 78 h 650"/>
                  <a:gd name="T28" fmla="*/ 310 w 1079"/>
                  <a:gd name="T29" fmla="*/ 85 h 650"/>
                  <a:gd name="T30" fmla="*/ 332 w 1079"/>
                  <a:gd name="T31" fmla="*/ 78 h 650"/>
                  <a:gd name="T32" fmla="*/ 354 w 1079"/>
                  <a:gd name="T33" fmla="*/ 59 h 650"/>
                  <a:gd name="T34" fmla="*/ 378 w 1079"/>
                  <a:gd name="T35" fmla="*/ 78 h 650"/>
                  <a:gd name="T36" fmla="*/ 400 w 1079"/>
                  <a:gd name="T37" fmla="*/ 78 h 650"/>
                  <a:gd name="T38" fmla="*/ 422 w 1079"/>
                  <a:gd name="T39" fmla="*/ 98 h 650"/>
                  <a:gd name="T40" fmla="*/ 444 w 1079"/>
                  <a:gd name="T41" fmla="*/ 105 h 650"/>
                  <a:gd name="T42" fmla="*/ 466 w 1079"/>
                  <a:gd name="T43" fmla="*/ 112 h 650"/>
                  <a:gd name="T44" fmla="*/ 488 w 1079"/>
                  <a:gd name="T45" fmla="*/ 105 h 650"/>
                  <a:gd name="T46" fmla="*/ 510 w 1079"/>
                  <a:gd name="T47" fmla="*/ 91 h 650"/>
                  <a:gd name="T48" fmla="*/ 532 w 1079"/>
                  <a:gd name="T49" fmla="*/ 98 h 650"/>
                  <a:gd name="T50" fmla="*/ 554 w 1079"/>
                  <a:gd name="T51" fmla="*/ 112 h 650"/>
                  <a:gd name="T52" fmla="*/ 578 w 1079"/>
                  <a:gd name="T53" fmla="*/ 112 h 650"/>
                  <a:gd name="T54" fmla="*/ 600 w 1079"/>
                  <a:gd name="T55" fmla="*/ 131 h 650"/>
                  <a:gd name="T56" fmla="*/ 622 w 1079"/>
                  <a:gd name="T57" fmla="*/ 131 h 650"/>
                  <a:gd name="T58" fmla="*/ 644 w 1079"/>
                  <a:gd name="T59" fmla="*/ 118 h 650"/>
                  <a:gd name="T60" fmla="*/ 666 w 1079"/>
                  <a:gd name="T61" fmla="*/ 105 h 650"/>
                  <a:gd name="T62" fmla="*/ 689 w 1079"/>
                  <a:gd name="T63" fmla="*/ 98 h 650"/>
                  <a:gd name="T64" fmla="*/ 711 w 1079"/>
                  <a:gd name="T65" fmla="*/ 98 h 650"/>
                  <a:gd name="T66" fmla="*/ 733 w 1079"/>
                  <a:gd name="T67" fmla="*/ 118 h 650"/>
                  <a:gd name="T68" fmla="*/ 755 w 1079"/>
                  <a:gd name="T69" fmla="*/ 151 h 650"/>
                  <a:gd name="T70" fmla="*/ 779 w 1079"/>
                  <a:gd name="T71" fmla="*/ 144 h 650"/>
                  <a:gd name="T72" fmla="*/ 801 w 1079"/>
                  <a:gd name="T73" fmla="*/ 131 h 650"/>
                  <a:gd name="T74" fmla="*/ 823 w 1079"/>
                  <a:gd name="T75" fmla="*/ 131 h 650"/>
                  <a:gd name="T76" fmla="*/ 845 w 1079"/>
                  <a:gd name="T77" fmla="*/ 137 h 650"/>
                  <a:gd name="T78" fmla="*/ 867 w 1079"/>
                  <a:gd name="T79" fmla="*/ 137 h 650"/>
                  <a:gd name="T80" fmla="*/ 889 w 1079"/>
                  <a:gd name="T81" fmla="*/ 131 h 650"/>
                  <a:gd name="T82" fmla="*/ 911 w 1079"/>
                  <a:gd name="T83" fmla="*/ 112 h 650"/>
                  <a:gd name="T84" fmla="*/ 933 w 1079"/>
                  <a:gd name="T85" fmla="*/ 124 h 650"/>
                  <a:gd name="T86" fmla="*/ 955 w 1079"/>
                  <a:gd name="T87" fmla="*/ 151 h 650"/>
                  <a:gd name="T88" fmla="*/ 979 w 1079"/>
                  <a:gd name="T89" fmla="*/ 151 h 650"/>
                  <a:gd name="T90" fmla="*/ 1001 w 1079"/>
                  <a:gd name="T91" fmla="*/ 151 h 650"/>
                  <a:gd name="T92" fmla="*/ 1023 w 1079"/>
                  <a:gd name="T93" fmla="*/ 118 h 650"/>
                  <a:gd name="T94" fmla="*/ 1045 w 1079"/>
                  <a:gd name="T95" fmla="*/ 98 h 650"/>
                  <a:gd name="T96" fmla="*/ 1067 w 1079"/>
                  <a:gd name="T97" fmla="*/ 131 h 650"/>
                  <a:gd name="T98" fmla="*/ 1079 w 1079"/>
                  <a:gd name="T99" fmla="*/ 65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79" h="650">
                    <a:moveTo>
                      <a:pt x="32" y="650"/>
                    </a:moveTo>
                    <a:lnTo>
                      <a:pt x="0" y="6"/>
                    </a:lnTo>
                    <a:lnTo>
                      <a:pt x="10" y="0"/>
                    </a:lnTo>
                    <a:lnTo>
                      <a:pt x="22" y="6"/>
                    </a:lnTo>
                    <a:lnTo>
                      <a:pt x="32" y="12"/>
                    </a:lnTo>
                    <a:lnTo>
                      <a:pt x="44" y="25"/>
                    </a:lnTo>
                    <a:lnTo>
                      <a:pt x="54" y="19"/>
                    </a:lnTo>
                    <a:lnTo>
                      <a:pt x="66" y="6"/>
                    </a:lnTo>
                    <a:lnTo>
                      <a:pt x="78" y="6"/>
                    </a:lnTo>
                    <a:lnTo>
                      <a:pt x="88" y="19"/>
                    </a:lnTo>
                    <a:lnTo>
                      <a:pt x="100" y="32"/>
                    </a:lnTo>
                    <a:lnTo>
                      <a:pt x="110" y="46"/>
                    </a:lnTo>
                    <a:lnTo>
                      <a:pt x="122" y="46"/>
                    </a:lnTo>
                    <a:lnTo>
                      <a:pt x="132" y="59"/>
                    </a:lnTo>
                    <a:lnTo>
                      <a:pt x="144" y="59"/>
                    </a:lnTo>
                    <a:lnTo>
                      <a:pt x="154" y="59"/>
                    </a:lnTo>
                    <a:lnTo>
                      <a:pt x="166" y="52"/>
                    </a:lnTo>
                    <a:lnTo>
                      <a:pt x="178" y="46"/>
                    </a:lnTo>
                    <a:lnTo>
                      <a:pt x="188" y="46"/>
                    </a:lnTo>
                    <a:lnTo>
                      <a:pt x="200" y="52"/>
                    </a:lnTo>
                    <a:lnTo>
                      <a:pt x="210" y="46"/>
                    </a:lnTo>
                    <a:lnTo>
                      <a:pt x="222" y="39"/>
                    </a:lnTo>
                    <a:lnTo>
                      <a:pt x="232" y="39"/>
                    </a:lnTo>
                    <a:lnTo>
                      <a:pt x="244" y="52"/>
                    </a:lnTo>
                    <a:lnTo>
                      <a:pt x="254" y="59"/>
                    </a:lnTo>
                    <a:lnTo>
                      <a:pt x="266" y="59"/>
                    </a:lnTo>
                    <a:lnTo>
                      <a:pt x="278" y="65"/>
                    </a:lnTo>
                    <a:lnTo>
                      <a:pt x="288" y="78"/>
                    </a:lnTo>
                    <a:lnTo>
                      <a:pt x="300" y="85"/>
                    </a:lnTo>
                    <a:lnTo>
                      <a:pt x="310" y="85"/>
                    </a:lnTo>
                    <a:lnTo>
                      <a:pt x="322" y="85"/>
                    </a:lnTo>
                    <a:lnTo>
                      <a:pt x="332" y="78"/>
                    </a:lnTo>
                    <a:lnTo>
                      <a:pt x="344" y="71"/>
                    </a:lnTo>
                    <a:lnTo>
                      <a:pt x="354" y="59"/>
                    </a:lnTo>
                    <a:lnTo>
                      <a:pt x="366" y="71"/>
                    </a:lnTo>
                    <a:lnTo>
                      <a:pt x="378" y="78"/>
                    </a:lnTo>
                    <a:lnTo>
                      <a:pt x="388" y="85"/>
                    </a:lnTo>
                    <a:lnTo>
                      <a:pt x="400" y="78"/>
                    </a:lnTo>
                    <a:lnTo>
                      <a:pt x="410" y="91"/>
                    </a:lnTo>
                    <a:lnTo>
                      <a:pt x="422" y="98"/>
                    </a:lnTo>
                    <a:lnTo>
                      <a:pt x="432" y="98"/>
                    </a:lnTo>
                    <a:lnTo>
                      <a:pt x="444" y="105"/>
                    </a:lnTo>
                    <a:lnTo>
                      <a:pt x="454" y="112"/>
                    </a:lnTo>
                    <a:lnTo>
                      <a:pt x="466" y="112"/>
                    </a:lnTo>
                    <a:lnTo>
                      <a:pt x="478" y="118"/>
                    </a:lnTo>
                    <a:lnTo>
                      <a:pt x="488" y="105"/>
                    </a:lnTo>
                    <a:lnTo>
                      <a:pt x="500" y="98"/>
                    </a:lnTo>
                    <a:lnTo>
                      <a:pt x="510" y="91"/>
                    </a:lnTo>
                    <a:lnTo>
                      <a:pt x="522" y="91"/>
                    </a:lnTo>
                    <a:lnTo>
                      <a:pt x="532" y="98"/>
                    </a:lnTo>
                    <a:lnTo>
                      <a:pt x="544" y="105"/>
                    </a:lnTo>
                    <a:lnTo>
                      <a:pt x="554" y="112"/>
                    </a:lnTo>
                    <a:lnTo>
                      <a:pt x="566" y="112"/>
                    </a:lnTo>
                    <a:lnTo>
                      <a:pt x="578" y="112"/>
                    </a:lnTo>
                    <a:lnTo>
                      <a:pt x="588" y="124"/>
                    </a:lnTo>
                    <a:lnTo>
                      <a:pt x="600" y="131"/>
                    </a:lnTo>
                    <a:lnTo>
                      <a:pt x="610" y="131"/>
                    </a:lnTo>
                    <a:lnTo>
                      <a:pt x="622" y="131"/>
                    </a:lnTo>
                    <a:lnTo>
                      <a:pt x="632" y="124"/>
                    </a:lnTo>
                    <a:lnTo>
                      <a:pt x="644" y="118"/>
                    </a:lnTo>
                    <a:lnTo>
                      <a:pt x="654" y="105"/>
                    </a:lnTo>
                    <a:lnTo>
                      <a:pt x="666" y="105"/>
                    </a:lnTo>
                    <a:lnTo>
                      <a:pt x="679" y="98"/>
                    </a:lnTo>
                    <a:lnTo>
                      <a:pt x="689" y="98"/>
                    </a:lnTo>
                    <a:lnTo>
                      <a:pt x="701" y="98"/>
                    </a:lnTo>
                    <a:lnTo>
                      <a:pt x="711" y="98"/>
                    </a:lnTo>
                    <a:lnTo>
                      <a:pt x="723" y="131"/>
                    </a:lnTo>
                    <a:lnTo>
                      <a:pt x="733" y="118"/>
                    </a:lnTo>
                    <a:lnTo>
                      <a:pt x="745" y="124"/>
                    </a:lnTo>
                    <a:lnTo>
                      <a:pt x="755" y="151"/>
                    </a:lnTo>
                    <a:lnTo>
                      <a:pt x="767" y="144"/>
                    </a:lnTo>
                    <a:lnTo>
                      <a:pt x="779" y="144"/>
                    </a:lnTo>
                    <a:lnTo>
                      <a:pt x="789" y="131"/>
                    </a:lnTo>
                    <a:lnTo>
                      <a:pt x="801" y="131"/>
                    </a:lnTo>
                    <a:lnTo>
                      <a:pt x="811" y="118"/>
                    </a:lnTo>
                    <a:lnTo>
                      <a:pt x="823" y="131"/>
                    </a:lnTo>
                    <a:lnTo>
                      <a:pt x="833" y="131"/>
                    </a:lnTo>
                    <a:lnTo>
                      <a:pt x="845" y="137"/>
                    </a:lnTo>
                    <a:lnTo>
                      <a:pt x="855" y="144"/>
                    </a:lnTo>
                    <a:lnTo>
                      <a:pt x="867" y="137"/>
                    </a:lnTo>
                    <a:lnTo>
                      <a:pt x="879" y="124"/>
                    </a:lnTo>
                    <a:lnTo>
                      <a:pt x="889" y="131"/>
                    </a:lnTo>
                    <a:lnTo>
                      <a:pt x="901" y="124"/>
                    </a:lnTo>
                    <a:lnTo>
                      <a:pt x="911" y="112"/>
                    </a:lnTo>
                    <a:lnTo>
                      <a:pt x="923" y="112"/>
                    </a:lnTo>
                    <a:lnTo>
                      <a:pt x="933" y="124"/>
                    </a:lnTo>
                    <a:lnTo>
                      <a:pt x="945" y="131"/>
                    </a:lnTo>
                    <a:lnTo>
                      <a:pt x="955" y="151"/>
                    </a:lnTo>
                    <a:lnTo>
                      <a:pt x="967" y="151"/>
                    </a:lnTo>
                    <a:lnTo>
                      <a:pt x="979" y="151"/>
                    </a:lnTo>
                    <a:lnTo>
                      <a:pt x="989" y="144"/>
                    </a:lnTo>
                    <a:lnTo>
                      <a:pt x="1001" y="151"/>
                    </a:lnTo>
                    <a:lnTo>
                      <a:pt x="1011" y="137"/>
                    </a:lnTo>
                    <a:lnTo>
                      <a:pt x="1023" y="118"/>
                    </a:lnTo>
                    <a:lnTo>
                      <a:pt x="1033" y="112"/>
                    </a:lnTo>
                    <a:lnTo>
                      <a:pt x="1045" y="98"/>
                    </a:lnTo>
                    <a:lnTo>
                      <a:pt x="1055" y="112"/>
                    </a:lnTo>
                    <a:lnTo>
                      <a:pt x="1067" y="131"/>
                    </a:lnTo>
                    <a:lnTo>
                      <a:pt x="1079" y="151"/>
                    </a:lnTo>
                    <a:lnTo>
                      <a:pt x="1079" y="650"/>
                    </a:lnTo>
                    <a:lnTo>
                      <a:pt x="32" y="650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3" name="Freeform 139"/>
              <p:cNvSpPr>
                <a:spLocks/>
              </p:cNvSpPr>
              <p:nvPr/>
            </p:nvSpPr>
            <p:spPr bwMode="auto">
              <a:xfrm>
                <a:off x="609" y="2349"/>
                <a:ext cx="4272" cy="552"/>
              </a:xfrm>
              <a:custGeom>
                <a:avLst/>
                <a:gdLst>
                  <a:gd name="T0" fmla="*/ 4184 w 4272"/>
                  <a:gd name="T1" fmla="*/ 0 h 552"/>
                  <a:gd name="T2" fmla="*/ 4206 w 4272"/>
                  <a:gd name="T3" fmla="*/ 33 h 552"/>
                  <a:gd name="T4" fmla="*/ 4228 w 4272"/>
                  <a:gd name="T5" fmla="*/ 552 h 552"/>
                  <a:gd name="T6" fmla="*/ 4250 w 4272"/>
                  <a:gd name="T7" fmla="*/ 552 h 552"/>
                  <a:gd name="T8" fmla="*/ 4272 w 4272"/>
                  <a:gd name="T9" fmla="*/ 144 h 552"/>
                  <a:gd name="T10" fmla="*/ 0 w 4272"/>
                  <a:gd name="T11" fmla="*/ 552 h 552"/>
                  <a:gd name="T12" fmla="*/ 0 w 4272"/>
                  <a:gd name="T13" fmla="*/ 552 h 552"/>
                  <a:gd name="T14" fmla="*/ 0 w 4272"/>
                  <a:gd name="T15" fmla="*/ 552 h 552"/>
                  <a:gd name="T16" fmla="*/ 0 w 4272"/>
                  <a:gd name="T17" fmla="*/ 552 h 552"/>
                  <a:gd name="T18" fmla="*/ 0 w 4272"/>
                  <a:gd name="T19" fmla="*/ 552 h 552"/>
                  <a:gd name="T20" fmla="*/ 0 w 4272"/>
                  <a:gd name="T21" fmla="*/ 552 h 552"/>
                  <a:gd name="T22" fmla="*/ 0 w 4272"/>
                  <a:gd name="T23" fmla="*/ 552 h 552"/>
                  <a:gd name="T24" fmla="*/ 0 w 4272"/>
                  <a:gd name="T25" fmla="*/ 552 h 552"/>
                  <a:gd name="T26" fmla="*/ 0 w 4272"/>
                  <a:gd name="T27" fmla="*/ 552 h 552"/>
                  <a:gd name="T28" fmla="*/ 0 w 4272"/>
                  <a:gd name="T29" fmla="*/ 552 h 552"/>
                  <a:gd name="T30" fmla="*/ 0 w 4272"/>
                  <a:gd name="T31" fmla="*/ 552 h 552"/>
                  <a:gd name="T32" fmla="*/ 0 w 4272"/>
                  <a:gd name="T33" fmla="*/ 552 h 552"/>
                  <a:gd name="T34" fmla="*/ 0 w 4272"/>
                  <a:gd name="T35" fmla="*/ 552 h 552"/>
                  <a:gd name="T36" fmla="*/ 0 w 4272"/>
                  <a:gd name="T37" fmla="*/ 552 h 552"/>
                  <a:gd name="T38" fmla="*/ 0 w 4272"/>
                  <a:gd name="T39" fmla="*/ 552 h 552"/>
                  <a:gd name="T40" fmla="*/ 0 w 4272"/>
                  <a:gd name="T41" fmla="*/ 552 h 552"/>
                  <a:gd name="T42" fmla="*/ 0 w 4272"/>
                  <a:gd name="T43" fmla="*/ 552 h 552"/>
                  <a:gd name="T44" fmla="*/ 0 w 4272"/>
                  <a:gd name="T45" fmla="*/ 552 h 552"/>
                  <a:gd name="T46" fmla="*/ 0 w 4272"/>
                  <a:gd name="T47" fmla="*/ 552 h 552"/>
                  <a:gd name="T48" fmla="*/ 0 w 4272"/>
                  <a:gd name="T49" fmla="*/ 552 h 552"/>
                  <a:gd name="T50" fmla="*/ 0 w 4272"/>
                  <a:gd name="T51" fmla="*/ 552 h 552"/>
                  <a:gd name="T52" fmla="*/ 0 w 4272"/>
                  <a:gd name="T53" fmla="*/ 552 h 552"/>
                  <a:gd name="T54" fmla="*/ 0 w 4272"/>
                  <a:gd name="T55" fmla="*/ 552 h 552"/>
                  <a:gd name="T56" fmla="*/ 0 w 4272"/>
                  <a:gd name="T57" fmla="*/ 552 h 552"/>
                  <a:gd name="T58" fmla="*/ 0 w 4272"/>
                  <a:gd name="T59" fmla="*/ 552 h 552"/>
                  <a:gd name="T60" fmla="*/ 0 w 4272"/>
                  <a:gd name="T61" fmla="*/ 552 h 552"/>
                  <a:gd name="T62" fmla="*/ 0 w 4272"/>
                  <a:gd name="T63" fmla="*/ 552 h 552"/>
                  <a:gd name="T64" fmla="*/ 0 w 4272"/>
                  <a:gd name="T65" fmla="*/ 552 h 552"/>
                  <a:gd name="T66" fmla="*/ 0 w 4272"/>
                  <a:gd name="T67" fmla="*/ 552 h 552"/>
                  <a:gd name="T68" fmla="*/ 0 w 4272"/>
                  <a:gd name="T69" fmla="*/ 552 h 552"/>
                  <a:gd name="T70" fmla="*/ 0 w 4272"/>
                  <a:gd name="T71" fmla="*/ 552 h 552"/>
                  <a:gd name="T72" fmla="*/ 0 w 4272"/>
                  <a:gd name="T73" fmla="*/ 552 h 552"/>
                  <a:gd name="T74" fmla="*/ 0 w 4272"/>
                  <a:gd name="T75" fmla="*/ 552 h 552"/>
                  <a:gd name="T76" fmla="*/ 0 w 4272"/>
                  <a:gd name="T77" fmla="*/ 552 h 552"/>
                  <a:gd name="T78" fmla="*/ 0 w 4272"/>
                  <a:gd name="T79" fmla="*/ 552 h 552"/>
                  <a:gd name="T80" fmla="*/ 0 w 4272"/>
                  <a:gd name="T81" fmla="*/ 552 h 552"/>
                  <a:gd name="T82" fmla="*/ 0 w 4272"/>
                  <a:gd name="T83" fmla="*/ 552 h 552"/>
                  <a:gd name="T84" fmla="*/ 0 w 4272"/>
                  <a:gd name="T85" fmla="*/ 552 h 552"/>
                  <a:gd name="T86" fmla="*/ 0 w 4272"/>
                  <a:gd name="T87" fmla="*/ 552 h 552"/>
                  <a:gd name="T88" fmla="*/ 0 w 4272"/>
                  <a:gd name="T89" fmla="*/ 552 h 552"/>
                  <a:gd name="T90" fmla="*/ 0 w 4272"/>
                  <a:gd name="T91" fmla="*/ 552 h 552"/>
                  <a:gd name="T92" fmla="*/ 0 w 4272"/>
                  <a:gd name="T93" fmla="*/ 552 h 552"/>
                  <a:gd name="T94" fmla="*/ 0 w 4272"/>
                  <a:gd name="T95" fmla="*/ 552 h 552"/>
                  <a:gd name="T96" fmla="*/ 0 w 4272"/>
                  <a:gd name="T97" fmla="*/ 552 h 552"/>
                  <a:gd name="T98" fmla="*/ 0 w 4272"/>
                  <a:gd name="T99" fmla="*/ 552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72" h="552">
                    <a:moveTo>
                      <a:pt x="4218" y="552"/>
                    </a:moveTo>
                    <a:lnTo>
                      <a:pt x="4184" y="0"/>
                    </a:lnTo>
                    <a:lnTo>
                      <a:pt x="4194" y="14"/>
                    </a:lnTo>
                    <a:lnTo>
                      <a:pt x="4206" y="33"/>
                    </a:lnTo>
                    <a:lnTo>
                      <a:pt x="4218" y="53"/>
                    </a:lnTo>
                    <a:lnTo>
                      <a:pt x="4228" y="552"/>
                    </a:lnTo>
                    <a:lnTo>
                      <a:pt x="4240" y="552"/>
                    </a:lnTo>
                    <a:lnTo>
                      <a:pt x="4250" y="552"/>
                    </a:lnTo>
                    <a:lnTo>
                      <a:pt x="4262" y="552"/>
                    </a:lnTo>
                    <a:lnTo>
                      <a:pt x="4272" y="144"/>
                    </a:lnTo>
                    <a:lnTo>
                      <a:pt x="4272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4218" y="552"/>
                    </a:lnTo>
                    <a:close/>
                  </a:path>
                </a:pathLst>
              </a:custGeom>
              <a:solidFill>
                <a:srgbClr val="F9FE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4" name="Line 140"/>
              <p:cNvSpPr>
                <a:spLocks noChangeShapeType="1"/>
              </p:cNvSpPr>
              <p:nvPr/>
            </p:nvSpPr>
            <p:spPr bwMode="auto">
              <a:xfrm flipV="1">
                <a:off x="609" y="2651"/>
                <a:ext cx="1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5" name="Line 141"/>
              <p:cNvSpPr>
                <a:spLocks noChangeShapeType="1"/>
              </p:cNvSpPr>
              <p:nvPr/>
            </p:nvSpPr>
            <p:spPr bwMode="auto">
              <a:xfrm>
                <a:off x="621" y="2651"/>
                <a:ext cx="11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6" name="Line 142"/>
              <p:cNvSpPr>
                <a:spLocks noChangeShapeType="1"/>
              </p:cNvSpPr>
              <p:nvPr/>
            </p:nvSpPr>
            <p:spPr bwMode="auto">
              <a:xfrm>
                <a:off x="632" y="2664"/>
                <a:ext cx="12" cy="2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7" name="Line 143"/>
              <p:cNvSpPr>
                <a:spLocks noChangeShapeType="1"/>
              </p:cNvSpPr>
              <p:nvPr/>
            </p:nvSpPr>
            <p:spPr bwMode="auto">
              <a:xfrm>
                <a:off x="644" y="290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8" name="Line 144"/>
              <p:cNvSpPr>
                <a:spLocks noChangeShapeType="1"/>
              </p:cNvSpPr>
              <p:nvPr/>
            </p:nvSpPr>
            <p:spPr bwMode="auto">
              <a:xfrm>
                <a:off x="654" y="290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29" name="Line 145"/>
              <p:cNvSpPr>
                <a:spLocks noChangeShapeType="1"/>
              </p:cNvSpPr>
              <p:nvPr/>
            </p:nvSpPr>
            <p:spPr bwMode="auto">
              <a:xfrm>
                <a:off x="666" y="290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0" name="Line 146"/>
              <p:cNvSpPr>
                <a:spLocks noChangeShapeType="1"/>
              </p:cNvSpPr>
              <p:nvPr/>
            </p:nvSpPr>
            <p:spPr bwMode="auto">
              <a:xfrm>
                <a:off x="676" y="290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1" name="Line 147"/>
              <p:cNvSpPr>
                <a:spLocks noChangeShapeType="1"/>
              </p:cNvSpPr>
              <p:nvPr/>
            </p:nvSpPr>
            <p:spPr bwMode="auto">
              <a:xfrm>
                <a:off x="688" y="290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2" name="Line 148"/>
              <p:cNvSpPr>
                <a:spLocks noChangeShapeType="1"/>
              </p:cNvSpPr>
              <p:nvPr/>
            </p:nvSpPr>
            <p:spPr bwMode="auto">
              <a:xfrm>
                <a:off x="698" y="290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3" name="Line 149"/>
              <p:cNvSpPr>
                <a:spLocks noChangeShapeType="1"/>
              </p:cNvSpPr>
              <p:nvPr/>
            </p:nvSpPr>
            <p:spPr bwMode="auto">
              <a:xfrm>
                <a:off x="710" y="290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4" name="Line 150"/>
              <p:cNvSpPr>
                <a:spLocks noChangeShapeType="1"/>
              </p:cNvSpPr>
              <p:nvPr/>
            </p:nvSpPr>
            <p:spPr bwMode="auto">
              <a:xfrm>
                <a:off x="722" y="290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5" name="Line 151"/>
              <p:cNvSpPr>
                <a:spLocks noChangeShapeType="1"/>
              </p:cNvSpPr>
              <p:nvPr/>
            </p:nvSpPr>
            <p:spPr bwMode="auto">
              <a:xfrm flipV="1">
                <a:off x="732" y="2612"/>
                <a:ext cx="12" cy="28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6" name="Line 152"/>
              <p:cNvSpPr>
                <a:spLocks noChangeShapeType="1"/>
              </p:cNvSpPr>
              <p:nvPr/>
            </p:nvSpPr>
            <p:spPr bwMode="auto">
              <a:xfrm>
                <a:off x="744" y="2612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7" name="Line 153"/>
              <p:cNvSpPr>
                <a:spLocks noChangeShapeType="1"/>
              </p:cNvSpPr>
              <p:nvPr/>
            </p:nvSpPr>
            <p:spPr bwMode="auto">
              <a:xfrm>
                <a:off x="754" y="2612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8" name="Line 154"/>
              <p:cNvSpPr>
                <a:spLocks noChangeShapeType="1"/>
              </p:cNvSpPr>
              <p:nvPr/>
            </p:nvSpPr>
            <p:spPr bwMode="auto">
              <a:xfrm>
                <a:off x="766" y="2612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39" name="Line 155"/>
              <p:cNvSpPr>
                <a:spLocks noChangeShapeType="1"/>
              </p:cNvSpPr>
              <p:nvPr/>
            </p:nvSpPr>
            <p:spPr bwMode="auto">
              <a:xfrm>
                <a:off x="776" y="2618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0" name="Line 156"/>
              <p:cNvSpPr>
                <a:spLocks noChangeShapeType="1"/>
              </p:cNvSpPr>
              <p:nvPr/>
            </p:nvSpPr>
            <p:spPr bwMode="auto">
              <a:xfrm>
                <a:off x="788" y="2625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1" name="Line 157"/>
              <p:cNvSpPr>
                <a:spLocks noChangeShapeType="1"/>
              </p:cNvSpPr>
              <p:nvPr/>
            </p:nvSpPr>
            <p:spPr bwMode="auto">
              <a:xfrm flipV="1">
                <a:off x="798" y="2618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2" name="Line 158"/>
              <p:cNvSpPr>
                <a:spLocks noChangeShapeType="1"/>
              </p:cNvSpPr>
              <p:nvPr/>
            </p:nvSpPr>
            <p:spPr bwMode="auto">
              <a:xfrm flipV="1">
                <a:off x="810" y="2579"/>
                <a:ext cx="12" cy="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3" name="Line 159"/>
              <p:cNvSpPr>
                <a:spLocks noChangeShapeType="1"/>
              </p:cNvSpPr>
              <p:nvPr/>
            </p:nvSpPr>
            <p:spPr bwMode="auto">
              <a:xfrm>
                <a:off x="822" y="2579"/>
                <a:ext cx="1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4" name="Line 160"/>
              <p:cNvSpPr>
                <a:spLocks noChangeShapeType="1"/>
              </p:cNvSpPr>
              <p:nvPr/>
            </p:nvSpPr>
            <p:spPr bwMode="auto">
              <a:xfrm>
                <a:off x="832" y="2593"/>
                <a:ext cx="1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5" name="Line 161"/>
              <p:cNvSpPr>
                <a:spLocks noChangeShapeType="1"/>
              </p:cNvSpPr>
              <p:nvPr/>
            </p:nvSpPr>
            <p:spPr bwMode="auto">
              <a:xfrm>
                <a:off x="844" y="2605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6" name="Line 162"/>
              <p:cNvSpPr>
                <a:spLocks noChangeShapeType="1"/>
              </p:cNvSpPr>
              <p:nvPr/>
            </p:nvSpPr>
            <p:spPr bwMode="auto">
              <a:xfrm>
                <a:off x="854" y="2625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7" name="Line 163"/>
              <p:cNvSpPr>
                <a:spLocks noChangeShapeType="1"/>
              </p:cNvSpPr>
              <p:nvPr/>
            </p:nvSpPr>
            <p:spPr bwMode="auto">
              <a:xfrm>
                <a:off x="866" y="2632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8" name="Line 164"/>
              <p:cNvSpPr>
                <a:spLocks noChangeShapeType="1"/>
              </p:cNvSpPr>
              <p:nvPr/>
            </p:nvSpPr>
            <p:spPr bwMode="auto">
              <a:xfrm>
                <a:off x="876" y="2632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49" name="Line 165"/>
              <p:cNvSpPr>
                <a:spLocks noChangeShapeType="1"/>
              </p:cNvSpPr>
              <p:nvPr/>
            </p:nvSpPr>
            <p:spPr bwMode="auto">
              <a:xfrm flipV="1">
                <a:off x="888" y="2605"/>
                <a:ext cx="1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0" name="Line 166"/>
              <p:cNvSpPr>
                <a:spLocks noChangeShapeType="1"/>
              </p:cNvSpPr>
              <p:nvPr/>
            </p:nvSpPr>
            <p:spPr bwMode="auto">
              <a:xfrm flipV="1">
                <a:off x="898" y="2586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1" name="Line 167"/>
              <p:cNvSpPr>
                <a:spLocks noChangeShapeType="1"/>
              </p:cNvSpPr>
              <p:nvPr/>
            </p:nvSpPr>
            <p:spPr bwMode="auto">
              <a:xfrm>
                <a:off x="910" y="2586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2" name="Line 168"/>
              <p:cNvSpPr>
                <a:spLocks noChangeShapeType="1"/>
              </p:cNvSpPr>
              <p:nvPr/>
            </p:nvSpPr>
            <p:spPr bwMode="auto">
              <a:xfrm>
                <a:off x="922" y="2605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3" name="Line 169"/>
              <p:cNvSpPr>
                <a:spLocks noChangeShapeType="1"/>
              </p:cNvSpPr>
              <p:nvPr/>
            </p:nvSpPr>
            <p:spPr bwMode="auto">
              <a:xfrm>
                <a:off x="932" y="2605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4" name="Line 170"/>
              <p:cNvSpPr>
                <a:spLocks noChangeShapeType="1"/>
              </p:cNvSpPr>
              <p:nvPr/>
            </p:nvSpPr>
            <p:spPr bwMode="auto">
              <a:xfrm>
                <a:off x="944" y="2618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5" name="Line 171"/>
              <p:cNvSpPr>
                <a:spLocks noChangeShapeType="1"/>
              </p:cNvSpPr>
              <p:nvPr/>
            </p:nvSpPr>
            <p:spPr bwMode="auto">
              <a:xfrm>
                <a:off x="954" y="2618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6" name="Line 172"/>
              <p:cNvSpPr>
                <a:spLocks noChangeShapeType="1"/>
              </p:cNvSpPr>
              <p:nvPr/>
            </p:nvSpPr>
            <p:spPr bwMode="auto">
              <a:xfrm flipV="1">
                <a:off x="966" y="2586"/>
                <a:ext cx="10" cy="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7" name="Line 173"/>
              <p:cNvSpPr>
                <a:spLocks noChangeShapeType="1"/>
              </p:cNvSpPr>
              <p:nvPr/>
            </p:nvSpPr>
            <p:spPr bwMode="auto">
              <a:xfrm flipV="1">
                <a:off x="976" y="2553"/>
                <a:ext cx="12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8" name="Line 174"/>
              <p:cNvSpPr>
                <a:spLocks noChangeShapeType="1"/>
              </p:cNvSpPr>
              <p:nvPr/>
            </p:nvSpPr>
            <p:spPr bwMode="auto">
              <a:xfrm flipV="1">
                <a:off x="988" y="2527"/>
                <a:ext cx="1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59" name="Line 175"/>
              <p:cNvSpPr>
                <a:spLocks noChangeShapeType="1"/>
              </p:cNvSpPr>
              <p:nvPr/>
            </p:nvSpPr>
            <p:spPr bwMode="auto">
              <a:xfrm flipV="1">
                <a:off x="998" y="2474"/>
                <a:ext cx="12" cy="5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0" name="Line 176"/>
              <p:cNvSpPr>
                <a:spLocks noChangeShapeType="1"/>
              </p:cNvSpPr>
              <p:nvPr/>
            </p:nvSpPr>
            <p:spPr bwMode="auto">
              <a:xfrm flipV="1">
                <a:off x="1010" y="2447"/>
                <a:ext cx="1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1" name="Line 177"/>
              <p:cNvSpPr>
                <a:spLocks noChangeShapeType="1"/>
              </p:cNvSpPr>
              <p:nvPr/>
            </p:nvSpPr>
            <p:spPr bwMode="auto">
              <a:xfrm flipV="1">
                <a:off x="1022" y="2441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2" name="Line 178"/>
              <p:cNvSpPr>
                <a:spLocks noChangeShapeType="1"/>
              </p:cNvSpPr>
              <p:nvPr/>
            </p:nvSpPr>
            <p:spPr bwMode="auto">
              <a:xfrm>
                <a:off x="1032" y="2441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3" name="Line 179"/>
              <p:cNvSpPr>
                <a:spLocks noChangeShapeType="1"/>
              </p:cNvSpPr>
              <p:nvPr/>
            </p:nvSpPr>
            <p:spPr bwMode="auto">
              <a:xfrm>
                <a:off x="1044" y="246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4" name="Line 180"/>
              <p:cNvSpPr>
                <a:spLocks noChangeShapeType="1"/>
              </p:cNvSpPr>
              <p:nvPr/>
            </p:nvSpPr>
            <p:spPr bwMode="auto">
              <a:xfrm>
                <a:off x="1054" y="246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5" name="Line 181"/>
              <p:cNvSpPr>
                <a:spLocks noChangeShapeType="1"/>
              </p:cNvSpPr>
              <p:nvPr/>
            </p:nvSpPr>
            <p:spPr bwMode="auto">
              <a:xfrm>
                <a:off x="1066" y="2461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6" name="Line 182"/>
              <p:cNvSpPr>
                <a:spLocks noChangeShapeType="1"/>
              </p:cNvSpPr>
              <p:nvPr/>
            </p:nvSpPr>
            <p:spPr bwMode="auto">
              <a:xfrm flipV="1">
                <a:off x="1076" y="2474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7" name="Line 183"/>
              <p:cNvSpPr>
                <a:spLocks noChangeShapeType="1"/>
              </p:cNvSpPr>
              <p:nvPr/>
            </p:nvSpPr>
            <p:spPr bwMode="auto">
              <a:xfrm flipV="1">
                <a:off x="1088" y="2461"/>
                <a:ext cx="1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8" name="Line 184"/>
              <p:cNvSpPr>
                <a:spLocks noChangeShapeType="1"/>
              </p:cNvSpPr>
              <p:nvPr/>
            </p:nvSpPr>
            <p:spPr bwMode="auto">
              <a:xfrm>
                <a:off x="1098" y="246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69" name="Line 185"/>
              <p:cNvSpPr>
                <a:spLocks noChangeShapeType="1"/>
              </p:cNvSpPr>
              <p:nvPr/>
            </p:nvSpPr>
            <p:spPr bwMode="auto">
              <a:xfrm>
                <a:off x="1110" y="246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0" name="Line 186"/>
              <p:cNvSpPr>
                <a:spLocks noChangeShapeType="1"/>
              </p:cNvSpPr>
              <p:nvPr/>
            </p:nvSpPr>
            <p:spPr bwMode="auto">
              <a:xfrm flipV="1">
                <a:off x="1122" y="2454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1" name="Line 187"/>
              <p:cNvSpPr>
                <a:spLocks noChangeShapeType="1"/>
              </p:cNvSpPr>
              <p:nvPr/>
            </p:nvSpPr>
            <p:spPr bwMode="auto">
              <a:xfrm flipV="1">
                <a:off x="1132" y="2447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2" name="Line 188"/>
              <p:cNvSpPr>
                <a:spLocks noChangeShapeType="1"/>
              </p:cNvSpPr>
              <p:nvPr/>
            </p:nvSpPr>
            <p:spPr bwMode="auto">
              <a:xfrm>
                <a:off x="1144" y="2447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3" name="Line 189"/>
              <p:cNvSpPr>
                <a:spLocks noChangeShapeType="1"/>
              </p:cNvSpPr>
              <p:nvPr/>
            </p:nvSpPr>
            <p:spPr bwMode="auto">
              <a:xfrm>
                <a:off x="1154" y="2454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4" name="Line 190"/>
              <p:cNvSpPr>
                <a:spLocks noChangeShapeType="1"/>
              </p:cNvSpPr>
              <p:nvPr/>
            </p:nvSpPr>
            <p:spPr bwMode="auto">
              <a:xfrm>
                <a:off x="1166" y="2454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5" name="Line 191"/>
              <p:cNvSpPr>
                <a:spLocks noChangeShapeType="1"/>
              </p:cNvSpPr>
              <p:nvPr/>
            </p:nvSpPr>
            <p:spPr bwMode="auto">
              <a:xfrm flipV="1">
                <a:off x="1176" y="2454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6" name="Line 192"/>
              <p:cNvSpPr>
                <a:spLocks noChangeShapeType="1"/>
              </p:cNvSpPr>
              <p:nvPr/>
            </p:nvSpPr>
            <p:spPr bwMode="auto">
              <a:xfrm>
                <a:off x="1188" y="2454"/>
                <a:ext cx="1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7" name="Line 193"/>
              <p:cNvSpPr>
                <a:spLocks noChangeShapeType="1"/>
              </p:cNvSpPr>
              <p:nvPr/>
            </p:nvSpPr>
            <p:spPr bwMode="auto">
              <a:xfrm>
                <a:off x="1198" y="2468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8" name="Line 194"/>
              <p:cNvSpPr>
                <a:spLocks noChangeShapeType="1"/>
              </p:cNvSpPr>
              <p:nvPr/>
            </p:nvSpPr>
            <p:spPr bwMode="auto">
              <a:xfrm flipV="1">
                <a:off x="1210" y="2468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79" name="Line 195"/>
              <p:cNvSpPr>
                <a:spLocks noChangeShapeType="1"/>
              </p:cNvSpPr>
              <p:nvPr/>
            </p:nvSpPr>
            <p:spPr bwMode="auto">
              <a:xfrm flipV="1">
                <a:off x="1222" y="2447"/>
                <a:ext cx="1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0" name="Line 196"/>
              <p:cNvSpPr>
                <a:spLocks noChangeShapeType="1"/>
              </p:cNvSpPr>
              <p:nvPr/>
            </p:nvSpPr>
            <p:spPr bwMode="auto">
              <a:xfrm>
                <a:off x="1232" y="2447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1" name="Line 197"/>
              <p:cNvSpPr>
                <a:spLocks noChangeShapeType="1"/>
              </p:cNvSpPr>
              <p:nvPr/>
            </p:nvSpPr>
            <p:spPr bwMode="auto">
              <a:xfrm flipV="1">
                <a:off x="1244" y="2441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2" name="Line 198"/>
              <p:cNvSpPr>
                <a:spLocks noChangeShapeType="1"/>
              </p:cNvSpPr>
              <p:nvPr/>
            </p:nvSpPr>
            <p:spPr bwMode="auto">
              <a:xfrm flipV="1">
                <a:off x="1254" y="2434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3" name="Line 199"/>
              <p:cNvSpPr>
                <a:spLocks noChangeShapeType="1"/>
              </p:cNvSpPr>
              <p:nvPr/>
            </p:nvSpPr>
            <p:spPr bwMode="auto">
              <a:xfrm flipV="1">
                <a:off x="1266" y="2408"/>
                <a:ext cx="1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4" name="Line 200"/>
              <p:cNvSpPr>
                <a:spLocks noChangeShapeType="1"/>
              </p:cNvSpPr>
              <p:nvPr/>
            </p:nvSpPr>
            <p:spPr bwMode="auto">
              <a:xfrm>
                <a:off x="1276" y="2408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5" name="Line 201"/>
              <p:cNvSpPr>
                <a:spLocks noChangeShapeType="1"/>
              </p:cNvSpPr>
              <p:nvPr/>
            </p:nvSpPr>
            <p:spPr bwMode="auto">
              <a:xfrm>
                <a:off x="1288" y="2415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6" name="Line 202"/>
              <p:cNvSpPr>
                <a:spLocks noChangeShapeType="1"/>
              </p:cNvSpPr>
              <p:nvPr/>
            </p:nvSpPr>
            <p:spPr bwMode="auto">
              <a:xfrm>
                <a:off x="1298" y="2422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7" name="Line 203"/>
              <p:cNvSpPr>
                <a:spLocks noChangeShapeType="1"/>
              </p:cNvSpPr>
              <p:nvPr/>
            </p:nvSpPr>
            <p:spPr bwMode="auto">
              <a:xfrm flipV="1">
                <a:off x="1310" y="2415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8" name="Line 204"/>
              <p:cNvSpPr>
                <a:spLocks noChangeShapeType="1"/>
              </p:cNvSpPr>
              <p:nvPr/>
            </p:nvSpPr>
            <p:spPr bwMode="auto">
              <a:xfrm>
                <a:off x="1322" y="2415"/>
                <a:ext cx="1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89" name="Line 205"/>
              <p:cNvSpPr>
                <a:spLocks noChangeShapeType="1"/>
              </p:cNvSpPr>
              <p:nvPr/>
            </p:nvSpPr>
            <p:spPr bwMode="auto">
              <a:xfrm>
                <a:off x="1332" y="2427"/>
                <a:ext cx="1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0" name="Line 206"/>
              <p:cNvSpPr>
                <a:spLocks noChangeShapeType="1"/>
              </p:cNvSpPr>
              <p:nvPr/>
            </p:nvSpPr>
            <p:spPr bwMode="auto">
              <a:xfrm>
                <a:off x="1344" y="2441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4591" name="Group 207"/>
            <p:cNvGrpSpPr>
              <a:grpSpLocks/>
            </p:cNvGrpSpPr>
            <p:nvPr/>
          </p:nvGrpSpPr>
          <p:grpSpPr bwMode="auto">
            <a:xfrm>
              <a:off x="1354" y="1829"/>
              <a:ext cx="2225" cy="769"/>
              <a:chOff x="1354" y="1829"/>
              <a:chExt cx="2225" cy="769"/>
            </a:xfrm>
          </p:grpSpPr>
          <p:sp>
            <p:nvSpPr>
              <p:cNvPr id="144592" name="Line 208"/>
              <p:cNvSpPr>
                <a:spLocks noChangeShapeType="1"/>
              </p:cNvSpPr>
              <p:nvPr/>
            </p:nvSpPr>
            <p:spPr bwMode="auto">
              <a:xfrm flipV="1">
                <a:off x="1354" y="2427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3" name="Line 209"/>
              <p:cNvSpPr>
                <a:spLocks noChangeShapeType="1"/>
              </p:cNvSpPr>
              <p:nvPr/>
            </p:nvSpPr>
            <p:spPr bwMode="auto">
              <a:xfrm flipV="1">
                <a:off x="1366" y="2422"/>
                <a:ext cx="1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4" name="Line 210"/>
              <p:cNvSpPr>
                <a:spLocks noChangeShapeType="1"/>
              </p:cNvSpPr>
              <p:nvPr/>
            </p:nvSpPr>
            <p:spPr bwMode="auto">
              <a:xfrm flipV="1">
                <a:off x="1376" y="2408"/>
                <a:ext cx="13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5" name="Line 211"/>
              <p:cNvSpPr>
                <a:spLocks noChangeShapeType="1"/>
              </p:cNvSpPr>
              <p:nvPr/>
            </p:nvSpPr>
            <p:spPr bwMode="auto">
              <a:xfrm>
                <a:off x="1389" y="2408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6" name="Line 212"/>
              <p:cNvSpPr>
                <a:spLocks noChangeShapeType="1"/>
              </p:cNvSpPr>
              <p:nvPr/>
            </p:nvSpPr>
            <p:spPr bwMode="auto">
              <a:xfrm>
                <a:off x="1399" y="2415"/>
                <a:ext cx="1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7" name="Line 213"/>
              <p:cNvSpPr>
                <a:spLocks noChangeShapeType="1"/>
              </p:cNvSpPr>
              <p:nvPr/>
            </p:nvSpPr>
            <p:spPr bwMode="auto">
              <a:xfrm>
                <a:off x="1411" y="2427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8" name="Line 214"/>
              <p:cNvSpPr>
                <a:spLocks noChangeShapeType="1"/>
              </p:cNvSpPr>
              <p:nvPr/>
            </p:nvSpPr>
            <p:spPr bwMode="auto">
              <a:xfrm>
                <a:off x="1423" y="2434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99" name="Line 215"/>
              <p:cNvSpPr>
                <a:spLocks noChangeShapeType="1"/>
              </p:cNvSpPr>
              <p:nvPr/>
            </p:nvSpPr>
            <p:spPr bwMode="auto">
              <a:xfrm>
                <a:off x="1433" y="244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0" name="Line 216"/>
              <p:cNvSpPr>
                <a:spLocks noChangeShapeType="1"/>
              </p:cNvSpPr>
              <p:nvPr/>
            </p:nvSpPr>
            <p:spPr bwMode="auto">
              <a:xfrm>
                <a:off x="1445" y="2441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1" name="Line 217"/>
              <p:cNvSpPr>
                <a:spLocks noChangeShapeType="1"/>
              </p:cNvSpPr>
              <p:nvPr/>
            </p:nvSpPr>
            <p:spPr bwMode="auto">
              <a:xfrm flipV="1">
                <a:off x="1455" y="2441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2" name="Line 218"/>
              <p:cNvSpPr>
                <a:spLocks noChangeShapeType="1"/>
              </p:cNvSpPr>
              <p:nvPr/>
            </p:nvSpPr>
            <p:spPr bwMode="auto">
              <a:xfrm>
                <a:off x="1467" y="244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3" name="Line 219"/>
              <p:cNvSpPr>
                <a:spLocks noChangeShapeType="1"/>
              </p:cNvSpPr>
              <p:nvPr/>
            </p:nvSpPr>
            <p:spPr bwMode="auto">
              <a:xfrm>
                <a:off x="1477" y="2441"/>
                <a:ext cx="12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4" name="Line 220"/>
              <p:cNvSpPr>
                <a:spLocks noChangeShapeType="1"/>
              </p:cNvSpPr>
              <p:nvPr/>
            </p:nvSpPr>
            <p:spPr bwMode="auto">
              <a:xfrm>
                <a:off x="1489" y="2474"/>
                <a:ext cx="10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5" name="Line 221"/>
              <p:cNvSpPr>
                <a:spLocks noChangeShapeType="1"/>
              </p:cNvSpPr>
              <p:nvPr/>
            </p:nvSpPr>
            <p:spPr bwMode="auto">
              <a:xfrm>
                <a:off x="1499" y="2507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6" name="Line 222"/>
              <p:cNvSpPr>
                <a:spLocks noChangeShapeType="1"/>
              </p:cNvSpPr>
              <p:nvPr/>
            </p:nvSpPr>
            <p:spPr bwMode="auto">
              <a:xfrm>
                <a:off x="1511" y="2520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7" name="Line 223"/>
              <p:cNvSpPr>
                <a:spLocks noChangeShapeType="1"/>
              </p:cNvSpPr>
              <p:nvPr/>
            </p:nvSpPr>
            <p:spPr bwMode="auto">
              <a:xfrm>
                <a:off x="1523" y="2527"/>
                <a:ext cx="1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8" name="Line 224"/>
              <p:cNvSpPr>
                <a:spLocks noChangeShapeType="1"/>
              </p:cNvSpPr>
              <p:nvPr/>
            </p:nvSpPr>
            <p:spPr bwMode="auto">
              <a:xfrm>
                <a:off x="1533" y="2539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09" name="Line 225"/>
              <p:cNvSpPr>
                <a:spLocks noChangeShapeType="1"/>
              </p:cNvSpPr>
              <p:nvPr/>
            </p:nvSpPr>
            <p:spPr bwMode="auto">
              <a:xfrm>
                <a:off x="1545" y="2546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0" name="Line 226"/>
              <p:cNvSpPr>
                <a:spLocks noChangeShapeType="1"/>
              </p:cNvSpPr>
              <p:nvPr/>
            </p:nvSpPr>
            <p:spPr bwMode="auto">
              <a:xfrm>
                <a:off x="1555" y="2553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1" name="Line 227"/>
              <p:cNvSpPr>
                <a:spLocks noChangeShapeType="1"/>
              </p:cNvSpPr>
              <p:nvPr/>
            </p:nvSpPr>
            <p:spPr bwMode="auto">
              <a:xfrm>
                <a:off x="1567" y="2566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2" name="Line 228"/>
              <p:cNvSpPr>
                <a:spLocks noChangeShapeType="1"/>
              </p:cNvSpPr>
              <p:nvPr/>
            </p:nvSpPr>
            <p:spPr bwMode="auto">
              <a:xfrm>
                <a:off x="1577" y="2573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3" name="Line 229"/>
              <p:cNvSpPr>
                <a:spLocks noChangeShapeType="1"/>
              </p:cNvSpPr>
              <p:nvPr/>
            </p:nvSpPr>
            <p:spPr bwMode="auto">
              <a:xfrm>
                <a:off x="1589" y="2586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4" name="Line 230"/>
              <p:cNvSpPr>
                <a:spLocks noChangeShapeType="1"/>
              </p:cNvSpPr>
              <p:nvPr/>
            </p:nvSpPr>
            <p:spPr bwMode="auto">
              <a:xfrm>
                <a:off x="1599" y="2593"/>
                <a:ext cx="1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5" name="Line 231"/>
              <p:cNvSpPr>
                <a:spLocks noChangeShapeType="1"/>
              </p:cNvSpPr>
              <p:nvPr/>
            </p:nvSpPr>
            <p:spPr bwMode="auto">
              <a:xfrm>
                <a:off x="1611" y="2598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6" name="Line 232"/>
              <p:cNvSpPr>
                <a:spLocks noChangeShapeType="1"/>
              </p:cNvSpPr>
              <p:nvPr/>
            </p:nvSpPr>
            <p:spPr bwMode="auto">
              <a:xfrm>
                <a:off x="1623" y="2598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7" name="Line 233"/>
              <p:cNvSpPr>
                <a:spLocks noChangeShapeType="1"/>
              </p:cNvSpPr>
              <p:nvPr/>
            </p:nvSpPr>
            <p:spPr bwMode="auto">
              <a:xfrm>
                <a:off x="1633" y="2598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8" name="Line 234"/>
              <p:cNvSpPr>
                <a:spLocks noChangeShapeType="1"/>
              </p:cNvSpPr>
              <p:nvPr/>
            </p:nvSpPr>
            <p:spPr bwMode="auto">
              <a:xfrm flipV="1">
                <a:off x="1645" y="2579"/>
                <a:ext cx="1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19" name="Line 235"/>
              <p:cNvSpPr>
                <a:spLocks noChangeShapeType="1"/>
              </p:cNvSpPr>
              <p:nvPr/>
            </p:nvSpPr>
            <p:spPr bwMode="auto">
              <a:xfrm flipV="1">
                <a:off x="1655" y="2573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0" name="Line 236"/>
              <p:cNvSpPr>
                <a:spLocks noChangeShapeType="1"/>
              </p:cNvSpPr>
              <p:nvPr/>
            </p:nvSpPr>
            <p:spPr bwMode="auto">
              <a:xfrm flipV="1">
                <a:off x="1667" y="2520"/>
                <a:ext cx="10" cy="5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1" name="Line 237"/>
              <p:cNvSpPr>
                <a:spLocks noChangeShapeType="1"/>
              </p:cNvSpPr>
              <p:nvPr/>
            </p:nvSpPr>
            <p:spPr bwMode="auto">
              <a:xfrm flipV="1">
                <a:off x="1677" y="2454"/>
                <a:ext cx="12" cy="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2" name="Line 238"/>
              <p:cNvSpPr>
                <a:spLocks noChangeShapeType="1"/>
              </p:cNvSpPr>
              <p:nvPr/>
            </p:nvSpPr>
            <p:spPr bwMode="auto">
              <a:xfrm flipV="1">
                <a:off x="1689" y="2408"/>
                <a:ext cx="10" cy="4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3" name="Line 239"/>
              <p:cNvSpPr>
                <a:spLocks noChangeShapeType="1"/>
              </p:cNvSpPr>
              <p:nvPr/>
            </p:nvSpPr>
            <p:spPr bwMode="auto">
              <a:xfrm>
                <a:off x="1699" y="2408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4" name="Line 240"/>
              <p:cNvSpPr>
                <a:spLocks noChangeShapeType="1"/>
              </p:cNvSpPr>
              <p:nvPr/>
            </p:nvSpPr>
            <p:spPr bwMode="auto">
              <a:xfrm>
                <a:off x="1711" y="2427"/>
                <a:ext cx="1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5" name="Line 241"/>
              <p:cNvSpPr>
                <a:spLocks noChangeShapeType="1"/>
              </p:cNvSpPr>
              <p:nvPr/>
            </p:nvSpPr>
            <p:spPr bwMode="auto">
              <a:xfrm flipV="1">
                <a:off x="1723" y="2415"/>
                <a:ext cx="10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6" name="Line 242"/>
              <p:cNvSpPr>
                <a:spLocks noChangeShapeType="1"/>
              </p:cNvSpPr>
              <p:nvPr/>
            </p:nvSpPr>
            <p:spPr bwMode="auto">
              <a:xfrm flipV="1">
                <a:off x="1733" y="2395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7" name="Line 243"/>
              <p:cNvSpPr>
                <a:spLocks noChangeShapeType="1"/>
              </p:cNvSpPr>
              <p:nvPr/>
            </p:nvSpPr>
            <p:spPr bwMode="auto">
              <a:xfrm>
                <a:off x="1745" y="2395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8" name="Line 244"/>
              <p:cNvSpPr>
                <a:spLocks noChangeShapeType="1"/>
              </p:cNvSpPr>
              <p:nvPr/>
            </p:nvSpPr>
            <p:spPr bwMode="auto">
              <a:xfrm>
                <a:off x="1755" y="2402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29" name="Line 245"/>
              <p:cNvSpPr>
                <a:spLocks noChangeShapeType="1"/>
              </p:cNvSpPr>
              <p:nvPr/>
            </p:nvSpPr>
            <p:spPr bwMode="auto">
              <a:xfrm>
                <a:off x="1767" y="2408"/>
                <a:ext cx="1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0" name="Line 246"/>
              <p:cNvSpPr>
                <a:spLocks noChangeShapeType="1"/>
              </p:cNvSpPr>
              <p:nvPr/>
            </p:nvSpPr>
            <p:spPr bwMode="auto">
              <a:xfrm>
                <a:off x="1777" y="2422"/>
                <a:ext cx="1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1" name="Line 247"/>
              <p:cNvSpPr>
                <a:spLocks noChangeShapeType="1"/>
              </p:cNvSpPr>
              <p:nvPr/>
            </p:nvSpPr>
            <p:spPr bwMode="auto">
              <a:xfrm>
                <a:off x="1789" y="2434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2" name="Line 248"/>
              <p:cNvSpPr>
                <a:spLocks noChangeShapeType="1"/>
              </p:cNvSpPr>
              <p:nvPr/>
            </p:nvSpPr>
            <p:spPr bwMode="auto">
              <a:xfrm>
                <a:off x="1799" y="244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3" name="Line 249"/>
              <p:cNvSpPr>
                <a:spLocks noChangeShapeType="1"/>
              </p:cNvSpPr>
              <p:nvPr/>
            </p:nvSpPr>
            <p:spPr bwMode="auto">
              <a:xfrm flipV="1">
                <a:off x="1811" y="2422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4" name="Line 250"/>
              <p:cNvSpPr>
                <a:spLocks noChangeShapeType="1"/>
              </p:cNvSpPr>
              <p:nvPr/>
            </p:nvSpPr>
            <p:spPr bwMode="auto">
              <a:xfrm flipV="1">
                <a:off x="1823" y="2415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5" name="Line 251"/>
              <p:cNvSpPr>
                <a:spLocks noChangeShapeType="1"/>
              </p:cNvSpPr>
              <p:nvPr/>
            </p:nvSpPr>
            <p:spPr bwMode="auto">
              <a:xfrm flipV="1">
                <a:off x="1833" y="2408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6" name="Line 252"/>
              <p:cNvSpPr>
                <a:spLocks noChangeShapeType="1"/>
              </p:cNvSpPr>
              <p:nvPr/>
            </p:nvSpPr>
            <p:spPr bwMode="auto">
              <a:xfrm>
                <a:off x="1845" y="2408"/>
                <a:ext cx="1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7" name="Line 253"/>
              <p:cNvSpPr>
                <a:spLocks noChangeShapeType="1"/>
              </p:cNvSpPr>
              <p:nvPr/>
            </p:nvSpPr>
            <p:spPr bwMode="auto">
              <a:xfrm>
                <a:off x="1855" y="2422"/>
                <a:ext cx="1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8" name="Line 254"/>
              <p:cNvSpPr>
                <a:spLocks noChangeShapeType="1"/>
              </p:cNvSpPr>
              <p:nvPr/>
            </p:nvSpPr>
            <p:spPr bwMode="auto">
              <a:xfrm>
                <a:off x="1867" y="2434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39" name="Line 255"/>
              <p:cNvSpPr>
                <a:spLocks noChangeShapeType="1"/>
              </p:cNvSpPr>
              <p:nvPr/>
            </p:nvSpPr>
            <p:spPr bwMode="auto">
              <a:xfrm>
                <a:off x="1877" y="2441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0" name="Line 256"/>
              <p:cNvSpPr>
                <a:spLocks noChangeShapeType="1"/>
              </p:cNvSpPr>
              <p:nvPr/>
            </p:nvSpPr>
            <p:spPr bwMode="auto">
              <a:xfrm flipV="1">
                <a:off x="1889" y="2441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1" name="Line 257"/>
              <p:cNvSpPr>
                <a:spLocks noChangeShapeType="1"/>
              </p:cNvSpPr>
              <p:nvPr/>
            </p:nvSpPr>
            <p:spPr bwMode="auto">
              <a:xfrm>
                <a:off x="1899" y="2441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2" name="Line 258"/>
              <p:cNvSpPr>
                <a:spLocks noChangeShapeType="1"/>
              </p:cNvSpPr>
              <p:nvPr/>
            </p:nvSpPr>
            <p:spPr bwMode="auto">
              <a:xfrm>
                <a:off x="1911" y="2447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3" name="Line 259"/>
              <p:cNvSpPr>
                <a:spLocks noChangeShapeType="1"/>
              </p:cNvSpPr>
              <p:nvPr/>
            </p:nvSpPr>
            <p:spPr bwMode="auto">
              <a:xfrm flipV="1">
                <a:off x="1923" y="2441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4" name="Line 260"/>
              <p:cNvSpPr>
                <a:spLocks noChangeShapeType="1"/>
              </p:cNvSpPr>
              <p:nvPr/>
            </p:nvSpPr>
            <p:spPr bwMode="auto">
              <a:xfrm>
                <a:off x="1933" y="244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5" name="Line 261"/>
              <p:cNvSpPr>
                <a:spLocks noChangeShapeType="1"/>
              </p:cNvSpPr>
              <p:nvPr/>
            </p:nvSpPr>
            <p:spPr bwMode="auto">
              <a:xfrm>
                <a:off x="1945" y="2441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6" name="Line 262"/>
              <p:cNvSpPr>
                <a:spLocks noChangeShapeType="1"/>
              </p:cNvSpPr>
              <p:nvPr/>
            </p:nvSpPr>
            <p:spPr bwMode="auto">
              <a:xfrm>
                <a:off x="1955" y="2441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7" name="Line 263"/>
              <p:cNvSpPr>
                <a:spLocks noChangeShapeType="1"/>
              </p:cNvSpPr>
              <p:nvPr/>
            </p:nvSpPr>
            <p:spPr bwMode="auto">
              <a:xfrm>
                <a:off x="1967" y="2447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8" name="Line 264"/>
              <p:cNvSpPr>
                <a:spLocks noChangeShapeType="1"/>
              </p:cNvSpPr>
              <p:nvPr/>
            </p:nvSpPr>
            <p:spPr bwMode="auto">
              <a:xfrm flipV="1">
                <a:off x="1977" y="2329"/>
                <a:ext cx="12" cy="1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49" name="Line 265"/>
              <p:cNvSpPr>
                <a:spLocks noChangeShapeType="1"/>
              </p:cNvSpPr>
              <p:nvPr/>
            </p:nvSpPr>
            <p:spPr bwMode="auto">
              <a:xfrm flipV="1">
                <a:off x="1989" y="2297"/>
                <a:ext cx="1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0" name="Line 266"/>
              <p:cNvSpPr>
                <a:spLocks noChangeShapeType="1"/>
              </p:cNvSpPr>
              <p:nvPr/>
            </p:nvSpPr>
            <p:spPr bwMode="auto">
              <a:xfrm flipV="1">
                <a:off x="1999" y="2185"/>
                <a:ext cx="12" cy="1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1" name="Line 267"/>
              <p:cNvSpPr>
                <a:spLocks noChangeShapeType="1"/>
              </p:cNvSpPr>
              <p:nvPr/>
            </p:nvSpPr>
            <p:spPr bwMode="auto">
              <a:xfrm flipV="1">
                <a:off x="2011" y="2146"/>
                <a:ext cx="12" cy="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2" name="Line 268"/>
              <p:cNvSpPr>
                <a:spLocks noChangeShapeType="1"/>
              </p:cNvSpPr>
              <p:nvPr/>
            </p:nvSpPr>
            <p:spPr bwMode="auto">
              <a:xfrm flipV="1">
                <a:off x="2023" y="2105"/>
                <a:ext cx="10" cy="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3" name="Line 269"/>
              <p:cNvSpPr>
                <a:spLocks noChangeShapeType="1"/>
              </p:cNvSpPr>
              <p:nvPr/>
            </p:nvSpPr>
            <p:spPr bwMode="auto">
              <a:xfrm>
                <a:off x="2033" y="2105"/>
                <a:ext cx="1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4" name="Line 270"/>
              <p:cNvSpPr>
                <a:spLocks noChangeShapeType="1"/>
              </p:cNvSpPr>
              <p:nvPr/>
            </p:nvSpPr>
            <p:spPr bwMode="auto">
              <a:xfrm flipV="1">
                <a:off x="2045" y="2112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5" name="Line 271"/>
              <p:cNvSpPr>
                <a:spLocks noChangeShapeType="1"/>
              </p:cNvSpPr>
              <p:nvPr/>
            </p:nvSpPr>
            <p:spPr bwMode="auto">
              <a:xfrm>
                <a:off x="2055" y="2112"/>
                <a:ext cx="1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6" name="Line 272"/>
              <p:cNvSpPr>
                <a:spLocks noChangeShapeType="1"/>
              </p:cNvSpPr>
              <p:nvPr/>
            </p:nvSpPr>
            <p:spPr bwMode="auto">
              <a:xfrm flipV="1">
                <a:off x="2067" y="2099"/>
                <a:ext cx="1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7" name="Line 273"/>
              <p:cNvSpPr>
                <a:spLocks noChangeShapeType="1"/>
              </p:cNvSpPr>
              <p:nvPr/>
            </p:nvSpPr>
            <p:spPr bwMode="auto">
              <a:xfrm flipV="1">
                <a:off x="2077" y="2092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8" name="Line 274"/>
              <p:cNvSpPr>
                <a:spLocks noChangeShapeType="1"/>
              </p:cNvSpPr>
              <p:nvPr/>
            </p:nvSpPr>
            <p:spPr bwMode="auto">
              <a:xfrm>
                <a:off x="2089" y="2092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59" name="Line 275"/>
              <p:cNvSpPr>
                <a:spLocks noChangeShapeType="1"/>
              </p:cNvSpPr>
              <p:nvPr/>
            </p:nvSpPr>
            <p:spPr bwMode="auto">
              <a:xfrm>
                <a:off x="2099" y="2092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0" name="Line 276"/>
              <p:cNvSpPr>
                <a:spLocks noChangeShapeType="1"/>
              </p:cNvSpPr>
              <p:nvPr/>
            </p:nvSpPr>
            <p:spPr bwMode="auto">
              <a:xfrm>
                <a:off x="2111" y="2099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1" name="Line 277"/>
              <p:cNvSpPr>
                <a:spLocks noChangeShapeType="1"/>
              </p:cNvSpPr>
              <p:nvPr/>
            </p:nvSpPr>
            <p:spPr bwMode="auto">
              <a:xfrm flipV="1">
                <a:off x="2123" y="2073"/>
                <a:ext cx="1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2" name="Line 278"/>
              <p:cNvSpPr>
                <a:spLocks noChangeShapeType="1"/>
              </p:cNvSpPr>
              <p:nvPr/>
            </p:nvSpPr>
            <p:spPr bwMode="auto">
              <a:xfrm>
                <a:off x="2133" y="2073"/>
                <a:ext cx="13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3" name="Line 279"/>
              <p:cNvSpPr>
                <a:spLocks noChangeShapeType="1"/>
              </p:cNvSpPr>
              <p:nvPr/>
            </p:nvSpPr>
            <p:spPr bwMode="auto">
              <a:xfrm>
                <a:off x="2146" y="2087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4" name="Line 280"/>
              <p:cNvSpPr>
                <a:spLocks noChangeShapeType="1"/>
              </p:cNvSpPr>
              <p:nvPr/>
            </p:nvSpPr>
            <p:spPr bwMode="auto">
              <a:xfrm>
                <a:off x="2156" y="2087"/>
                <a:ext cx="1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5" name="Line 281"/>
              <p:cNvSpPr>
                <a:spLocks noChangeShapeType="1"/>
              </p:cNvSpPr>
              <p:nvPr/>
            </p:nvSpPr>
            <p:spPr bwMode="auto">
              <a:xfrm flipV="1">
                <a:off x="2168" y="2080"/>
                <a:ext cx="1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6" name="Line 282"/>
              <p:cNvSpPr>
                <a:spLocks noChangeShapeType="1"/>
              </p:cNvSpPr>
              <p:nvPr/>
            </p:nvSpPr>
            <p:spPr bwMode="auto">
              <a:xfrm>
                <a:off x="2178" y="2080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7" name="Line 283"/>
              <p:cNvSpPr>
                <a:spLocks noChangeShapeType="1"/>
              </p:cNvSpPr>
              <p:nvPr/>
            </p:nvSpPr>
            <p:spPr bwMode="auto">
              <a:xfrm>
                <a:off x="2190" y="2080"/>
                <a:ext cx="1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8" name="Line 284"/>
              <p:cNvSpPr>
                <a:spLocks noChangeShapeType="1"/>
              </p:cNvSpPr>
              <p:nvPr/>
            </p:nvSpPr>
            <p:spPr bwMode="auto">
              <a:xfrm>
                <a:off x="2200" y="2099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69" name="Line 285"/>
              <p:cNvSpPr>
                <a:spLocks noChangeShapeType="1"/>
              </p:cNvSpPr>
              <p:nvPr/>
            </p:nvSpPr>
            <p:spPr bwMode="auto">
              <a:xfrm>
                <a:off x="2212" y="2099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0" name="Line 286"/>
              <p:cNvSpPr>
                <a:spLocks noChangeShapeType="1"/>
              </p:cNvSpPr>
              <p:nvPr/>
            </p:nvSpPr>
            <p:spPr bwMode="auto">
              <a:xfrm>
                <a:off x="2224" y="2099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1" name="Line 287"/>
              <p:cNvSpPr>
                <a:spLocks noChangeShapeType="1"/>
              </p:cNvSpPr>
              <p:nvPr/>
            </p:nvSpPr>
            <p:spPr bwMode="auto">
              <a:xfrm>
                <a:off x="2234" y="2105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2" name="Line 288"/>
              <p:cNvSpPr>
                <a:spLocks noChangeShapeType="1"/>
              </p:cNvSpPr>
              <p:nvPr/>
            </p:nvSpPr>
            <p:spPr bwMode="auto">
              <a:xfrm>
                <a:off x="2246" y="2105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3" name="Line 289"/>
              <p:cNvSpPr>
                <a:spLocks noChangeShapeType="1"/>
              </p:cNvSpPr>
              <p:nvPr/>
            </p:nvSpPr>
            <p:spPr bwMode="auto">
              <a:xfrm>
                <a:off x="2256" y="2105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4" name="Line 290"/>
              <p:cNvSpPr>
                <a:spLocks noChangeShapeType="1"/>
              </p:cNvSpPr>
              <p:nvPr/>
            </p:nvSpPr>
            <p:spPr bwMode="auto">
              <a:xfrm>
                <a:off x="2268" y="2105"/>
                <a:ext cx="1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5" name="Line 291"/>
              <p:cNvSpPr>
                <a:spLocks noChangeShapeType="1"/>
              </p:cNvSpPr>
              <p:nvPr/>
            </p:nvSpPr>
            <p:spPr bwMode="auto">
              <a:xfrm>
                <a:off x="2278" y="2126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6" name="Line 292"/>
              <p:cNvSpPr>
                <a:spLocks noChangeShapeType="1"/>
              </p:cNvSpPr>
              <p:nvPr/>
            </p:nvSpPr>
            <p:spPr bwMode="auto">
              <a:xfrm flipV="1">
                <a:off x="2290" y="2060"/>
                <a:ext cx="10" cy="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7" name="Line 293"/>
              <p:cNvSpPr>
                <a:spLocks noChangeShapeType="1"/>
              </p:cNvSpPr>
              <p:nvPr/>
            </p:nvSpPr>
            <p:spPr bwMode="auto">
              <a:xfrm>
                <a:off x="2300" y="2060"/>
                <a:ext cx="12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8" name="Line 294"/>
              <p:cNvSpPr>
                <a:spLocks noChangeShapeType="1"/>
              </p:cNvSpPr>
              <p:nvPr/>
            </p:nvSpPr>
            <p:spPr bwMode="auto">
              <a:xfrm>
                <a:off x="2312" y="2066"/>
                <a:ext cx="12" cy="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79" name="Line 295"/>
              <p:cNvSpPr>
                <a:spLocks noChangeShapeType="1"/>
              </p:cNvSpPr>
              <p:nvPr/>
            </p:nvSpPr>
            <p:spPr bwMode="auto">
              <a:xfrm flipV="1">
                <a:off x="2324" y="2112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0" name="Line 296"/>
              <p:cNvSpPr>
                <a:spLocks noChangeShapeType="1"/>
              </p:cNvSpPr>
              <p:nvPr/>
            </p:nvSpPr>
            <p:spPr bwMode="auto">
              <a:xfrm flipV="1">
                <a:off x="2334" y="2087"/>
                <a:ext cx="1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1" name="Line 297"/>
              <p:cNvSpPr>
                <a:spLocks noChangeShapeType="1"/>
              </p:cNvSpPr>
              <p:nvPr/>
            </p:nvSpPr>
            <p:spPr bwMode="auto">
              <a:xfrm flipV="1">
                <a:off x="2346" y="2034"/>
                <a:ext cx="10" cy="5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2" name="Line 298"/>
              <p:cNvSpPr>
                <a:spLocks noChangeShapeType="1"/>
              </p:cNvSpPr>
              <p:nvPr/>
            </p:nvSpPr>
            <p:spPr bwMode="auto">
              <a:xfrm>
                <a:off x="2356" y="2034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3" name="Line 299"/>
              <p:cNvSpPr>
                <a:spLocks noChangeShapeType="1"/>
              </p:cNvSpPr>
              <p:nvPr/>
            </p:nvSpPr>
            <p:spPr bwMode="auto">
              <a:xfrm>
                <a:off x="2368" y="2034"/>
                <a:ext cx="10" cy="6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4" name="Line 300"/>
              <p:cNvSpPr>
                <a:spLocks noChangeShapeType="1"/>
              </p:cNvSpPr>
              <p:nvPr/>
            </p:nvSpPr>
            <p:spPr bwMode="auto">
              <a:xfrm flipV="1">
                <a:off x="2378" y="2053"/>
                <a:ext cx="12" cy="4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5" name="Line 301"/>
              <p:cNvSpPr>
                <a:spLocks noChangeShapeType="1"/>
              </p:cNvSpPr>
              <p:nvPr/>
            </p:nvSpPr>
            <p:spPr bwMode="auto">
              <a:xfrm>
                <a:off x="2390" y="2053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6" name="Line 302"/>
              <p:cNvSpPr>
                <a:spLocks noChangeShapeType="1"/>
              </p:cNvSpPr>
              <p:nvPr/>
            </p:nvSpPr>
            <p:spPr bwMode="auto">
              <a:xfrm>
                <a:off x="2400" y="2073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7" name="Line 303"/>
              <p:cNvSpPr>
                <a:spLocks noChangeShapeType="1"/>
              </p:cNvSpPr>
              <p:nvPr/>
            </p:nvSpPr>
            <p:spPr bwMode="auto">
              <a:xfrm flipV="1">
                <a:off x="2412" y="2066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8" name="Line 304"/>
              <p:cNvSpPr>
                <a:spLocks noChangeShapeType="1"/>
              </p:cNvSpPr>
              <p:nvPr/>
            </p:nvSpPr>
            <p:spPr bwMode="auto">
              <a:xfrm flipV="1">
                <a:off x="2424" y="2034"/>
                <a:ext cx="1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89" name="Line 305"/>
              <p:cNvSpPr>
                <a:spLocks noChangeShapeType="1"/>
              </p:cNvSpPr>
              <p:nvPr/>
            </p:nvSpPr>
            <p:spPr bwMode="auto">
              <a:xfrm>
                <a:off x="2434" y="2034"/>
                <a:ext cx="12" cy="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0" name="Line 306"/>
              <p:cNvSpPr>
                <a:spLocks noChangeShapeType="1"/>
              </p:cNvSpPr>
              <p:nvPr/>
            </p:nvSpPr>
            <p:spPr bwMode="auto">
              <a:xfrm>
                <a:off x="2446" y="2073"/>
                <a:ext cx="1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1" name="Line 307"/>
              <p:cNvSpPr>
                <a:spLocks noChangeShapeType="1"/>
              </p:cNvSpPr>
              <p:nvPr/>
            </p:nvSpPr>
            <p:spPr bwMode="auto">
              <a:xfrm flipV="1">
                <a:off x="2456" y="2092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2" name="Line 308"/>
              <p:cNvSpPr>
                <a:spLocks noChangeShapeType="1"/>
              </p:cNvSpPr>
              <p:nvPr/>
            </p:nvSpPr>
            <p:spPr bwMode="auto">
              <a:xfrm flipV="1">
                <a:off x="2468" y="2060"/>
                <a:ext cx="10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3" name="Line 309"/>
              <p:cNvSpPr>
                <a:spLocks noChangeShapeType="1"/>
              </p:cNvSpPr>
              <p:nvPr/>
            </p:nvSpPr>
            <p:spPr bwMode="auto">
              <a:xfrm flipV="1">
                <a:off x="2478" y="2053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4" name="Line 310"/>
              <p:cNvSpPr>
                <a:spLocks noChangeShapeType="1"/>
              </p:cNvSpPr>
              <p:nvPr/>
            </p:nvSpPr>
            <p:spPr bwMode="auto">
              <a:xfrm>
                <a:off x="2490" y="2053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5" name="Line 311"/>
              <p:cNvSpPr>
                <a:spLocks noChangeShapeType="1"/>
              </p:cNvSpPr>
              <p:nvPr/>
            </p:nvSpPr>
            <p:spPr bwMode="auto">
              <a:xfrm>
                <a:off x="2500" y="2053"/>
                <a:ext cx="12" cy="3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6" name="Line 312"/>
              <p:cNvSpPr>
                <a:spLocks noChangeShapeType="1"/>
              </p:cNvSpPr>
              <p:nvPr/>
            </p:nvSpPr>
            <p:spPr bwMode="auto">
              <a:xfrm flipV="1">
                <a:off x="2512" y="2087"/>
                <a:ext cx="1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7" name="Line 313"/>
              <p:cNvSpPr>
                <a:spLocks noChangeShapeType="1"/>
              </p:cNvSpPr>
              <p:nvPr/>
            </p:nvSpPr>
            <p:spPr bwMode="auto">
              <a:xfrm flipV="1">
                <a:off x="2524" y="2073"/>
                <a:ext cx="1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8" name="Line 314"/>
              <p:cNvSpPr>
                <a:spLocks noChangeShapeType="1"/>
              </p:cNvSpPr>
              <p:nvPr/>
            </p:nvSpPr>
            <p:spPr bwMode="auto">
              <a:xfrm>
                <a:off x="2534" y="2073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99" name="Line 315"/>
              <p:cNvSpPr>
                <a:spLocks noChangeShapeType="1"/>
              </p:cNvSpPr>
              <p:nvPr/>
            </p:nvSpPr>
            <p:spPr bwMode="auto">
              <a:xfrm flipV="1">
                <a:off x="2546" y="2066"/>
                <a:ext cx="10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0" name="Line 316"/>
              <p:cNvSpPr>
                <a:spLocks noChangeShapeType="1"/>
              </p:cNvSpPr>
              <p:nvPr/>
            </p:nvSpPr>
            <p:spPr bwMode="auto">
              <a:xfrm flipV="1">
                <a:off x="2556" y="2053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1" name="Line 317"/>
              <p:cNvSpPr>
                <a:spLocks noChangeShapeType="1"/>
              </p:cNvSpPr>
              <p:nvPr/>
            </p:nvSpPr>
            <p:spPr bwMode="auto">
              <a:xfrm>
                <a:off x="2568" y="2053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2" name="Line 318"/>
              <p:cNvSpPr>
                <a:spLocks noChangeShapeType="1"/>
              </p:cNvSpPr>
              <p:nvPr/>
            </p:nvSpPr>
            <p:spPr bwMode="auto">
              <a:xfrm>
                <a:off x="2578" y="2053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3" name="Line 319"/>
              <p:cNvSpPr>
                <a:spLocks noChangeShapeType="1"/>
              </p:cNvSpPr>
              <p:nvPr/>
            </p:nvSpPr>
            <p:spPr bwMode="auto">
              <a:xfrm>
                <a:off x="2590" y="2060"/>
                <a:ext cx="1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4" name="Line 320"/>
              <p:cNvSpPr>
                <a:spLocks noChangeShapeType="1"/>
              </p:cNvSpPr>
              <p:nvPr/>
            </p:nvSpPr>
            <p:spPr bwMode="auto">
              <a:xfrm flipV="1">
                <a:off x="2600" y="2073"/>
                <a:ext cx="1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5" name="Line 321"/>
              <p:cNvSpPr>
                <a:spLocks noChangeShapeType="1"/>
              </p:cNvSpPr>
              <p:nvPr/>
            </p:nvSpPr>
            <p:spPr bwMode="auto">
              <a:xfrm>
                <a:off x="2612" y="2073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6" name="Line 322"/>
              <p:cNvSpPr>
                <a:spLocks noChangeShapeType="1"/>
              </p:cNvSpPr>
              <p:nvPr/>
            </p:nvSpPr>
            <p:spPr bwMode="auto">
              <a:xfrm>
                <a:off x="2624" y="2080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7" name="Line 323"/>
              <p:cNvSpPr>
                <a:spLocks noChangeShapeType="1"/>
              </p:cNvSpPr>
              <p:nvPr/>
            </p:nvSpPr>
            <p:spPr bwMode="auto">
              <a:xfrm flipV="1">
                <a:off x="2634" y="2040"/>
                <a:ext cx="12" cy="4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8" name="Line 324"/>
              <p:cNvSpPr>
                <a:spLocks noChangeShapeType="1"/>
              </p:cNvSpPr>
              <p:nvPr/>
            </p:nvSpPr>
            <p:spPr bwMode="auto">
              <a:xfrm>
                <a:off x="2646" y="2040"/>
                <a:ext cx="1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09" name="Line 325"/>
              <p:cNvSpPr>
                <a:spLocks noChangeShapeType="1"/>
              </p:cNvSpPr>
              <p:nvPr/>
            </p:nvSpPr>
            <p:spPr bwMode="auto">
              <a:xfrm>
                <a:off x="2656" y="2053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0" name="Line 326"/>
              <p:cNvSpPr>
                <a:spLocks noChangeShapeType="1"/>
              </p:cNvSpPr>
              <p:nvPr/>
            </p:nvSpPr>
            <p:spPr bwMode="auto">
              <a:xfrm>
                <a:off x="2668" y="2060"/>
                <a:ext cx="10" cy="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1" name="Line 327"/>
              <p:cNvSpPr>
                <a:spLocks noChangeShapeType="1"/>
              </p:cNvSpPr>
              <p:nvPr/>
            </p:nvSpPr>
            <p:spPr bwMode="auto">
              <a:xfrm>
                <a:off x="2678" y="2126"/>
                <a:ext cx="12" cy="5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2" name="Line 328"/>
              <p:cNvSpPr>
                <a:spLocks noChangeShapeType="1"/>
              </p:cNvSpPr>
              <p:nvPr/>
            </p:nvSpPr>
            <p:spPr bwMode="auto">
              <a:xfrm>
                <a:off x="2690" y="2185"/>
                <a:ext cx="10" cy="5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3" name="Line 329"/>
              <p:cNvSpPr>
                <a:spLocks noChangeShapeType="1"/>
              </p:cNvSpPr>
              <p:nvPr/>
            </p:nvSpPr>
            <p:spPr bwMode="auto">
              <a:xfrm>
                <a:off x="2700" y="2244"/>
                <a:ext cx="12" cy="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4" name="Line 330"/>
              <p:cNvSpPr>
                <a:spLocks noChangeShapeType="1"/>
              </p:cNvSpPr>
              <p:nvPr/>
            </p:nvSpPr>
            <p:spPr bwMode="auto">
              <a:xfrm>
                <a:off x="2712" y="2270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5" name="Line 331"/>
              <p:cNvSpPr>
                <a:spLocks noChangeShapeType="1"/>
              </p:cNvSpPr>
              <p:nvPr/>
            </p:nvSpPr>
            <p:spPr bwMode="auto">
              <a:xfrm flipV="1">
                <a:off x="2724" y="2276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6" name="Line 332"/>
              <p:cNvSpPr>
                <a:spLocks noChangeShapeType="1"/>
              </p:cNvSpPr>
              <p:nvPr/>
            </p:nvSpPr>
            <p:spPr bwMode="auto">
              <a:xfrm>
                <a:off x="2734" y="2276"/>
                <a:ext cx="12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7" name="Line 333"/>
              <p:cNvSpPr>
                <a:spLocks noChangeShapeType="1"/>
              </p:cNvSpPr>
              <p:nvPr/>
            </p:nvSpPr>
            <p:spPr bwMode="auto">
              <a:xfrm>
                <a:off x="2746" y="2297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8" name="Line 334"/>
              <p:cNvSpPr>
                <a:spLocks noChangeShapeType="1"/>
              </p:cNvSpPr>
              <p:nvPr/>
            </p:nvSpPr>
            <p:spPr bwMode="auto">
              <a:xfrm>
                <a:off x="2756" y="2303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19" name="Line 335"/>
              <p:cNvSpPr>
                <a:spLocks noChangeShapeType="1"/>
              </p:cNvSpPr>
              <p:nvPr/>
            </p:nvSpPr>
            <p:spPr bwMode="auto">
              <a:xfrm>
                <a:off x="2768" y="2303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0" name="Line 336"/>
              <p:cNvSpPr>
                <a:spLocks noChangeShapeType="1"/>
              </p:cNvSpPr>
              <p:nvPr/>
            </p:nvSpPr>
            <p:spPr bwMode="auto">
              <a:xfrm>
                <a:off x="2778" y="2310"/>
                <a:ext cx="1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1" name="Line 337"/>
              <p:cNvSpPr>
                <a:spLocks noChangeShapeType="1"/>
              </p:cNvSpPr>
              <p:nvPr/>
            </p:nvSpPr>
            <p:spPr bwMode="auto">
              <a:xfrm>
                <a:off x="2790" y="2322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2" name="Line 338"/>
              <p:cNvSpPr>
                <a:spLocks noChangeShapeType="1"/>
              </p:cNvSpPr>
              <p:nvPr/>
            </p:nvSpPr>
            <p:spPr bwMode="auto">
              <a:xfrm>
                <a:off x="2800" y="2342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3" name="Line 339"/>
              <p:cNvSpPr>
                <a:spLocks noChangeShapeType="1"/>
              </p:cNvSpPr>
              <p:nvPr/>
            </p:nvSpPr>
            <p:spPr bwMode="auto">
              <a:xfrm flipV="1">
                <a:off x="2812" y="2146"/>
                <a:ext cx="12" cy="19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4" name="Line 340"/>
              <p:cNvSpPr>
                <a:spLocks noChangeShapeType="1"/>
              </p:cNvSpPr>
              <p:nvPr/>
            </p:nvSpPr>
            <p:spPr bwMode="auto">
              <a:xfrm flipV="1">
                <a:off x="2824" y="2112"/>
                <a:ext cx="10" cy="3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5" name="Line 341"/>
              <p:cNvSpPr>
                <a:spLocks noChangeShapeType="1"/>
              </p:cNvSpPr>
              <p:nvPr/>
            </p:nvSpPr>
            <p:spPr bwMode="auto">
              <a:xfrm flipV="1">
                <a:off x="2834" y="2087"/>
                <a:ext cx="12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6" name="Line 342"/>
              <p:cNvSpPr>
                <a:spLocks noChangeShapeType="1"/>
              </p:cNvSpPr>
              <p:nvPr/>
            </p:nvSpPr>
            <p:spPr bwMode="auto">
              <a:xfrm flipV="1">
                <a:off x="2846" y="2080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7" name="Line 343"/>
              <p:cNvSpPr>
                <a:spLocks noChangeShapeType="1"/>
              </p:cNvSpPr>
              <p:nvPr/>
            </p:nvSpPr>
            <p:spPr bwMode="auto">
              <a:xfrm flipV="1">
                <a:off x="2856" y="2073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8" name="Line 344"/>
              <p:cNvSpPr>
                <a:spLocks noChangeShapeType="1"/>
              </p:cNvSpPr>
              <p:nvPr/>
            </p:nvSpPr>
            <p:spPr bwMode="auto">
              <a:xfrm>
                <a:off x="2868" y="2073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29" name="Line 345"/>
              <p:cNvSpPr>
                <a:spLocks noChangeShapeType="1"/>
              </p:cNvSpPr>
              <p:nvPr/>
            </p:nvSpPr>
            <p:spPr bwMode="auto">
              <a:xfrm>
                <a:off x="2878" y="2073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0" name="Line 346"/>
              <p:cNvSpPr>
                <a:spLocks noChangeShapeType="1"/>
              </p:cNvSpPr>
              <p:nvPr/>
            </p:nvSpPr>
            <p:spPr bwMode="auto">
              <a:xfrm flipV="1">
                <a:off x="2890" y="2007"/>
                <a:ext cx="10" cy="6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1" name="Line 347"/>
              <p:cNvSpPr>
                <a:spLocks noChangeShapeType="1"/>
              </p:cNvSpPr>
              <p:nvPr/>
            </p:nvSpPr>
            <p:spPr bwMode="auto">
              <a:xfrm>
                <a:off x="2900" y="2007"/>
                <a:ext cx="13" cy="4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2" name="Line 348"/>
              <p:cNvSpPr>
                <a:spLocks noChangeShapeType="1"/>
              </p:cNvSpPr>
              <p:nvPr/>
            </p:nvSpPr>
            <p:spPr bwMode="auto">
              <a:xfrm flipV="1">
                <a:off x="2913" y="2040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3" name="Line 349"/>
              <p:cNvSpPr>
                <a:spLocks noChangeShapeType="1"/>
              </p:cNvSpPr>
              <p:nvPr/>
            </p:nvSpPr>
            <p:spPr bwMode="auto">
              <a:xfrm>
                <a:off x="2925" y="2040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4" name="Line 350"/>
              <p:cNvSpPr>
                <a:spLocks noChangeShapeType="1"/>
              </p:cNvSpPr>
              <p:nvPr/>
            </p:nvSpPr>
            <p:spPr bwMode="auto">
              <a:xfrm>
                <a:off x="2935" y="2040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5" name="Line 351"/>
              <p:cNvSpPr>
                <a:spLocks noChangeShapeType="1"/>
              </p:cNvSpPr>
              <p:nvPr/>
            </p:nvSpPr>
            <p:spPr bwMode="auto">
              <a:xfrm>
                <a:off x="2947" y="2040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6" name="Line 352"/>
              <p:cNvSpPr>
                <a:spLocks noChangeShapeType="1"/>
              </p:cNvSpPr>
              <p:nvPr/>
            </p:nvSpPr>
            <p:spPr bwMode="auto">
              <a:xfrm>
                <a:off x="2957" y="2040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7" name="Line 353"/>
              <p:cNvSpPr>
                <a:spLocks noChangeShapeType="1"/>
              </p:cNvSpPr>
              <p:nvPr/>
            </p:nvSpPr>
            <p:spPr bwMode="auto">
              <a:xfrm flipV="1">
                <a:off x="2969" y="1994"/>
                <a:ext cx="10" cy="4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8" name="Line 354"/>
              <p:cNvSpPr>
                <a:spLocks noChangeShapeType="1"/>
              </p:cNvSpPr>
              <p:nvPr/>
            </p:nvSpPr>
            <p:spPr bwMode="auto">
              <a:xfrm>
                <a:off x="2979" y="1994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39" name="Line 355"/>
              <p:cNvSpPr>
                <a:spLocks noChangeShapeType="1"/>
              </p:cNvSpPr>
              <p:nvPr/>
            </p:nvSpPr>
            <p:spPr bwMode="auto">
              <a:xfrm flipV="1">
                <a:off x="2991" y="1875"/>
                <a:ext cx="10" cy="1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0" name="Line 356"/>
              <p:cNvSpPr>
                <a:spLocks noChangeShapeType="1"/>
              </p:cNvSpPr>
              <p:nvPr/>
            </p:nvSpPr>
            <p:spPr bwMode="auto">
              <a:xfrm>
                <a:off x="3001" y="1875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1" name="Line 357"/>
              <p:cNvSpPr>
                <a:spLocks noChangeShapeType="1"/>
              </p:cNvSpPr>
              <p:nvPr/>
            </p:nvSpPr>
            <p:spPr bwMode="auto">
              <a:xfrm>
                <a:off x="3013" y="1875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2" name="Line 358"/>
              <p:cNvSpPr>
                <a:spLocks noChangeShapeType="1"/>
              </p:cNvSpPr>
              <p:nvPr/>
            </p:nvSpPr>
            <p:spPr bwMode="auto">
              <a:xfrm>
                <a:off x="3025" y="1895"/>
                <a:ext cx="10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3" name="Line 359"/>
              <p:cNvSpPr>
                <a:spLocks noChangeShapeType="1"/>
              </p:cNvSpPr>
              <p:nvPr/>
            </p:nvSpPr>
            <p:spPr bwMode="auto">
              <a:xfrm>
                <a:off x="3035" y="1922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4" name="Line 360"/>
              <p:cNvSpPr>
                <a:spLocks noChangeShapeType="1"/>
              </p:cNvSpPr>
              <p:nvPr/>
            </p:nvSpPr>
            <p:spPr bwMode="auto">
              <a:xfrm>
                <a:off x="3047" y="1922"/>
                <a:ext cx="10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5" name="Line 361"/>
              <p:cNvSpPr>
                <a:spLocks noChangeShapeType="1"/>
              </p:cNvSpPr>
              <p:nvPr/>
            </p:nvSpPr>
            <p:spPr bwMode="auto">
              <a:xfrm flipV="1">
                <a:off x="3057" y="1935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6" name="Line 362"/>
              <p:cNvSpPr>
                <a:spLocks noChangeShapeType="1"/>
              </p:cNvSpPr>
              <p:nvPr/>
            </p:nvSpPr>
            <p:spPr bwMode="auto">
              <a:xfrm flipV="1">
                <a:off x="3069" y="1928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7" name="Line 363"/>
              <p:cNvSpPr>
                <a:spLocks noChangeShapeType="1"/>
              </p:cNvSpPr>
              <p:nvPr/>
            </p:nvSpPr>
            <p:spPr bwMode="auto">
              <a:xfrm>
                <a:off x="3079" y="1928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8" name="Line 364"/>
              <p:cNvSpPr>
                <a:spLocks noChangeShapeType="1"/>
              </p:cNvSpPr>
              <p:nvPr/>
            </p:nvSpPr>
            <p:spPr bwMode="auto">
              <a:xfrm flipV="1">
                <a:off x="3091" y="1916"/>
                <a:ext cx="1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49" name="Line 365"/>
              <p:cNvSpPr>
                <a:spLocks noChangeShapeType="1"/>
              </p:cNvSpPr>
              <p:nvPr/>
            </p:nvSpPr>
            <p:spPr bwMode="auto">
              <a:xfrm>
                <a:off x="3101" y="1916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0" name="Line 366"/>
              <p:cNvSpPr>
                <a:spLocks noChangeShapeType="1"/>
              </p:cNvSpPr>
              <p:nvPr/>
            </p:nvSpPr>
            <p:spPr bwMode="auto">
              <a:xfrm flipV="1">
                <a:off x="3113" y="1902"/>
                <a:ext cx="12" cy="1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1" name="Line 367"/>
              <p:cNvSpPr>
                <a:spLocks noChangeShapeType="1"/>
              </p:cNvSpPr>
              <p:nvPr/>
            </p:nvSpPr>
            <p:spPr bwMode="auto">
              <a:xfrm>
                <a:off x="3125" y="1902"/>
                <a:ext cx="10" cy="3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2" name="Line 368"/>
              <p:cNvSpPr>
                <a:spLocks noChangeShapeType="1"/>
              </p:cNvSpPr>
              <p:nvPr/>
            </p:nvSpPr>
            <p:spPr bwMode="auto">
              <a:xfrm flipV="1">
                <a:off x="3135" y="1916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3" name="Line 369"/>
              <p:cNvSpPr>
                <a:spLocks noChangeShapeType="1"/>
              </p:cNvSpPr>
              <p:nvPr/>
            </p:nvSpPr>
            <p:spPr bwMode="auto">
              <a:xfrm flipV="1">
                <a:off x="3147" y="1895"/>
                <a:ext cx="10" cy="2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4" name="Line 370"/>
              <p:cNvSpPr>
                <a:spLocks noChangeShapeType="1"/>
              </p:cNvSpPr>
              <p:nvPr/>
            </p:nvSpPr>
            <p:spPr bwMode="auto">
              <a:xfrm>
                <a:off x="3157" y="1895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5" name="Line 371"/>
              <p:cNvSpPr>
                <a:spLocks noChangeShapeType="1"/>
              </p:cNvSpPr>
              <p:nvPr/>
            </p:nvSpPr>
            <p:spPr bwMode="auto">
              <a:xfrm>
                <a:off x="3169" y="1902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6" name="Line 372"/>
              <p:cNvSpPr>
                <a:spLocks noChangeShapeType="1"/>
              </p:cNvSpPr>
              <p:nvPr/>
            </p:nvSpPr>
            <p:spPr bwMode="auto">
              <a:xfrm>
                <a:off x="3179" y="1922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7" name="Line 373"/>
              <p:cNvSpPr>
                <a:spLocks noChangeShapeType="1"/>
              </p:cNvSpPr>
              <p:nvPr/>
            </p:nvSpPr>
            <p:spPr bwMode="auto">
              <a:xfrm>
                <a:off x="3191" y="1922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8" name="Line 374"/>
              <p:cNvSpPr>
                <a:spLocks noChangeShapeType="1"/>
              </p:cNvSpPr>
              <p:nvPr/>
            </p:nvSpPr>
            <p:spPr bwMode="auto">
              <a:xfrm>
                <a:off x="3201" y="1928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59" name="Line 375"/>
              <p:cNvSpPr>
                <a:spLocks noChangeShapeType="1"/>
              </p:cNvSpPr>
              <p:nvPr/>
            </p:nvSpPr>
            <p:spPr bwMode="auto">
              <a:xfrm>
                <a:off x="3213" y="1941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0" name="Line 376"/>
              <p:cNvSpPr>
                <a:spLocks noChangeShapeType="1"/>
              </p:cNvSpPr>
              <p:nvPr/>
            </p:nvSpPr>
            <p:spPr bwMode="auto">
              <a:xfrm>
                <a:off x="3225" y="1961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1" name="Line 377"/>
              <p:cNvSpPr>
                <a:spLocks noChangeShapeType="1"/>
              </p:cNvSpPr>
              <p:nvPr/>
            </p:nvSpPr>
            <p:spPr bwMode="auto">
              <a:xfrm>
                <a:off x="3235" y="1968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2" name="Line 378"/>
              <p:cNvSpPr>
                <a:spLocks noChangeShapeType="1"/>
              </p:cNvSpPr>
              <p:nvPr/>
            </p:nvSpPr>
            <p:spPr bwMode="auto">
              <a:xfrm>
                <a:off x="3247" y="1987"/>
                <a:ext cx="10" cy="3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3" name="Line 379"/>
              <p:cNvSpPr>
                <a:spLocks noChangeShapeType="1"/>
              </p:cNvSpPr>
              <p:nvPr/>
            </p:nvSpPr>
            <p:spPr bwMode="auto">
              <a:xfrm>
                <a:off x="3257" y="2021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4" name="Line 380"/>
              <p:cNvSpPr>
                <a:spLocks noChangeShapeType="1"/>
              </p:cNvSpPr>
              <p:nvPr/>
            </p:nvSpPr>
            <p:spPr bwMode="auto">
              <a:xfrm>
                <a:off x="3269" y="2021"/>
                <a:ext cx="1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5" name="Line 381"/>
              <p:cNvSpPr>
                <a:spLocks noChangeShapeType="1"/>
              </p:cNvSpPr>
              <p:nvPr/>
            </p:nvSpPr>
            <p:spPr bwMode="auto">
              <a:xfrm flipV="1">
                <a:off x="3279" y="1987"/>
                <a:ext cx="12" cy="4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6" name="Line 382"/>
              <p:cNvSpPr>
                <a:spLocks noChangeShapeType="1"/>
              </p:cNvSpPr>
              <p:nvPr/>
            </p:nvSpPr>
            <p:spPr bwMode="auto">
              <a:xfrm>
                <a:off x="3291" y="1987"/>
                <a:ext cx="1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7" name="Line 383"/>
              <p:cNvSpPr>
                <a:spLocks noChangeShapeType="1"/>
              </p:cNvSpPr>
              <p:nvPr/>
            </p:nvSpPr>
            <p:spPr bwMode="auto">
              <a:xfrm>
                <a:off x="3301" y="2000"/>
                <a:ext cx="12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8" name="Line 384"/>
              <p:cNvSpPr>
                <a:spLocks noChangeShapeType="1"/>
              </p:cNvSpPr>
              <p:nvPr/>
            </p:nvSpPr>
            <p:spPr bwMode="auto">
              <a:xfrm flipV="1">
                <a:off x="3313" y="1980"/>
                <a:ext cx="12" cy="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69" name="Line 385"/>
              <p:cNvSpPr>
                <a:spLocks noChangeShapeType="1"/>
              </p:cNvSpPr>
              <p:nvPr/>
            </p:nvSpPr>
            <p:spPr bwMode="auto">
              <a:xfrm flipV="1">
                <a:off x="3325" y="1975"/>
                <a:ext cx="10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0" name="Line 386"/>
              <p:cNvSpPr>
                <a:spLocks noChangeShapeType="1"/>
              </p:cNvSpPr>
              <p:nvPr/>
            </p:nvSpPr>
            <p:spPr bwMode="auto">
              <a:xfrm>
                <a:off x="3335" y="1975"/>
                <a:ext cx="1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1" name="Line 387"/>
              <p:cNvSpPr>
                <a:spLocks noChangeShapeType="1"/>
              </p:cNvSpPr>
              <p:nvPr/>
            </p:nvSpPr>
            <p:spPr bwMode="auto">
              <a:xfrm flipV="1">
                <a:off x="3347" y="1955"/>
                <a:ext cx="10" cy="2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2" name="Line 388"/>
              <p:cNvSpPr>
                <a:spLocks noChangeShapeType="1"/>
              </p:cNvSpPr>
              <p:nvPr/>
            </p:nvSpPr>
            <p:spPr bwMode="auto">
              <a:xfrm flipV="1">
                <a:off x="3357" y="1829"/>
                <a:ext cx="12" cy="1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3" name="Line 389"/>
              <p:cNvSpPr>
                <a:spLocks noChangeShapeType="1"/>
              </p:cNvSpPr>
              <p:nvPr/>
            </p:nvSpPr>
            <p:spPr bwMode="auto">
              <a:xfrm>
                <a:off x="3369" y="1829"/>
                <a:ext cx="10" cy="3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4" name="Line 390"/>
              <p:cNvSpPr>
                <a:spLocks noChangeShapeType="1"/>
              </p:cNvSpPr>
              <p:nvPr/>
            </p:nvSpPr>
            <p:spPr bwMode="auto">
              <a:xfrm>
                <a:off x="3379" y="1863"/>
                <a:ext cx="12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5" name="Line 391"/>
              <p:cNvSpPr>
                <a:spLocks noChangeShapeType="1"/>
              </p:cNvSpPr>
              <p:nvPr/>
            </p:nvSpPr>
            <p:spPr bwMode="auto">
              <a:xfrm>
                <a:off x="3391" y="1875"/>
                <a:ext cx="10" cy="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6" name="Line 392"/>
              <p:cNvSpPr>
                <a:spLocks noChangeShapeType="1"/>
              </p:cNvSpPr>
              <p:nvPr/>
            </p:nvSpPr>
            <p:spPr bwMode="auto">
              <a:xfrm flipV="1">
                <a:off x="3401" y="1863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7" name="Line 393"/>
              <p:cNvSpPr>
                <a:spLocks noChangeShapeType="1"/>
              </p:cNvSpPr>
              <p:nvPr/>
            </p:nvSpPr>
            <p:spPr bwMode="auto">
              <a:xfrm>
                <a:off x="3413" y="1863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8" name="Line 394"/>
              <p:cNvSpPr>
                <a:spLocks noChangeShapeType="1"/>
              </p:cNvSpPr>
              <p:nvPr/>
            </p:nvSpPr>
            <p:spPr bwMode="auto">
              <a:xfrm>
                <a:off x="3425" y="1882"/>
                <a:ext cx="1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79" name="Line 395"/>
              <p:cNvSpPr>
                <a:spLocks noChangeShapeType="1"/>
              </p:cNvSpPr>
              <p:nvPr/>
            </p:nvSpPr>
            <p:spPr bwMode="auto">
              <a:xfrm flipV="1">
                <a:off x="3435" y="1875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0" name="Line 396"/>
              <p:cNvSpPr>
                <a:spLocks noChangeShapeType="1"/>
              </p:cNvSpPr>
              <p:nvPr/>
            </p:nvSpPr>
            <p:spPr bwMode="auto">
              <a:xfrm flipV="1">
                <a:off x="3447" y="1863"/>
                <a:ext cx="10" cy="1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1" name="Line 397"/>
              <p:cNvSpPr>
                <a:spLocks noChangeShapeType="1"/>
              </p:cNvSpPr>
              <p:nvPr/>
            </p:nvSpPr>
            <p:spPr bwMode="auto">
              <a:xfrm>
                <a:off x="3457" y="1863"/>
                <a:ext cx="12" cy="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2" name="Line 398"/>
              <p:cNvSpPr>
                <a:spLocks noChangeShapeType="1"/>
              </p:cNvSpPr>
              <p:nvPr/>
            </p:nvSpPr>
            <p:spPr bwMode="auto">
              <a:xfrm flipV="1">
                <a:off x="3469" y="1889"/>
                <a:ext cx="10" cy="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3" name="Line 399"/>
              <p:cNvSpPr>
                <a:spLocks noChangeShapeType="1"/>
              </p:cNvSpPr>
              <p:nvPr/>
            </p:nvSpPr>
            <p:spPr bwMode="auto">
              <a:xfrm>
                <a:off x="3479" y="1889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4" name="Line 400"/>
              <p:cNvSpPr>
                <a:spLocks noChangeShapeType="1"/>
              </p:cNvSpPr>
              <p:nvPr/>
            </p:nvSpPr>
            <p:spPr bwMode="auto">
              <a:xfrm>
                <a:off x="3491" y="1909"/>
                <a:ext cx="10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5" name="Line 401"/>
              <p:cNvSpPr>
                <a:spLocks noChangeShapeType="1"/>
              </p:cNvSpPr>
              <p:nvPr/>
            </p:nvSpPr>
            <p:spPr bwMode="auto">
              <a:xfrm>
                <a:off x="3501" y="1928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6" name="Line 402"/>
              <p:cNvSpPr>
                <a:spLocks noChangeShapeType="1"/>
              </p:cNvSpPr>
              <p:nvPr/>
            </p:nvSpPr>
            <p:spPr bwMode="auto">
              <a:xfrm flipV="1">
                <a:off x="3513" y="1935"/>
                <a:ext cx="12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7" name="Line 403"/>
              <p:cNvSpPr>
                <a:spLocks noChangeShapeType="1"/>
              </p:cNvSpPr>
              <p:nvPr/>
            </p:nvSpPr>
            <p:spPr bwMode="auto">
              <a:xfrm flipV="1">
                <a:off x="3525" y="1922"/>
                <a:ext cx="10" cy="1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8" name="Line 404"/>
              <p:cNvSpPr>
                <a:spLocks noChangeShapeType="1"/>
              </p:cNvSpPr>
              <p:nvPr/>
            </p:nvSpPr>
            <p:spPr bwMode="auto">
              <a:xfrm>
                <a:off x="3535" y="1922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89" name="Line 405"/>
              <p:cNvSpPr>
                <a:spLocks noChangeShapeType="1"/>
              </p:cNvSpPr>
              <p:nvPr/>
            </p:nvSpPr>
            <p:spPr bwMode="auto">
              <a:xfrm>
                <a:off x="3547" y="1941"/>
                <a:ext cx="10" cy="2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90" name="Line 406"/>
              <p:cNvSpPr>
                <a:spLocks noChangeShapeType="1"/>
              </p:cNvSpPr>
              <p:nvPr/>
            </p:nvSpPr>
            <p:spPr bwMode="auto">
              <a:xfrm>
                <a:off x="3557" y="1961"/>
                <a:ext cx="12" cy="1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91" name="Line 407"/>
              <p:cNvSpPr>
                <a:spLocks noChangeShapeType="1"/>
              </p:cNvSpPr>
              <p:nvPr/>
            </p:nvSpPr>
            <p:spPr bwMode="auto">
              <a:xfrm>
                <a:off x="3569" y="1980"/>
                <a:ext cx="1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792" name="Line 408"/>
            <p:cNvSpPr>
              <a:spLocks noChangeShapeType="1"/>
            </p:cNvSpPr>
            <p:nvPr/>
          </p:nvSpPr>
          <p:spPr bwMode="auto">
            <a:xfrm flipV="1">
              <a:off x="3579" y="1975"/>
              <a:ext cx="12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3" name="Line 409"/>
            <p:cNvSpPr>
              <a:spLocks noChangeShapeType="1"/>
            </p:cNvSpPr>
            <p:nvPr/>
          </p:nvSpPr>
          <p:spPr bwMode="auto">
            <a:xfrm>
              <a:off x="3591" y="1975"/>
              <a:ext cx="10" cy="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4" name="Line 410"/>
            <p:cNvSpPr>
              <a:spLocks noChangeShapeType="1"/>
            </p:cNvSpPr>
            <p:nvPr/>
          </p:nvSpPr>
          <p:spPr bwMode="auto">
            <a:xfrm>
              <a:off x="3601" y="1980"/>
              <a:ext cx="12" cy="4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5" name="Line 411"/>
            <p:cNvSpPr>
              <a:spLocks noChangeShapeType="1"/>
            </p:cNvSpPr>
            <p:nvPr/>
          </p:nvSpPr>
          <p:spPr bwMode="auto">
            <a:xfrm>
              <a:off x="3613" y="2021"/>
              <a:ext cx="12" cy="1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6" name="Line 412"/>
            <p:cNvSpPr>
              <a:spLocks noChangeShapeType="1"/>
            </p:cNvSpPr>
            <p:nvPr/>
          </p:nvSpPr>
          <p:spPr bwMode="auto">
            <a:xfrm>
              <a:off x="3625" y="2040"/>
              <a:ext cx="10" cy="6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7" name="Line 413"/>
            <p:cNvSpPr>
              <a:spLocks noChangeShapeType="1"/>
            </p:cNvSpPr>
            <p:nvPr/>
          </p:nvSpPr>
          <p:spPr bwMode="auto">
            <a:xfrm>
              <a:off x="3635" y="2105"/>
              <a:ext cx="12" cy="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8" name="Line 414"/>
            <p:cNvSpPr>
              <a:spLocks noChangeShapeType="1"/>
            </p:cNvSpPr>
            <p:nvPr/>
          </p:nvSpPr>
          <p:spPr bwMode="auto">
            <a:xfrm>
              <a:off x="3647" y="2132"/>
              <a:ext cx="10" cy="2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799" name="Line 415"/>
            <p:cNvSpPr>
              <a:spLocks noChangeShapeType="1"/>
            </p:cNvSpPr>
            <p:nvPr/>
          </p:nvSpPr>
          <p:spPr bwMode="auto">
            <a:xfrm>
              <a:off x="3657" y="2158"/>
              <a:ext cx="13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0" name="Line 416"/>
            <p:cNvSpPr>
              <a:spLocks noChangeShapeType="1"/>
            </p:cNvSpPr>
            <p:nvPr/>
          </p:nvSpPr>
          <p:spPr bwMode="auto">
            <a:xfrm>
              <a:off x="3670" y="2165"/>
              <a:ext cx="10" cy="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1" name="Line 417"/>
            <p:cNvSpPr>
              <a:spLocks noChangeShapeType="1"/>
            </p:cNvSpPr>
            <p:nvPr/>
          </p:nvSpPr>
          <p:spPr bwMode="auto">
            <a:xfrm>
              <a:off x="3680" y="2192"/>
              <a:ext cx="12" cy="1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2" name="Line 418"/>
            <p:cNvSpPr>
              <a:spLocks noChangeShapeType="1"/>
            </p:cNvSpPr>
            <p:nvPr/>
          </p:nvSpPr>
          <p:spPr bwMode="auto">
            <a:xfrm>
              <a:off x="3692" y="2211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3" name="Line 419"/>
            <p:cNvSpPr>
              <a:spLocks noChangeShapeType="1"/>
            </p:cNvSpPr>
            <p:nvPr/>
          </p:nvSpPr>
          <p:spPr bwMode="auto">
            <a:xfrm>
              <a:off x="3702" y="2224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4" name="Line 420"/>
            <p:cNvSpPr>
              <a:spLocks noChangeShapeType="1"/>
            </p:cNvSpPr>
            <p:nvPr/>
          </p:nvSpPr>
          <p:spPr bwMode="auto">
            <a:xfrm>
              <a:off x="3714" y="2231"/>
              <a:ext cx="12" cy="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5" name="Line 421"/>
            <p:cNvSpPr>
              <a:spLocks noChangeShapeType="1"/>
            </p:cNvSpPr>
            <p:nvPr/>
          </p:nvSpPr>
          <p:spPr bwMode="auto">
            <a:xfrm>
              <a:off x="3726" y="2251"/>
              <a:ext cx="1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6" name="Line 422"/>
            <p:cNvSpPr>
              <a:spLocks noChangeShapeType="1"/>
            </p:cNvSpPr>
            <p:nvPr/>
          </p:nvSpPr>
          <p:spPr bwMode="auto">
            <a:xfrm>
              <a:off x="3736" y="2257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7" name="Line 423"/>
            <p:cNvSpPr>
              <a:spLocks noChangeShapeType="1"/>
            </p:cNvSpPr>
            <p:nvPr/>
          </p:nvSpPr>
          <p:spPr bwMode="auto">
            <a:xfrm flipV="1">
              <a:off x="3748" y="2251"/>
              <a:ext cx="1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8" name="Line 424"/>
            <p:cNvSpPr>
              <a:spLocks noChangeShapeType="1"/>
            </p:cNvSpPr>
            <p:nvPr/>
          </p:nvSpPr>
          <p:spPr bwMode="auto">
            <a:xfrm>
              <a:off x="3758" y="2251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09" name="Line 425"/>
            <p:cNvSpPr>
              <a:spLocks noChangeShapeType="1"/>
            </p:cNvSpPr>
            <p:nvPr/>
          </p:nvSpPr>
          <p:spPr bwMode="auto">
            <a:xfrm>
              <a:off x="3770" y="2257"/>
              <a:ext cx="1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0" name="Line 426"/>
            <p:cNvSpPr>
              <a:spLocks noChangeShapeType="1"/>
            </p:cNvSpPr>
            <p:nvPr/>
          </p:nvSpPr>
          <p:spPr bwMode="auto">
            <a:xfrm>
              <a:off x="3780" y="2263"/>
              <a:ext cx="12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1" name="Line 427"/>
            <p:cNvSpPr>
              <a:spLocks noChangeShapeType="1"/>
            </p:cNvSpPr>
            <p:nvPr/>
          </p:nvSpPr>
          <p:spPr bwMode="auto">
            <a:xfrm flipV="1">
              <a:off x="3792" y="2270"/>
              <a:ext cx="1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2" name="Line 428"/>
            <p:cNvSpPr>
              <a:spLocks noChangeShapeType="1"/>
            </p:cNvSpPr>
            <p:nvPr/>
          </p:nvSpPr>
          <p:spPr bwMode="auto">
            <a:xfrm flipV="1">
              <a:off x="3802" y="2257"/>
              <a:ext cx="12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3" name="Line 429"/>
            <p:cNvSpPr>
              <a:spLocks noChangeShapeType="1"/>
            </p:cNvSpPr>
            <p:nvPr/>
          </p:nvSpPr>
          <p:spPr bwMode="auto">
            <a:xfrm>
              <a:off x="3814" y="2257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4" name="Line 430"/>
            <p:cNvSpPr>
              <a:spLocks noChangeShapeType="1"/>
            </p:cNvSpPr>
            <p:nvPr/>
          </p:nvSpPr>
          <p:spPr bwMode="auto">
            <a:xfrm>
              <a:off x="3826" y="2257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5" name="Line 431"/>
            <p:cNvSpPr>
              <a:spLocks noChangeShapeType="1"/>
            </p:cNvSpPr>
            <p:nvPr/>
          </p:nvSpPr>
          <p:spPr bwMode="auto">
            <a:xfrm>
              <a:off x="3836" y="2270"/>
              <a:ext cx="12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6" name="Line 432"/>
            <p:cNvSpPr>
              <a:spLocks noChangeShapeType="1"/>
            </p:cNvSpPr>
            <p:nvPr/>
          </p:nvSpPr>
          <p:spPr bwMode="auto">
            <a:xfrm>
              <a:off x="3848" y="2283"/>
              <a:ext cx="10" cy="1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7" name="Line 433"/>
            <p:cNvSpPr>
              <a:spLocks noChangeShapeType="1"/>
            </p:cNvSpPr>
            <p:nvPr/>
          </p:nvSpPr>
          <p:spPr bwMode="auto">
            <a:xfrm>
              <a:off x="3858" y="2297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8" name="Line 434"/>
            <p:cNvSpPr>
              <a:spLocks noChangeShapeType="1"/>
            </p:cNvSpPr>
            <p:nvPr/>
          </p:nvSpPr>
          <p:spPr bwMode="auto">
            <a:xfrm>
              <a:off x="3870" y="2297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19" name="Line 435"/>
            <p:cNvSpPr>
              <a:spLocks noChangeShapeType="1"/>
            </p:cNvSpPr>
            <p:nvPr/>
          </p:nvSpPr>
          <p:spPr bwMode="auto">
            <a:xfrm>
              <a:off x="3880" y="2310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0" name="Line 436"/>
            <p:cNvSpPr>
              <a:spLocks noChangeShapeType="1"/>
            </p:cNvSpPr>
            <p:nvPr/>
          </p:nvSpPr>
          <p:spPr bwMode="auto">
            <a:xfrm>
              <a:off x="3892" y="2310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1" name="Line 437"/>
            <p:cNvSpPr>
              <a:spLocks noChangeShapeType="1"/>
            </p:cNvSpPr>
            <p:nvPr/>
          </p:nvSpPr>
          <p:spPr bwMode="auto">
            <a:xfrm flipV="1">
              <a:off x="3902" y="2303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2" name="Line 438"/>
            <p:cNvSpPr>
              <a:spLocks noChangeShapeType="1"/>
            </p:cNvSpPr>
            <p:nvPr/>
          </p:nvSpPr>
          <p:spPr bwMode="auto">
            <a:xfrm flipV="1">
              <a:off x="3914" y="2297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3" name="Line 439"/>
            <p:cNvSpPr>
              <a:spLocks noChangeShapeType="1"/>
            </p:cNvSpPr>
            <p:nvPr/>
          </p:nvSpPr>
          <p:spPr bwMode="auto">
            <a:xfrm>
              <a:off x="3926" y="2297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4" name="Line 440"/>
            <p:cNvSpPr>
              <a:spLocks noChangeShapeType="1"/>
            </p:cNvSpPr>
            <p:nvPr/>
          </p:nvSpPr>
          <p:spPr bwMode="auto">
            <a:xfrm>
              <a:off x="3936" y="2297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5" name="Line 441"/>
            <p:cNvSpPr>
              <a:spLocks noChangeShapeType="1"/>
            </p:cNvSpPr>
            <p:nvPr/>
          </p:nvSpPr>
          <p:spPr bwMode="auto">
            <a:xfrm flipV="1">
              <a:off x="3948" y="2297"/>
              <a:ext cx="1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6" name="Line 442"/>
            <p:cNvSpPr>
              <a:spLocks noChangeShapeType="1"/>
            </p:cNvSpPr>
            <p:nvPr/>
          </p:nvSpPr>
          <p:spPr bwMode="auto">
            <a:xfrm flipV="1">
              <a:off x="3958" y="2290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7" name="Line 443"/>
            <p:cNvSpPr>
              <a:spLocks noChangeShapeType="1"/>
            </p:cNvSpPr>
            <p:nvPr/>
          </p:nvSpPr>
          <p:spPr bwMode="auto">
            <a:xfrm>
              <a:off x="3970" y="2290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8" name="Line 444"/>
            <p:cNvSpPr>
              <a:spLocks noChangeShapeType="1"/>
            </p:cNvSpPr>
            <p:nvPr/>
          </p:nvSpPr>
          <p:spPr bwMode="auto">
            <a:xfrm>
              <a:off x="3980" y="2290"/>
              <a:ext cx="12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29" name="Line 445"/>
            <p:cNvSpPr>
              <a:spLocks noChangeShapeType="1"/>
            </p:cNvSpPr>
            <p:nvPr/>
          </p:nvSpPr>
          <p:spPr bwMode="auto">
            <a:xfrm>
              <a:off x="3992" y="2303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0" name="Line 446"/>
            <p:cNvSpPr>
              <a:spLocks noChangeShapeType="1"/>
            </p:cNvSpPr>
            <p:nvPr/>
          </p:nvSpPr>
          <p:spPr bwMode="auto">
            <a:xfrm>
              <a:off x="4002" y="2310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1" name="Line 447"/>
            <p:cNvSpPr>
              <a:spLocks noChangeShapeType="1"/>
            </p:cNvSpPr>
            <p:nvPr/>
          </p:nvSpPr>
          <p:spPr bwMode="auto">
            <a:xfrm>
              <a:off x="4014" y="2310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2" name="Line 448"/>
            <p:cNvSpPr>
              <a:spLocks noChangeShapeType="1"/>
            </p:cNvSpPr>
            <p:nvPr/>
          </p:nvSpPr>
          <p:spPr bwMode="auto">
            <a:xfrm>
              <a:off x="4026" y="2316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3" name="Line 449"/>
            <p:cNvSpPr>
              <a:spLocks noChangeShapeType="1"/>
            </p:cNvSpPr>
            <p:nvPr/>
          </p:nvSpPr>
          <p:spPr bwMode="auto">
            <a:xfrm>
              <a:off x="4036" y="2329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4" name="Line 450"/>
            <p:cNvSpPr>
              <a:spLocks noChangeShapeType="1"/>
            </p:cNvSpPr>
            <p:nvPr/>
          </p:nvSpPr>
          <p:spPr bwMode="auto">
            <a:xfrm>
              <a:off x="4048" y="2336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5" name="Line 451"/>
            <p:cNvSpPr>
              <a:spLocks noChangeShapeType="1"/>
            </p:cNvSpPr>
            <p:nvPr/>
          </p:nvSpPr>
          <p:spPr bwMode="auto">
            <a:xfrm>
              <a:off x="4058" y="2336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6" name="Line 452"/>
            <p:cNvSpPr>
              <a:spLocks noChangeShapeType="1"/>
            </p:cNvSpPr>
            <p:nvPr/>
          </p:nvSpPr>
          <p:spPr bwMode="auto">
            <a:xfrm flipV="1">
              <a:off x="4070" y="2329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7" name="Line 453"/>
            <p:cNvSpPr>
              <a:spLocks noChangeShapeType="1"/>
            </p:cNvSpPr>
            <p:nvPr/>
          </p:nvSpPr>
          <p:spPr bwMode="auto">
            <a:xfrm flipV="1">
              <a:off x="4080" y="2322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8" name="Line 454"/>
            <p:cNvSpPr>
              <a:spLocks noChangeShapeType="1"/>
            </p:cNvSpPr>
            <p:nvPr/>
          </p:nvSpPr>
          <p:spPr bwMode="auto">
            <a:xfrm flipV="1">
              <a:off x="4092" y="2310"/>
              <a:ext cx="10" cy="1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39" name="Line 455"/>
            <p:cNvSpPr>
              <a:spLocks noChangeShapeType="1"/>
            </p:cNvSpPr>
            <p:nvPr/>
          </p:nvSpPr>
          <p:spPr bwMode="auto">
            <a:xfrm>
              <a:off x="4102" y="2310"/>
              <a:ext cx="12" cy="1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0" name="Line 456"/>
            <p:cNvSpPr>
              <a:spLocks noChangeShapeType="1"/>
            </p:cNvSpPr>
            <p:nvPr/>
          </p:nvSpPr>
          <p:spPr bwMode="auto">
            <a:xfrm>
              <a:off x="4114" y="2322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1" name="Line 457"/>
            <p:cNvSpPr>
              <a:spLocks noChangeShapeType="1"/>
            </p:cNvSpPr>
            <p:nvPr/>
          </p:nvSpPr>
          <p:spPr bwMode="auto">
            <a:xfrm>
              <a:off x="4126" y="2329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2" name="Line 458"/>
            <p:cNvSpPr>
              <a:spLocks noChangeShapeType="1"/>
            </p:cNvSpPr>
            <p:nvPr/>
          </p:nvSpPr>
          <p:spPr bwMode="auto">
            <a:xfrm flipV="1">
              <a:off x="4136" y="2329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3" name="Line 459"/>
            <p:cNvSpPr>
              <a:spLocks noChangeShapeType="1"/>
            </p:cNvSpPr>
            <p:nvPr/>
          </p:nvSpPr>
          <p:spPr bwMode="auto">
            <a:xfrm>
              <a:off x="4148" y="2329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4" name="Line 460"/>
            <p:cNvSpPr>
              <a:spLocks noChangeShapeType="1"/>
            </p:cNvSpPr>
            <p:nvPr/>
          </p:nvSpPr>
          <p:spPr bwMode="auto">
            <a:xfrm>
              <a:off x="4158" y="2342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5" name="Line 461"/>
            <p:cNvSpPr>
              <a:spLocks noChangeShapeType="1"/>
            </p:cNvSpPr>
            <p:nvPr/>
          </p:nvSpPr>
          <p:spPr bwMode="auto">
            <a:xfrm>
              <a:off x="4170" y="2349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6" name="Line 462"/>
            <p:cNvSpPr>
              <a:spLocks noChangeShapeType="1"/>
            </p:cNvSpPr>
            <p:nvPr/>
          </p:nvSpPr>
          <p:spPr bwMode="auto">
            <a:xfrm>
              <a:off x="4180" y="2349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7" name="Line 463"/>
            <p:cNvSpPr>
              <a:spLocks noChangeShapeType="1"/>
            </p:cNvSpPr>
            <p:nvPr/>
          </p:nvSpPr>
          <p:spPr bwMode="auto">
            <a:xfrm>
              <a:off x="4192" y="2356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8" name="Line 464"/>
            <p:cNvSpPr>
              <a:spLocks noChangeShapeType="1"/>
            </p:cNvSpPr>
            <p:nvPr/>
          </p:nvSpPr>
          <p:spPr bwMode="auto">
            <a:xfrm>
              <a:off x="4202" y="2363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49" name="Line 465"/>
            <p:cNvSpPr>
              <a:spLocks noChangeShapeType="1"/>
            </p:cNvSpPr>
            <p:nvPr/>
          </p:nvSpPr>
          <p:spPr bwMode="auto">
            <a:xfrm>
              <a:off x="4214" y="2363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0" name="Line 466"/>
            <p:cNvSpPr>
              <a:spLocks noChangeShapeType="1"/>
            </p:cNvSpPr>
            <p:nvPr/>
          </p:nvSpPr>
          <p:spPr bwMode="auto">
            <a:xfrm flipV="1">
              <a:off x="4226" y="2356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1" name="Line 467"/>
            <p:cNvSpPr>
              <a:spLocks noChangeShapeType="1"/>
            </p:cNvSpPr>
            <p:nvPr/>
          </p:nvSpPr>
          <p:spPr bwMode="auto">
            <a:xfrm flipV="1">
              <a:off x="4236" y="2349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2" name="Line 468"/>
            <p:cNvSpPr>
              <a:spLocks noChangeShapeType="1"/>
            </p:cNvSpPr>
            <p:nvPr/>
          </p:nvSpPr>
          <p:spPr bwMode="auto">
            <a:xfrm flipV="1">
              <a:off x="4248" y="2342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3" name="Line 469"/>
            <p:cNvSpPr>
              <a:spLocks noChangeShapeType="1"/>
            </p:cNvSpPr>
            <p:nvPr/>
          </p:nvSpPr>
          <p:spPr bwMode="auto">
            <a:xfrm>
              <a:off x="4258" y="2342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4" name="Line 470"/>
            <p:cNvSpPr>
              <a:spLocks noChangeShapeType="1"/>
            </p:cNvSpPr>
            <p:nvPr/>
          </p:nvSpPr>
          <p:spPr bwMode="auto">
            <a:xfrm>
              <a:off x="4270" y="2342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5" name="Line 471"/>
            <p:cNvSpPr>
              <a:spLocks noChangeShapeType="1"/>
            </p:cNvSpPr>
            <p:nvPr/>
          </p:nvSpPr>
          <p:spPr bwMode="auto">
            <a:xfrm>
              <a:off x="4280" y="2349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6" name="Line 472"/>
            <p:cNvSpPr>
              <a:spLocks noChangeShapeType="1"/>
            </p:cNvSpPr>
            <p:nvPr/>
          </p:nvSpPr>
          <p:spPr bwMode="auto">
            <a:xfrm>
              <a:off x="4292" y="2356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7" name="Line 473"/>
            <p:cNvSpPr>
              <a:spLocks noChangeShapeType="1"/>
            </p:cNvSpPr>
            <p:nvPr/>
          </p:nvSpPr>
          <p:spPr bwMode="auto">
            <a:xfrm>
              <a:off x="4302" y="2363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8" name="Line 474"/>
            <p:cNvSpPr>
              <a:spLocks noChangeShapeType="1"/>
            </p:cNvSpPr>
            <p:nvPr/>
          </p:nvSpPr>
          <p:spPr bwMode="auto">
            <a:xfrm>
              <a:off x="4314" y="2363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59" name="Line 475"/>
            <p:cNvSpPr>
              <a:spLocks noChangeShapeType="1"/>
            </p:cNvSpPr>
            <p:nvPr/>
          </p:nvSpPr>
          <p:spPr bwMode="auto">
            <a:xfrm>
              <a:off x="4326" y="2363"/>
              <a:ext cx="10" cy="1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0" name="Line 476"/>
            <p:cNvSpPr>
              <a:spLocks noChangeShapeType="1"/>
            </p:cNvSpPr>
            <p:nvPr/>
          </p:nvSpPr>
          <p:spPr bwMode="auto">
            <a:xfrm>
              <a:off x="4336" y="2375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1" name="Line 477"/>
            <p:cNvSpPr>
              <a:spLocks noChangeShapeType="1"/>
            </p:cNvSpPr>
            <p:nvPr/>
          </p:nvSpPr>
          <p:spPr bwMode="auto">
            <a:xfrm>
              <a:off x="4348" y="2382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2" name="Line 478"/>
            <p:cNvSpPr>
              <a:spLocks noChangeShapeType="1"/>
            </p:cNvSpPr>
            <p:nvPr/>
          </p:nvSpPr>
          <p:spPr bwMode="auto">
            <a:xfrm>
              <a:off x="4358" y="2382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3" name="Line 479"/>
            <p:cNvSpPr>
              <a:spLocks noChangeShapeType="1"/>
            </p:cNvSpPr>
            <p:nvPr/>
          </p:nvSpPr>
          <p:spPr bwMode="auto">
            <a:xfrm flipV="1">
              <a:off x="4370" y="2375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4" name="Line 480"/>
            <p:cNvSpPr>
              <a:spLocks noChangeShapeType="1"/>
            </p:cNvSpPr>
            <p:nvPr/>
          </p:nvSpPr>
          <p:spPr bwMode="auto">
            <a:xfrm flipV="1">
              <a:off x="4380" y="2369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5" name="Line 481"/>
            <p:cNvSpPr>
              <a:spLocks noChangeShapeType="1"/>
            </p:cNvSpPr>
            <p:nvPr/>
          </p:nvSpPr>
          <p:spPr bwMode="auto">
            <a:xfrm flipV="1">
              <a:off x="4392" y="2356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6" name="Line 482"/>
            <p:cNvSpPr>
              <a:spLocks noChangeShapeType="1"/>
            </p:cNvSpPr>
            <p:nvPr/>
          </p:nvSpPr>
          <p:spPr bwMode="auto">
            <a:xfrm>
              <a:off x="4402" y="2356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7" name="Line 483"/>
            <p:cNvSpPr>
              <a:spLocks noChangeShapeType="1"/>
            </p:cNvSpPr>
            <p:nvPr/>
          </p:nvSpPr>
          <p:spPr bwMode="auto">
            <a:xfrm flipV="1">
              <a:off x="4414" y="2349"/>
              <a:ext cx="13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8" name="Line 484"/>
            <p:cNvSpPr>
              <a:spLocks noChangeShapeType="1"/>
            </p:cNvSpPr>
            <p:nvPr/>
          </p:nvSpPr>
          <p:spPr bwMode="auto">
            <a:xfrm>
              <a:off x="4427" y="2349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69" name="Line 485"/>
            <p:cNvSpPr>
              <a:spLocks noChangeShapeType="1"/>
            </p:cNvSpPr>
            <p:nvPr/>
          </p:nvSpPr>
          <p:spPr bwMode="auto">
            <a:xfrm>
              <a:off x="4437" y="2349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0" name="Line 486"/>
            <p:cNvSpPr>
              <a:spLocks noChangeShapeType="1"/>
            </p:cNvSpPr>
            <p:nvPr/>
          </p:nvSpPr>
          <p:spPr bwMode="auto">
            <a:xfrm>
              <a:off x="4449" y="2349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1" name="Line 487"/>
            <p:cNvSpPr>
              <a:spLocks noChangeShapeType="1"/>
            </p:cNvSpPr>
            <p:nvPr/>
          </p:nvSpPr>
          <p:spPr bwMode="auto">
            <a:xfrm>
              <a:off x="4459" y="2349"/>
              <a:ext cx="12" cy="3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2" name="Line 488"/>
            <p:cNvSpPr>
              <a:spLocks noChangeShapeType="1"/>
            </p:cNvSpPr>
            <p:nvPr/>
          </p:nvSpPr>
          <p:spPr bwMode="auto">
            <a:xfrm flipV="1">
              <a:off x="4471" y="2369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3" name="Line 489"/>
            <p:cNvSpPr>
              <a:spLocks noChangeShapeType="1"/>
            </p:cNvSpPr>
            <p:nvPr/>
          </p:nvSpPr>
          <p:spPr bwMode="auto">
            <a:xfrm>
              <a:off x="4481" y="2369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4" name="Line 490"/>
            <p:cNvSpPr>
              <a:spLocks noChangeShapeType="1"/>
            </p:cNvSpPr>
            <p:nvPr/>
          </p:nvSpPr>
          <p:spPr bwMode="auto">
            <a:xfrm>
              <a:off x="4493" y="2375"/>
              <a:ext cx="10" cy="2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5" name="Line 491"/>
            <p:cNvSpPr>
              <a:spLocks noChangeShapeType="1"/>
            </p:cNvSpPr>
            <p:nvPr/>
          </p:nvSpPr>
          <p:spPr bwMode="auto">
            <a:xfrm flipV="1">
              <a:off x="4503" y="2395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6" name="Line 492"/>
            <p:cNvSpPr>
              <a:spLocks noChangeShapeType="1"/>
            </p:cNvSpPr>
            <p:nvPr/>
          </p:nvSpPr>
          <p:spPr bwMode="auto">
            <a:xfrm>
              <a:off x="4515" y="2395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7" name="Line 493"/>
            <p:cNvSpPr>
              <a:spLocks noChangeShapeType="1"/>
            </p:cNvSpPr>
            <p:nvPr/>
          </p:nvSpPr>
          <p:spPr bwMode="auto">
            <a:xfrm flipV="1">
              <a:off x="4527" y="2382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8" name="Line 494"/>
            <p:cNvSpPr>
              <a:spLocks noChangeShapeType="1"/>
            </p:cNvSpPr>
            <p:nvPr/>
          </p:nvSpPr>
          <p:spPr bwMode="auto">
            <a:xfrm>
              <a:off x="4537" y="2382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79" name="Line 495"/>
            <p:cNvSpPr>
              <a:spLocks noChangeShapeType="1"/>
            </p:cNvSpPr>
            <p:nvPr/>
          </p:nvSpPr>
          <p:spPr bwMode="auto">
            <a:xfrm flipV="1">
              <a:off x="4549" y="2369"/>
              <a:ext cx="10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0" name="Line 496"/>
            <p:cNvSpPr>
              <a:spLocks noChangeShapeType="1"/>
            </p:cNvSpPr>
            <p:nvPr/>
          </p:nvSpPr>
          <p:spPr bwMode="auto">
            <a:xfrm>
              <a:off x="4559" y="2369"/>
              <a:ext cx="12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1" name="Line 497"/>
            <p:cNvSpPr>
              <a:spLocks noChangeShapeType="1"/>
            </p:cNvSpPr>
            <p:nvPr/>
          </p:nvSpPr>
          <p:spPr bwMode="auto">
            <a:xfrm>
              <a:off x="4571" y="2382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2" name="Line 498"/>
            <p:cNvSpPr>
              <a:spLocks noChangeShapeType="1"/>
            </p:cNvSpPr>
            <p:nvPr/>
          </p:nvSpPr>
          <p:spPr bwMode="auto">
            <a:xfrm>
              <a:off x="4581" y="2382"/>
              <a:ext cx="12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3" name="Line 499"/>
            <p:cNvSpPr>
              <a:spLocks noChangeShapeType="1"/>
            </p:cNvSpPr>
            <p:nvPr/>
          </p:nvSpPr>
          <p:spPr bwMode="auto">
            <a:xfrm>
              <a:off x="4593" y="2388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4" name="Line 500"/>
            <p:cNvSpPr>
              <a:spLocks noChangeShapeType="1"/>
            </p:cNvSpPr>
            <p:nvPr/>
          </p:nvSpPr>
          <p:spPr bwMode="auto">
            <a:xfrm flipV="1">
              <a:off x="4603" y="2388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5" name="Line 501"/>
            <p:cNvSpPr>
              <a:spLocks noChangeShapeType="1"/>
            </p:cNvSpPr>
            <p:nvPr/>
          </p:nvSpPr>
          <p:spPr bwMode="auto">
            <a:xfrm flipV="1">
              <a:off x="4615" y="2375"/>
              <a:ext cx="12" cy="1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6" name="Line 502"/>
            <p:cNvSpPr>
              <a:spLocks noChangeShapeType="1"/>
            </p:cNvSpPr>
            <p:nvPr/>
          </p:nvSpPr>
          <p:spPr bwMode="auto">
            <a:xfrm>
              <a:off x="4627" y="2375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7" name="Line 503"/>
            <p:cNvSpPr>
              <a:spLocks noChangeShapeType="1"/>
            </p:cNvSpPr>
            <p:nvPr/>
          </p:nvSpPr>
          <p:spPr bwMode="auto">
            <a:xfrm flipV="1">
              <a:off x="4637" y="2375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8" name="Line 504"/>
            <p:cNvSpPr>
              <a:spLocks noChangeShapeType="1"/>
            </p:cNvSpPr>
            <p:nvPr/>
          </p:nvSpPr>
          <p:spPr bwMode="auto">
            <a:xfrm flipV="1">
              <a:off x="4649" y="2363"/>
              <a:ext cx="10" cy="1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89" name="Line 505"/>
            <p:cNvSpPr>
              <a:spLocks noChangeShapeType="1"/>
            </p:cNvSpPr>
            <p:nvPr/>
          </p:nvSpPr>
          <p:spPr bwMode="auto">
            <a:xfrm>
              <a:off x="4659" y="2363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0" name="Line 506"/>
            <p:cNvSpPr>
              <a:spLocks noChangeShapeType="1"/>
            </p:cNvSpPr>
            <p:nvPr/>
          </p:nvSpPr>
          <p:spPr bwMode="auto">
            <a:xfrm>
              <a:off x="4671" y="2363"/>
              <a:ext cx="10" cy="1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1" name="Line 507"/>
            <p:cNvSpPr>
              <a:spLocks noChangeShapeType="1"/>
            </p:cNvSpPr>
            <p:nvPr/>
          </p:nvSpPr>
          <p:spPr bwMode="auto">
            <a:xfrm>
              <a:off x="4681" y="2375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2" name="Line 508"/>
            <p:cNvSpPr>
              <a:spLocks noChangeShapeType="1"/>
            </p:cNvSpPr>
            <p:nvPr/>
          </p:nvSpPr>
          <p:spPr bwMode="auto">
            <a:xfrm>
              <a:off x="4693" y="2382"/>
              <a:ext cx="10" cy="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3" name="Line 509"/>
            <p:cNvSpPr>
              <a:spLocks noChangeShapeType="1"/>
            </p:cNvSpPr>
            <p:nvPr/>
          </p:nvSpPr>
          <p:spPr bwMode="auto">
            <a:xfrm>
              <a:off x="4703" y="2402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4" name="Line 510"/>
            <p:cNvSpPr>
              <a:spLocks noChangeShapeType="1"/>
            </p:cNvSpPr>
            <p:nvPr/>
          </p:nvSpPr>
          <p:spPr bwMode="auto">
            <a:xfrm>
              <a:off x="4715" y="2402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5" name="Line 511"/>
            <p:cNvSpPr>
              <a:spLocks noChangeShapeType="1"/>
            </p:cNvSpPr>
            <p:nvPr/>
          </p:nvSpPr>
          <p:spPr bwMode="auto">
            <a:xfrm flipV="1">
              <a:off x="4727" y="2395"/>
              <a:ext cx="10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6" name="Line 512"/>
            <p:cNvSpPr>
              <a:spLocks noChangeShapeType="1"/>
            </p:cNvSpPr>
            <p:nvPr/>
          </p:nvSpPr>
          <p:spPr bwMode="auto">
            <a:xfrm>
              <a:off x="4737" y="2395"/>
              <a:ext cx="12" cy="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7" name="Line 513"/>
            <p:cNvSpPr>
              <a:spLocks noChangeShapeType="1"/>
            </p:cNvSpPr>
            <p:nvPr/>
          </p:nvSpPr>
          <p:spPr bwMode="auto">
            <a:xfrm flipV="1">
              <a:off x="4749" y="2388"/>
              <a:ext cx="10" cy="1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8" name="Line 514"/>
            <p:cNvSpPr>
              <a:spLocks noChangeShapeType="1"/>
            </p:cNvSpPr>
            <p:nvPr/>
          </p:nvSpPr>
          <p:spPr bwMode="auto">
            <a:xfrm flipV="1">
              <a:off x="4759" y="2369"/>
              <a:ext cx="12" cy="1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899" name="Line 515"/>
            <p:cNvSpPr>
              <a:spLocks noChangeShapeType="1"/>
            </p:cNvSpPr>
            <p:nvPr/>
          </p:nvSpPr>
          <p:spPr bwMode="auto">
            <a:xfrm flipV="1">
              <a:off x="4771" y="2363"/>
              <a:ext cx="10" cy="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0" name="Line 516"/>
            <p:cNvSpPr>
              <a:spLocks noChangeShapeType="1"/>
            </p:cNvSpPr>
            <p:nvPr/>
          </p:nvSpPr>
          <p:spPr bwMode="auto">
            <a:xfrm flipV="1">
              <a:off x="4781" y="2349"/>
              <a:ext cx="12" cy="1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1" name="Line 517"/>
            <p:cNvSpPr>
              <a:spLocks noChangeShapeType="1"/>
            </p:cNvSpPr>
            <p:nvPr/>
          </p:nvSpPr>
          <p:spPr bwMode="auto">
            <a:xfrm>
              <a:off x="4793" y="2349"/>
              <a:ext cx="10" cy="1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2" name="Line 518"/>
            <p:cNvSpPr>
              <a:spLocks noChangeShapeType="1"/>
            </p:cNvSpPr>
            <p:nvPr/>
          </p:nvSpPr>
          <p:spPr bwMode="auto">
            <a:xfrm>
              <a:off x="4803" y="2363"/>
              <a:ext cx="12" cy="1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3" name="Line 519"/>
            <p:cNvSpPr>
              <a:spLocks noChangeShapeType="1"/>
            </p:cNvSpPr>
            <p:nvPr/>
          </p:nvSpPr>
          <p:spPr bwMode="auto">
            <a:xfrm>
              <a:off x="4815" y="2382"/>
              <a:ext cx="12" cy="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4" name="Line 520"/>
            <p:cNvSpPr>
              <a:spLocks noChangeShapeType="1"/>
            </p:cNvSpPr>
            <p:nvPr/>
          </p:nvSpPr>
          <p:spPr bwMode="auto">
            <a:xfrm>
              <a:off x="4827" y="2402"/>
              <a:ext cx="10" cy="49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5" name="Line 521"/>
            <p:cNvSpPr>
              <a:spLocks noChangeShapeType="1"/>
            </p:cNvSpPr>
            <p:nvPr/>
          </p:nvSpPr>
          <p:spPr bwMode="auto">
            <a:xfrm>
              <a:off x="4837" y="2901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6" name="Line 522"/>
            <p:cNvSpPr>
              <a:spLocks noChangeShapeType="1"/>
            </p:cNvSpPr>
            <p:nvPr/>
          </p:nvSpPr>
          <p:spPr bwMode="auto">
            <a:xfrm>
              <a:off x="4849" y="2901"/>
              <a:ext cx="1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7" name="Line 523"/>
            <p:cNvSpPr>
              <a:spLocks noChangeShapeType="1"/>
            </p:cNvSpPr>
            <p:nvPr/>
          </p:nvSpPr>
          <p:spPr bwMode="auto">
            <a:xfrm>
              <a:off x="4859" y="2901"/>
              <a:ext cx="1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8" name="Line 524"/>
            <p:cNvSpPr>
              <a:spLocks noChangeShapeType="1"/>
            </p:cNvSpPr>
            <p:nvPr/>
          </p:nvSpPr>
          <p:spPr bwMode="auto">
            <a:xfrm flipV="1">
              <a:off x="4871" y="2493"/>
              <a:ext cx="10" cy="4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09" name="Line 525"/>
            <p:cNvSpPr>
              <a:spLocks noChangeShapeType="1"/>
            </p:cNvSpPr>
            <p:nvPr/>
          </p:nvSpPr>
          <p:spPr bwMode="auto">
            <a:xfrm flipV="1">
              <a:off x="4881" y="2834"/>
              <a:ext cx="0" cy="6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10" name="Rectangle 526"/>
            <p:cNvSpPr>
              <a:spLocks noChangeArrowheads="1"/>
            </p:cNvSpPr>
            <p:nvPr/>
          </p:nvSpPr>
          <p:spPr bwMode="auto">
            <a:xfrm>
              <a:off x="4871" y="2483"/>
              <a:ext cx="20" cy="2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911" name="Rectangle 527"/>
            <p:cNvSpPr>
              <a:spLocks noChangeArrowheads="1"/>
            </p:cNvSpPr>
            <p:nvPr/>
          </p:nvSpPr>
          <p:spPr bwMode="auto">
            <a:xfrm>
              <a:off x="4856" y="2791"/>
              <a:ext cx="18" cy="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000000"/>
                  </a:solidFill>
                  <a:latin typeface="Helvetica"/>
                </a:rPr>
                <a:t>1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4912" name="Line 528"/>
            <p:cNvSpPr>
              <a:spLocks noChangeShapeType="1"/>
            </p:cNvSpPr>
            <p:nvPr/>
          </p:nvSpPr>
          <p:spPr bwMode="auto">
            <a:xfrm flipV="1">
              <a:off x="4891" y="2834"/>
              <a:ext cx="0" cy="6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13" name="Rectangle 529"/>
            <p:cNvSpPr>
              <a:spLocks noChangeArrowheads="1"/>
            </p:cNvSpPr>
            <p:nvPr/>
          </p:nvSpPr>
          <p:spPr bwMode="auto">
            <a:xfrm>
              <a:off x="4881" y="2483"/>
              <a:ext cx="20" cy="2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914" name="Rectangle 530"/>
            <p:cNvSpPr>
              <a:spLocks noChangeArrowheads="1"/>
            </p:cNvSpPr>
            <p:nvPr/>
          </p:nvSpPr>
          <p:spPr bwMode="auto">
            <a:xfrm>
              <a:off x="4866" y="2791"/>
              <a:ext cx="18" cy="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000000"/>
                  </a:solidFill>
                  <a:latin typeface="Helvetica"/>
                </a:rPr>
                <a:t>2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4915" name="Rectangle 531"/>
            <p:cNvSpPr>
              <a:spLocks noChangeArrowheads="1"/>
            </p:cNvSpPr>
            <p:nvPr/>
          </p:nvSpPr>
          <p:spPr bwMode="auto">
            <a:xfrm>
              <a:off x="609" y="2879"/>
              <a:ext cx="4272" cy="22"/>
            </a:xfrm>
            <a:prstGeom prst="rect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916" name="Rectangle 532"/>
            <p:cNvSpPr>
              <a:spLocks noChangeArrowheads="1"/>
            </p:cNvSpPr>
            <p:nvPr/>
          </p:nvSpPr>
          <p:spPr bwMode="auto">
            <a:xfrm>
              <a:off x="2624" y="2840"/>
              <a:ext cx="132" cy="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500">
                  <a:solidFill>
                    <a:srgbClr val="000000"/>
                  </a:solidFill>
                  <a:latin typeface="Helvetica"/>
                </a:rPr>
                <a:t>96 bpm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4917" name="Line 533"/>
            <p:cNvSpPr>
              <a:spLocks noChangeShapeType="1"/>
            </p:cNvSpPr>
            <p:nvPr/>
          </p:nvSpPr>
          <p:spPr bwMode="auto">
            <a:xfrm flipV="1">
              <a:off x="609" y="1756"/>
              <a:ext cx="0" cy="11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18" name="Line 534"/>
            <p:cNvSpPr>
              <a:spLocks noChangeShapeType="1"/>
            </p:cNvSpPr>
            <p:nvPr/>
          </p:nvSpPr>
          <p:spPr bwMode="auto">
            <a:xfrm flipV="1">
              <a:off x="5015" y="1756"/>
              <a:ext cx="0" cy="11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19" name="Line 535"/>
            <p:cNvSpPr>
              <a:spLocks noChangeShapeType="1"/>
            </p:cNvSpPr>
            <p:nvPr/>
          </p:nvSpPr>
          <p:spPr bwMode="auto">
            <a:xfrm>
              <a:off x="609" y="2901"/>
              <a:ext cx="44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20" name="Line 536"/>
            <p:cNvSpPr>
              <a:spLocks noChangeShapeType="1"/>
            </p:cNvSpPr>
            <p:nvPr/>
          </p:nvSpPr>
          <p:spPr bwMode="auto">
            <a:xfrm>
              <a:off x="609" y="1756"/>
              <a:ext cx="44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921" name="Rectangle 537"/>
            <p:cNvSpPr>
              <a:spLocks noChangeArrowheads="1"/>
            </p:cNvSpPr>
            <p:nvPr/>
          </p:nvSpPr>
          <p:spPr bwMode="auto">
            <a:xfrm>
              <a:off x="609" y="2991"/>
              <a:ext cx="208" cy="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000000"/>
                  </a:solidFill>
                  <a:latin typeface="Helvetica"/>
                </a:rPr>
                <a:t>Cursor values: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4922" name="Rectangle 538"/>
            <p:cNvSpPr>
              <a:spLocks noChangeArrowheads="1"/>
            </p:cNvSpPr>
            <p:nvPr/>
          </p:nvSpPr>
          <p:spPr bwMode="auto">
            <a:xfrm>
              <a:off x="609" y="3038"/>
              <a:ext cx="234" cy="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000000"/>
                  </a:solidFill>
                  <a:latin typeface="Helvetica"/>
                </a:rPr>
                <a:t>Time: 0:00:00    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4923" name="Rectangle 539"/>
            <p:cNvSpPr>
              <a:spLocks noChangeArrowheads="1"/>
            </p:cNvSpPr>
            <p:nvPr/>
          </p:nvSpPr>
          <p:spPr bwMode="auto">
            <a:xfrm>
              <a:off x="609" y="3084"/>
              <a:ext cx="235" cy="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FF0000"/>
                  </a:solidFill>
                  <a:latin typeface="Helvetica"/>
                </a:rPr>
                <a:t>HR: 38 bpm       </a:t>
              </a:r>
              <a:endParaRPr lang="nl-NL" sz="1800">
                <a:latin typeface="Arial" pitchFamily="34" charset="0"/>
              </a:endParaRPr>
            </a:p>
          </p:txBody>
        </p:sp>
        <p:sp>
          <p:nvSpPr>
            <p:cNvPr id="144924" name="Rectangle 540"/>
            <p:cNvSpPr>
              <a:spLocks noChangeArrowheads="1"/>
            </p:cNvSpPr>
            <p:nvPr/>
          </p:nvSpPr>
          <p:spPr bwMode="auto">
            <a:xfrm>
              <a:off x="609" y="3131"/>
              <a:ext cx="402" cy="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400">
                  <a:solidFill>
                    <a:srgbClr val="FF0000"/>
                  </a:solidFill>
                  <a:latin typeface="Helvetica"/>
                </a:rPr>
                <a:t>Calory rate: 0 kcal/60min     </a:t>
              </a:r>
              <a:endParaRPr lang="nl-NL" sz="1800">
                <a:latin typeface="Arial" pitchFamily="34" charset="0"/>
              </a:endParaRPr>
            </a:p>
          </p:txBody>
        </p:sp>
      </p:grpSp>
      <p:sp>
        <p:nvSpPr>
          <p:cNvPr id="144925" name="Line 541"/>
          <p:cNvSpPr>
            <a:spLocks noChangeShapeType="1"/>
          </p:cNvSpPr>
          <p:nvPr/>
        </p:nvSpPr>
        <p:spPr bwMode="auto">
          <a:xfrm>
            <a:off x="1619250" y="3789363"/>
            <a:ext cx="144145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926" name="Text Box 542"/>
          <p:cNvSpPr txBox="1">
            <a:spLocks noChangeArrowheads="1"/>
          </p:cNvSpPr>
          <p:nvPr/>
        </p:nvSpPr>
        <p:spPr bwMode="auto">
          <a:xfrm>
            <a:off x="1692275" y="3860800"/>
            <a:ext cx="1150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 stap </a:t>
            </a:r>
            <a:r>
              <a:rPr lang="nl-NL" sz="1400">
                <a:latin typeface="Arial" pitchFamily="34" charset="0"/>
              </a:rPr>
              <a:t>(70)</a:t>
            </a:r>
          </a:p>
        </p:txBody>
      </p:sp>
      <p:sp>
        <p:nvSpPr>
          <p:cNvPr id="144927" name="Line 543"/>
          <p:cNvSpPr>
            <a:spLocks noChangeShapeType="1"/>
          </p:cNvSpPr>
          <p:nvPr/>
        </p:nvSpPr>
        <p:spPr bwMode="auto">
          <a:xfrm>
            <a:off x="2987675" y="3213100"/>
            <a:ext cx="144145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928" name="Text Box 544"/>
          <p:cNvSpPr txBox="1">
            <a:spLocks noChangeArrowheads="1"/>
          </p:cNvSpPr>
          <p:nvPr/>
        </p:nvSpPr>
        <p:spPr bwMode="auto">
          <a:xfrm>
            <a:off x="3203575" y="3357563"/>
            <a:ext cx="1150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 draf </a:t>
            </a:r>
            <a:r>
              <a:rPr lang="nl-NL" sz="1400">
                <a:latin typeface="Arial" pitchFamily="34" charset="0"/>
              </a:rPr>
              <a:t>(125)</a:t>
            </a:r>
          </a:p>
        </p:txBody>
      </p:sp>
      <p:sp>
        <p:nvSpPr>
          <p:cNvPr id="144929" name="Line 545"/>
          <p:cNvSpPr>
            <a:spLocks noChangeShapeType="1"/>
          </p:cNvSpPr>
          <p:nvPr/>
        </p:nvSpPr>
        <p:spPr bwMode="auto">
          <a:xfrm>
            <a:off x="4427538" y="2852738"/>
            <a:ext cx="144145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930" name="Text Box 546"/>
          <p:cNvSpPr txBox="1">
            <a:spLocks noChangeArrowheads="1"/>
          </p:cNvSpPr>
          <p:nvPr/>
        </p:nvSpPr>
        <p:spPr bwMode="auto">
          <a:xfrm>
            <a:off x="4643438" y="2997200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>
                <a:latin typeface="Arial" pitchFamily="34" charset="0"/>
              </a:rPr>
              <a:t> galop </a:t>
            </a:r>
            <a:r>
              <a:rPr lang="nl-NL" sz="1400">
                <a:latin typeface="Arial" pitchFamily="34" charset="0"/>
              </a:rPr>
              <a:t>(150-160)</a:t>
            </a:r>
          </a:p>
        </p:txBody>
      </p:sp>
    </p:spTree>
    <p:extLst>
      <p:ext uri="{BB962C8B-B14F-4D97-AF65-F5344CB8AC3E}">
        <p14:creationId xmlns:p14="http://schemas.microsoft.com/office/powerpoint/2010/main" val="106769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4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4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4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4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4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4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925" grpId="0" animBg="1"/>
      <p:bldP spid="144926" grpId="0"/>
      <p:bldP spid="144927" grpId="0" animBg="1"/>
      <p:bldP spid="144928" grpId="0"/>
      <p:bldP spid="144929" grpId="0" animBg="1"/>
      <p:bldP spid="1449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Dus…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45412" name="Picture 4" descr="naamlo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0213"/>
            <a:ext cx="7572375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738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Blessures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dirty="0"/>
              <a:t>Vermoeidheid is een signaal! </a:t>
            </a:r>
          </a:p>
          <a:p>
            <a:r>
              <a:rPr lang="nl-NL" dirty="0"/>
              <a:t>Coördinatie neemt af </a:t>
            </a:r>
          </a:p>
          <a:p>
            <a:r>
              <a:rPr lang="nl-NL" dirty="0"/>
              <a:t>Hartslag stijgt</a:t>
            </a:r>
          </a:p>
          <a:p>
            <a:r>
              <a:rPr lang="nl-NL" dirty="0" smtClean="0"/>
              <a:t>Verhoogde </a:t>
            </a:r>
            <a:r>
              <a:rPr lang="nl-NL" dirty="0"/>
              <a:t>kans op blessures</a:t>
            </a:r>
          </a:p>
          <a:p>
            <a:r>
              <a:rPr lang="nl-NL" dirty="0"/>
              <a:t>Veel blessures ontstaan na kleine onopgemerkte beschadigingen</a:t>
            </a:r>
          </a:p>
        </p:txBody>
      </p:sp>
      <p:pic>
        <p:nvPicPr>
          <p:cNvPr id="131076" name="Picture 4" descr="pferd16lang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08500"/>
            <a:ext cx="2286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13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Happy Athlete</a:t>
            </a:r>
            <a:r>
              <a:rPr lang="nl-NL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r>
              <a:rPr lang="nl-NL"/>
              <a:t>Mentale fitheid grotendeels gegarandeerd door goede fysieke gesteldheid!</a:t>
            </a:r>
          </a:p>
          <a:p>
            <a:pPr lvl="1"/>
            <a:r>
              <a:rPr lang="nl-NL"/>
              <a:t>Gevarieerde training</a:t>
            </a:r>
          </a:p>
          <a:p>
            <a:pPr lvl="1"/>
            <a:r>
              <a:rPr lang="nl-NL"/>
              <a:t>Voorkom overtraining</a:t>
            </a:r>
          </a:p>
          <a:p>
            <a:pPr lvl="1"/>
            <a:r>
              <a:rPr lang="nl-NL"/>
              <a:t>Zorg voor voldoende actieve rust (herstel) momenten!</a:t>
            </a:r>
          </a:p>
          <a:p>
            <a:endParaRPr lang="nl-NL"/>
          </a:p>
        </p:txBody>
      </p:sp>
      <p:pic>
        <p:nvPicPr>
          <p:cNvPr id="73732" name="Picture 4" descr="thelwell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4279900"/>
            <a:ext cx="2881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3" name="Picture 5" descr="AF32L50CAV5L5F5CA8EF8PQCABXP1XMCA3MB6MFCAWSOAH3CANVOIPWCALJC8FOCA7M1A5GCA88YIL1CAGWXHZRCAC3LUM1CA2VA04PCAQWWEHYCAEGHM3TCAEYVPU1CARKX423CAF07946CARYTWG2CAVTLG6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661025"/>
            <a:ext cx="1944687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8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Na de training ben je moe…………… </a:t>
            </a:r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r>
              <a:rPr lang="nl-NL"/>
              <a:t>En kun je niet direct dezelfde prestatie leveren</a:t>
            </a:r>
          </a:p>
          <a:p>
            <a:endParaRPr lang="nl-NL"/>
          </a:p>
        </p:txBody>
      </p:sp>
      <p:pic>
        <p:nvPicPr>
          <p:cNvPr id="114692" name="Picture 4" descr="uitgeput pa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2856"/>
            <a:ext cx="3095625" cy="243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94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4000"/>
              <a:t>Gelukkig kan je lichaam zichzelf herstellen…….en verbeteren!</a:t>
            </a:r>
          </a:p>
          <a:p>
            <a:pPr>
              <a:lnSpc>
                <a:spcPct val="90000"/>
              </a:lnSpc>
            </a:pPr>
            <a:endParaRPr lang="nl-NL"/>
          </a:p>
          <a:p>
            <a:pPr>
              <a:lnSpc>
                <a:spcPct val="90000"/>
              </a:lnSpc>
            </a:pPr>
            <a:r>
              <a:rPr lang="nl-NL" sz="4000"/>
              <a:t>Zodat je bij de volgende training beter kan presteren</a:t>
            </a:r>
          </a:p>
        </p:txBody>
      </p:sp>
    </p:spTree>
    <p:extLst>
      <p:ext uri="{BB962C8B-B14F-4D97-AF65-F5344CB8AC3E}">
        <p14:creationId xmlns:p14="http://schemas.microsoft.com/office/powerpoint/2010/main" val="381716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Trainingsprincipe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16740" name="Group 4"/>
          <p:cNvGrpSpPr>
            <a:grpSpLocks noChangeAspect="1"/>
          </p:cNvGrpSpPr>
          <p:nvPr/>
        </p:nvGrpSpPr>
        <p:grpSpPr bwMode="auto">
          <a:xfrm>
            <a:off x="611188" y="1557338"/>
            <a:ext cx="7921625" cy="4535487"/>
            <a:chOff x="1913" y="5373"/>
            <a:chExt cx="8221" cy="4752"/>
          </a:xfrm>
        </p:grpSpPr>
        <p:sp>
          <p:nvSpPr>
            <p:cNvPr id="116741" name="AutoShape 5"/>
            <p:cNvSpPr>
              <a:spLocks noChangeAspect="1" noChangeArrowheads="1"/>
            </p:cNvSpPr>
            <p:nvPr/>
          </p:nvSpPr>
          <p:spPr bwMode="auto">
            <a:xfrm>
              <a:off x="1913" y="5373"/>
              <a:ext cx="8221" cy="47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6742" name="Group 6"/>
            <p:cNvGrpSpPr>
              <a:grpSpLocks/>
            </p:cNvGrpSpPr>
            <p:nvPr/>
          </p:nvGrpSpPr>
          <p:grpSpPr bwMode="auto">
            <a:xfrm>
              <a:off x="2410" y="5661"/>
              <a:ext cx="7428" cy="4176"/>
              <a:chOff x="2410" y="5661"/>
              <a:chExt cx="7428" cy="4176"/>
            </a:xfrm>
          </p:grpSpPr>
          <p:sp>
            <p:nvSpPr>
              <p:cNvPr id="116743" name="Line 7"/>
              <p:cNvSpPr>
                <a:spLocks noChangeShapeType="1"/>
              </p:cNvSpPr>
              <p:nvPr/>
            </p:nvSpPr>
            <p:spPr bwMode="auto">
              <a:xfrm flipH="1" flipV="1">
                <a:off x="3088" y="5661"/>
                <a:ext cx="1" cy="158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44" name="Line 8"/>
              <p:cNvSpPr>
                <a:spLocks noChangeShapeType="1"/>
              </p:cNvSpPr>
              <p:nvPr/>
            </p:nvSpPr>
            <p:spPr bwMode="auto">
              <a:xfrm>
                <a:off x="3088" y="7245"/>
                <a:ext cx="1" cy="18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45" name="Line 9"/>
              <p:cNvSpPr>
                <a:spLocks noChangeShapeType="1"/>
              </p:cNvSpPr>
              <p:nvPr/>
            </p:nvSpPr>
            <p:spPr bwMode="auto">
              <a:xfrm>
                <a:off x="3092" y="7618"/>
                <a:ext cx="612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46" name="Text Box 10"/>
              <p:cNvSpPr txBox="1">
                <a:spLocks noChangeArrowheads="1"/>
              </p:cNvSpPr>
              <p:nvPr/>
            </p:nvSpPr>
            <p:spPr bwMode="auto">
              <a:xfrm>
                <a:off x="2410" y="5805"/>
                <a:ext cx="506" cy="302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sz="1800">
                  <a:latin typeface="Arial" pitchFamily="34" charset="0"/>
                </a:endParaRPr>
              </a:p>
            </p:txBody>
          </p:sp>
          <p:sp>
            <p:nvSpPr>
              <p:cNvPr id="116747" name="Text Box 11"/>
              <p:cNvSpPr txBox="1">
                <a:spLocks noChangeArrowheads="1"/>
              </p:cNvSpPr>
              <p:nvPr/>
            </p:nvSpPr>
            <p:spPr bwMode="auto">
              <a:xfrm>
                <a:off x="3991" y="9261"/>
                <a:ext cx="2280" cy="57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 sz="1400">
                    <a:latin typeface="Arial" pitchFamily="34" charset="0"/>
                  </a:rPr>
                  <a:t>belastingsaanslag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16748" name="Text Box 12"/>
              <p:cNvSpPr txBox="1">
                <a:spLocks noChangeArrowheads="1"/>
              </p:cNvSpPr>
              <p:nvPr/>
            </p:nvSpPr>
            <p:spPr bwMode="auto">
              <a:xfrm>
                <a:off x="3551" y="6141"/>
                <a:ext cx="1710" cy="67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 sz="1400">
                    <a:latin typeface="Arial" pitchFamily="34" charset="0"/>
                  </a:rPr>
                  <a:t>arbeidsprikkel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16749" name="Text Box 13"/>
              <p:cNvSpPr txBox="1">
                <a:spLocks noChangeArrowheads="1"/>
              </p:cNvSpPr>
              <p:nvPr/>
            </p:nvSpPr>
            <p:spPr bwMode="auto">
              <a:xfrm>
                <a:off x="7604" y="6093"/>
                <a:ext cx="2234" cy="57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 sz="1400">
                    <a:latin typeface="Arial" pitchFamily="34" charset="0"/>
                  </a:rPr>
                  <a:t>overcompensatie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16750" name="Text Box 14"/>
              <p:cNvSpPr txBox="1">
                <a:spLocks noChangeArrowheads="1"/>
              </p:cNvSpPr>
              <p:nvPr/>
            </p:nvSpPr>
            <p:spPr bwMode="auto">
              <a:xfrm>
                <a:off x="6353" y="8325"/>
                <a:ext cx="2233" cy="67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 sz="1400">
                    <a:latin typeface="Arial" pitchFamily="34" charset="0"/>
                  </a:rPr>
                  <a:t>Herstelfase</a:t>
                </a:r>
                <a:endParaRPr lang="nl-NL" sz="1800">
                  <a:latin typeface="Arial" pitchFamily="34" charset="0"/>
                </a:endParaRPr>
              </a:p>
            </p:txBody>
          </p:sp>
          <p:sp>
            <p:nvSpPr>
              <p:cNvPr id="116751" name="Text Box 15"/>
              <p:cNvSpPr txBox="1">
                <a:spLocks noChangeArrowheads="1"/>
              </p:cNvSpPr>
              <p:nvPr/>
            </p:nvSpPr>
            <p:spPr bwMode="auto">
              <a:xfrm>
                <a:off x="8538" y="7821"/>
                <a:ext cx="1235" cy="5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 sz="1800">
                    <a:latin typeface="Arial" pitchFamily="34" charset="0"/>
                  </a:rPr>
                  <a:t>Tijd</a:t>
                </a:r>
              </a:p>
            </p:txBody>
          </p:sp>
          <p:sp>
            <p:nvSpPr>
              <p:cNvPr id="116752" name="Line 16"/>
              <p:cNvSpPr>
                <a:spLocks noChangeShapeType="1"/>
              </p:cNvSpPr>
              <p:nvPr/>
            </p:nvSpPr>
            <p:spPr bwMode="auto">
              <a:xfrm flipV="1">
                <a:off x="3991" y="9117"/>
                <a:ext cx="1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53" name="Line 17"/>
              <p:cNvSpPr>
                <a:spLocks noChangeShapeType="1"/>
              </p:cNvSpPr>
              <p:nvPr/>
            </p:nvSpPr>
            <p:spPr bwMode="auto">
              <a:xfrm>
                <a:off x="3720" y="6525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54" name="Line 18"/>
              <p:cNvSpPr>
                <a:spLocks noChangeShapeType="1"/>
              </p:cNvSpPr>
              <p:nvPr/>
            </p:nvSpPr>
            <p:spPr bwMode="auto">
              <a:xfrm>
                <a:off x="8327" y="6669"/>
                <a:ext cx="1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55" name="Freeform 19"/>
              <p:cNvSpPr>
                <a:spLocks/>
              </p:cNvSpPr>
              <p:nvPr/>
            </p:nvSpPr>
            <p:spPr bwMode="auto">
              <a:xfrm>
                <a:off x="3720" y="7533"/>
                <a:ext cx="1400" cy="1632"/>
              </a:xfrm>
              <a:custGeom>
                <a:avLst/>
                <a:gdLst>
                  <a:gd name="T0" fmla="*/ 0 w 1767"/>
                  <a:gd name="T1" fmla="*/ 0 h 2040"/>
                  <a:gd name="T2" fmla="*/ 399 w 1767"/>
                  <a:gd name="T3" fmla="*/ 1800 h 2040"/>
                  <a:gd name="T4" fmla="*/ 1767 w 1767"/>
                  <a:gd name="T5" fmla="*/ 1440 h 2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67" h="2040">
                    <a:moveTo>
                      <a:pt x="0" y="0"/>
                    </a:moveTo>
                    <a:cubicBezTo>
                      <a:pt x="52" y="780"/>
                      <a:pt x="105" y="1560"/>
                      <a:pt x="399" y="1800"/>
                    </a:cubicBezTo>
                    <a:cubicBezTo>
                      <a:pt x="693" y="2040"/>
                      <a:pt x="1230" y="1740"/>
                      <a:pt x="1767" y="1440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56" name="Freeform 20"/>
              <p:cNvSpPr>
                <a:spLocks/>
              </p:cNvSpPr>
              <p:nvPr/>
            </p:nvSpPr>
            <p:spPr bwMode="auto">
              <a:xfrm>
                <a:off x="4894" y="7173"/>
                <a:ext cx="4066" cy="1656"/>
              </a:xfrm>
              <a:custGeom>
                <a:avLst/>
                <a:gdLst>
                  <a:gd name="T0" fmla="*/ 0 w 5130"/>
                  <a:gd name="T1" fmla="*/ 2070 h 2070"/>
                  <a:gd name="T2" fmla="*/ 3876 w 5130"/>
                  <a:gd name="T3" fmla="*/ 270 h 2070"/>
                  <a:gd name="T4" fmla="*/ 5130 w 5130"/>
                  <a:gd name="T5" fmla="*/ 450 h 2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30" h="2070">
                    <a:moveTo>
                      <a:pt x="0" y="2070"/>
                    </a:moveTo>
                    <a:cubicBezTo>
                      <a:pt x="1510" y="1305"/>
                      <a:pt x="3021" y="540"/>
                      <a:pt x="3876" y="270"/>
                    </a:cubicBezTo>
                    <a:cubicBezTo>
                      <a:pt x="4731" y="0"/>
                      <a:pt x="4921" y="420"/>
                      <a:pt x="5130" y="450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757" name="Line 21"/>
              <p:cNvSpPr>
                <a:spLocks noChangeShapeType="1"/>
              </p:cNvSpPr>
              <p:nvPr/>
            </p:nvSpPr>
            <p:spPr bwMode="auto">
              <a:xfrm flipH="1" flipV="1">
                <a:off x="6611" y="8109"/>
                <a:ext cx="271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005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Dus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r>
              <a:rPr lang="nl-NL"/>
              <a:t>Als je op het juiste moment traint, dan verbetert het prestatievermogen van het paard</a:t>
            </a:r>
          </a:p>
          <a:p>
            <a:endParaRPr lang="nl-NL"/>
          </a:p>
          <a:p>
            <a:r>
              <a:rPr lang="nl-NL"/>
              <a:t>….</a:t>
            </a:r>
            <a:r>
              <a:rPr lang="nl-NL" b="1"/>
              <a:t>NA</a:t>
            </a:r>
            <a:r>
              <a:rPr lang="nl-NL"/>
              <a:t> de herstel fase!</a:t>
            </a:r>
          </a:p>
        </p:txBody>
      </p:sp>
    </p:spTree>
    <p:extLst>
      <p:ext uri="{BB962C8B-B14F-4D97-AF65-F5344CB8AC3E}">
        <p14:creationId xmlns:p14="http://schemas.microsoft.com/office/powerpoint/2010/main" val="9794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3668" name="Picture 4" descr="traini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8"/>
            <a:ext cx="9144000" cy="65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29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Maar…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Als de arbeidsprikkel te laag is, vindt er geen overcompensatie plaats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Als de arbeidsprikkel te hoog is…duurt het herstel erg lang (of blijft zelfs uit)</a:t>
            </a:r>
          </a:p>
        </p:txBody>
      </p:sp>
    </p:spTree>
    <p:extLst>
      <p:ext uri="{BB962C8B-B14F-4D97-AF65-F5344CB8AC3E}">
        <p14:creationId xmlns:p14="http://schemas.microsoft.com/office/powerpoint/2010/main" val="1822897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Efficiënt</a:t>
            </a:r>
            <a:r>
              <a:rPr lang="en-GB" dirty="0" smtClean="0"/>
              <a:t> </a:t>
            </a:r>
            <a:r>
              <a:rPr lang="en-GB" dirty="0" err="1"/>
              <a:t>Trainen</a:t>
            </a:r>
            <a:endParaRPr lang="en-GB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Trainen</a:t>
            </a:r>
            <a:r>
              <a:rPr lang="en-GB" dirty="0"/>
              <a:t> met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doel</a:t>
            </a:r>
            <a:endParaRPr lang="en-GB" dirty="0"/>
          </a:p>
          <a:p>
            <a:pPr lvl="1"/>
            <a:r>
              <a:rPr lang="en-GB" dirty="0" err="1"/>
              <a:t>Wat</a:t>
            </a:r>
            <a:r>
              <a:rPr lang="en-GB" dirty="0"/>
              <a:t> </a:t>
            </a:r>
            <a:r>
              <a:rPr lang="en-GB" dirty="0" err="1"/>
              <a:t>wil</a:t>
            </a:r>
            <a:r>
              <a:rPr lang="en-GB" dirty="0"/>
              <a:t> je </a:t>
            </a:r>
            <a:r>
              <a:rPr lang="en-GB" dirty="0" err="1"/>
              <a:t>verbeteren</a:t>
            </a:r>
            <a:r>
              <a:rPr lang="en-GB" dirty="0"/>
              <a:t>? (</a:t>
            </a:r>
            <a:r>
              <a:rPr lang="en-GB" dirty="0" err="1"/>
              <a:t>kracht</a:t>
            </a:r>
            <a:r>
              <a:rPr lang="en-GB" dirty="0"/>
              <a:t>, </a:t>
            </a:r>
            <a:r>
              <a:rPr lang="en-GB" dirty="0" err="1"/>
              <a:t>snelheid</a:t>
            </a:r>
            <a:r>
              <a:rPr lang="en-GB" dirty="0"/>
              <a:t>, </a:t>
            </a:r>
            <a:r>
              <a:rPr lang="en-GB" dirty="0" err="1"/>
              <a:t>uithoudingsvermogen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spiertypes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hierbij</a:t>
            </a:r>
            <a:r>
              <a:rPr lang="en-GB" dirty="0"/>
              <a:t> </a:t>
            </a:r>
            <a:r>
              <a:rPr lang="en-GB" dirty="0" err="1"/>
              <a:t>betrokken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energiesystemen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Juiste</a:t>
            </a:r>
            <a:r>
              <a:rPr lang="en-GB" dirty="0"/>
              <a:t> </a:t>
            </a:r>
            <a:r>
              <a:rPr lang="en-GB" dirty="0" err="1"/>
              <a:t>trainingsintensiteit</a:t>
            </a:r>
            <a:r>
              <a:rPr lang="en-GB" dirty="0"/>
              <a:t> (</a:t>
            </a:r>
            <a:r>
              <a:rPr lang="en-GB" dirty="0" err="1"/>
              <a:t>arbeidsprikkel</a:t>
            </a:r>
            <a:r>
              <a:rPr lang="en-GB" dirty="0"/>
              <a:t>)</a:t>
            </a:r>
          </a:p>
          <a:p>
            <a:pPr lvl="1"/>
            <a:endParaRPr lang="en-GB" dirty="0"/>
          </a:p>
          <a:p>
            <a:pPr lvl="1"/>
            <a:r>
              <a:rPr lang="en-GB" dirty="0" err="1"/>
              <a:t>Juiste</a:t>
            </a:r>
            <a:r>
              <a:rPr lang="en-GB" dirty="0"/>
              <a:t> </a:t>
            </a:r>
            <a:r>
              <a:rPr lang="en-GB" dirty="0" err="1"/>
              <a:t>herstelmomenten</a:t>
            </a:r>
            <a:r>
              <a:rPr lang="en-GB" dirty="0"/>
              <a:t>!!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307562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872</Words>
  <Application>Microsoft Office PowerPoint</Application>
  <PresentationFormat>Diavoorstelling (4:3)</PresentationFormat>
  <Paragraphs>367</Paragraphs>
  <Slides>28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1_Kantoorthema</vt:lpstr>
      <vt:lpstr>Trainen</vt:lpstr>
      <vt:lpstr>En nu….</vt:lpstr>
      <vt:lpstr>Training</vt:lpstr>
      <vt:lpstr>Training</vt:lpstr>
      <vt:lpstr>Trainingsprincipe</vt:lpstr>
      <vt:lpstr>Dus</vt:lpstr>
      <vt:lpstr>PowerPoint-presentatie</vt:lpstr>
      <vt:lpstr>Maar…</vt:lpstr>
      <vt:lpstr>Efficiënt Trainen</vt:lpstr>
      <vt:lpstr>Progressieve training </vt:lpstr>
      <vt:lpstr>Overtraining</vt:lpstr>
      <vt:lpstr>Dus..</vt:lpstr>
      <vt:lpstr>Maar wanneer weet je nu of je goed traint?</vt:lpstr>
      <vt:lpstr>Opbouwen trainingsprogramma</vt:lpstr>
      <vt:lpstr>Trainen van verschillende systemen</vt:lpstr>
      <vt:lpstr>Verschillende systemen</vt:lpstr>
      <vt:lpstr>DUS:</vt:lpstr>
      <vt:lpstr>Trainen in de praktijk</vt:lpstr>
      <vt:lpstr>Warming up</vt:lpstr>
      <vt:lpstr>Cooling down</vt:lpstr>
      <vt:lpstr>Praktijk</vt:lpstr>
      <vt:lpstr>Training &amp; Belasting</vt:lpstr>
      <vt:lpstr>Training &amp; Belasting</vt:lpstr>
      <vt:lpstr>Training &amp; Belasting</vt:lpstr>
      <vt:lpstr>Training &amp; Belasting</vt:lpstr>
      <vt:lpstr>Dus…</vt:lpstr>
      <vt:lpstr>Blessures</vt:lpstr>
      <vt:lpstr>Happy Athlete 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Trainen</dc:title>
  <dc:creator>Mieke Theunissen</dc:creator>
  <cp:lastModifiedBy>Mieke Theunissen</cp:lastModifiedBy>
  <cp:revision>2</cp:revision>
  <dcterms:created xsi:type="dcterms:W3CDTF">2013-10-29T13:14:12Z</dcterms:created>
  <dcterms:modified xsi:type="dcterms:W3CDTF">2013-10-29T13:16:56Z</dcterms:modified>
</cp:coreProperties>
</file>